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9" r:id="rId1"/>
  </p:sldMasterIdLst>
  <p:notesMasterIdLst>
    <p:notesMasterId r:id="rId37"/>
  </p:notesMasterIdLst>
  <p:handoutMasterIdLst>
    <p:handoutMasterId r:id="rId38"/>
  </p:handoutMasterIdLst>
  <p:sldIdLst>
    <p:sldId id="591" r:id="rId2"/>
    <p:sldId id="793" r:id="rId3"/>
    <p:sldId id="1101" r:id="rId4"/>
    <p:sldId id="1123" r:id="rId5"/>
    <p:sldId id="1124" r:id="rId6"/>
    <p:sldId id="1125" r:id="rId7"/>
    <p:sldId id="1126" r:id="rId8"/>
    <p:sldId id="1127" r:id="rId9"/>
    <p:sldId id="1128" r:id="rId10"/>
    <p:sldId id="1102" r:id="rId11"/>
    <p:sldId id="1031" r:id="rId12"/>
    <p:sldId id="1130" r:id="rId13"/>
    <p:sldId id="1131" r:id="rId14"/>
    <p:sldId id="1132" r:id="rId15"/>
    <p:sldId id="1133" r:id="rId16"/>
    <p:sldId id="1072" r:id="rId17"/>
    <p:sldId id="1103" r:id="rId18"/>
    <p:sldId id="1041" r:id="rId19"/>
    <p:sldId id="1044" r:id="rId20"/>
    <p:sldId id="1046" r:id="rId21"/>
    <p:sldId id="1045" r:id="rId22"/>
    <p:sldId id="1047" r:id="rId23"/>
    <p:sldId id="1048" r:id="rId24"/>
    <p:sldId id="1049" r:id="rId25"/>
    <p:sldId id="1050" r:id="rId26"/>
    <p:sldId id="1051" r:id="rId27"/>
    <p:sldId id="1052" r:id="rId28"/>
    <p:sldId id="1104" r:id="rId29"/>
    <p:sldId id="1129" r:id="rId30"/>
    <p:sldId id="1134" r:id="rId31"/>
    <p:sldId id="1136" r:id="rId32"/>
    <p:sldId id="1135" r:id="rId33"/>
    <p:sldId id="1105" r:id="rId34"/>
    <p:sldId id="1122" r:id="rId35"/>
    <p:sldId id="624" r:id="rId36"/>
  </p:sldIdLst>
  <p:sldSz cx="9144000" cy="5143500" type="screen16x9"/>
  <p:notesSz cx="6797675" cy="9926638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accent1"/>
        </a:solidFill>
        <a:latin typeface="Arial" charset="0"/>
        <a:ea typeface="+mn-ea"/>
        <a:cs typeface="+mn-cs"/>
      </a:defRPr>
    </a:lvl1pPr>
    <a:lvl2pPr marL="456580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accent1"/>
        </a:solidFill>
        <a:latin typeface="Arial" charset="0"/>
        <a:ea typeface="+mn-ea"/>
        <a:cs typeface="+mn-cs"/>
      </a:defRPr>
    </a:lvl2pPr>
    <a:lvl3pPr marL="913161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accent1"/>
        </a:solidFill>
        <a:latin typeface="Arial" charset="0"/>
        <a:ea typeface="+mn-ea"/>
        <a:cs typeface="+mn-cs"/>
      </a:defRPr>
    </a:lvl3pPr>
    <a:lvl4pPr marL="1369741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accent1"/>
        </a:solidFill>
        <a:latin typeface="Arial" charset="0"/>
        <a:ea typeface="+mn-ea"/>
        <a:cs typeface="+mn-cs"/>
      </a:defRPr>
    </a:lvl4pPr>
    <a:lvl5pPr marL="1826325" algn="ctr" rtl="0" eaLnBrk="0" fontAlgn="base" hangingPunct="0">
      <a:spcBef>
        <a:spcPct val="0"/>
      </a:spcBef>
      <a:spcAft>
        <a:spcPct val="0"/>
      </a:spcAft>
      <a:defRPr sz="1400" kern="1200">
        <a:solidFill>
          <a:schemeClr val="accent1"/>
        </a:solidFill>
        <a:latin typeface="Arial" charset="0"/>
        <a:ea typeface="+mn-ea"/>
        <a:cs typeface="+mn-cs"/>
      </a:defRPr>
    </a:lvl5pPr>
    <a:lvl6pPr marL="2282903" algn="l" defTabSz="913161" rtl="0" eaLnBrk="1" latinLnBrk="0" hangingPunct="1">
      <a:defRPr sz="1400" kern="1200">
        <a:solidFill>
          <a:schemeClr val="accent1"/>
        </a:solidFill>
        <a:latin typeface="Arial" charset="0"/>
        <a:ea typeface="+mn-ea"/>
        <a:cs typeface="+mn-cs"/>
      </a:defRPr>
    </a:lvl6pPr>
    <a:lvl7pPr marL="2739485" algn="l" defTabSz="913161" rtl="0" eaLnBrk="1" latinLnBrk="0" hangingPunct="1">
      <a:defRPr sz="1400" kern="1200">
        <a:solidFill>
          <a:schemeClr val="accent1"/>
        </a:solidFill>
        <a:latin typeface="Arial" charset="0"/>
        <a:ea typeface="+mn-ea"/>
        <a:cs typeface="+mn-cs"/>
      </a:defRPr>
    </a:lvl7pPr>
    <a:lvl8pPr marL="3196067" algn="l" defTabSz="913161" rtl="0" eaLnBrk="1" latinLnBrk="0" hangingPunct="1">
      <a:defRPr sz="1400" kern="1200">
        <a:solidFill>
          <a:schemeClr val="accent1"/>
        </a:solidFill>
        <a:latin typeface="Arial" charset="0"/>
        <a:ea typeface="+mn-ea"/>
        <a:cs typeface="+mn-cs"/>
      </a:defRPr>
    </a:lvl8pPr>
    <a:lvl9pPr marL="3652647" algn="l" defTabSz="913161" rtl="0" eaLnBrk="1" latinLnBrk="0" hangingPunct="1">
      <a:defRPr sz="1400" kern="1200">
        <a:solidFill>
          <a:schemeClr val="accent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2">
          <p15:clr>
            <a:srgbClr val="A4A3A4"/>
          </p15:clr>
        </p15:guide>
        <p15:guide id="2" orient="horz" pos="826">
          <p15:clr>
            <a:srgbClr val="A4A3A4"/>
          </p15:clr>
        </p15:guide>
        <p15:guide id="3" pos="336">
          <p15:clr>
            <a:srgbClr val="A4A3A4"/>
          </p15:clr>
        </p15:guide>
        <p15:guide id="4" pos="541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FF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DAE10"/>
    <a:srgbClr val="0707FD"/>
    <a:srgbClr val="33CC33"/>
    <a:srgbClr val="FFFF00"/>
    <a:srgbClr val="009900"/>
    <a:srgbClr val="CDD7A5"/>
    <a:srgbClr val="DCB9B4"/>
    <a:srgbClr val="C3A05F"/>
    <a:srgbClr val="CC33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7" autoAdjust="0"/>
    <p:restoredTop sz="97432" autoAdjust="0"/>
  </p:normalViewPr>
  <p:slideViewPr>
    <p:cSldViewPr snapToGrid="0" snapToObjects="1">
      <p:cViewPr varScale="1">
        <p:scale>
          <a:sx n="197" d="100"/>
          <a:sy n="197" d="100"/>
        </p:scale>
        <p:origin x="150" y="210"/>
      </p:cViewPr>
      <p:guideLst>
        <p:guide orient="horz" pos="2892"/>
        <p:guide orient="horz" pos="826"/>
        <p:guide pos="336"/>
        <p:guide pos="54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08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>
            <a:lvl1pPr algn="l" defTabSz="922338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5" y="0"/>
            <a:ext cx="2946400" cy="49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>
            <a:lvl1pPr algn="r" defTabSz="922338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417"/>
            <a:ext cx="2946400" cy="49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l" defTabSz="922338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5" y="9431417"/>
            <a:ext cx="2946400" cy="49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r" defTabSz="922338">
              <a:defRPr sz="1100">
                <a:solidFill>
                  <a:schemeClr val="tx1"/>
                </a:solidFill>
              </a:defRPr>
            </a:lvl1pPr>
          </a:lstStyle>
          <a:p>
            <a:fld id="{89B3C030-C8EF-4C31-89AF-164BA1978D6E}" type="slidenum">
              <a:rPr lang="de-DE" altLang="en-US"/>
              <a:pPr/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635809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>
            <a:lvl1pPr algn="l" defTabSz="922338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>
            <a:lvl1pPr algn="r" defTabSz="922338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8" y="744538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463" y="4714122"/>
            <a:ext cx="5060950" cy="446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Klicken Sie, um die Textformatierung des Masters zu bearbeiten.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417"/>
            <a:ext cx="2946400" cy="49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l" defTabSz="922338">
              <a:defRPr sz="1100">
                <a:solidFill>
                  <a:schemeClr val="tx1"/>
                </a:solidFill>
              </a:defRPr>
            </a:lvl1pPr>
          </a:lstStyle>
          <a:p>
            <a:endParaRPr lang="de-DE" alt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417"/>
            <a:ext cx="2946400" cy="49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9" tIns="46079" rIns="92159" bIns="46079" numCol="1" anchor="b" anchorCtr="0" compatLnSpc="1">
            <a:prstTxWarp prst="textNoShape">
              <a:avLst/>
            </a:prstTxWarp>
          </a:bodyPr>
          <a:lstStyle>
            <a:lvl1pPr algn="r" defTabSz="922338">
              <a:defRPr sz="1100">
                <a:solidFill>
                  <a:schemeClr val="tx1"/>
                </a:solidFill>
              </a:defRPr>
            </a:lvl1pPr>
          </a:lstStyle>
          <a:p>
            <a:fld id="{C4342C51-DFF1-4495-A648-EDEFAD34ACE2}" type="slidenum">
              <a:rPr lang="de-DE" altLang="en-US"/>
              <a:pPr/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311187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658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316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6974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6325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2903" algn="l" defTabSz="913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485" algn="l" defTabSz="913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067" algn="l" defTabSz="913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2647" algn="l" defTabSz="9131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9875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2853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997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2416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410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81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81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81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81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81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81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6811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81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8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81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81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5416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37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6039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375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406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90488" y="744538"/>
            <a:ext cx="6619875" cy="37242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9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720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56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0042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127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200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81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9875" cy="3724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total 10 253 victims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05F5CE-962C-464E-B38B-7D9478CBFDA5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751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272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805" y="3748818"/>
            <a:ext cx="5486400" cy="27699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805" y="460032"/>
            <a:ext cx="5486400" cy="3085236"/>
          </a:xfrm>
        </p:spPr>
        <p:txBody>
          <a:bodyPr/>
          <a:lstStyle>
            <a:lvl1pPr marL="0" indent="0">
              <a:buNone/>
              <a:defRPr sz="2900"/>
            </a:lvl1pPr>
            <a:lvl2pPr marL="414119" indent="0">
              <a:buNone/>
              <a:defRPr sz="2500"/>
            </a:lvl2pPr>
            <a:lvl3pPr marL="828239" indent="0">
              <a:buNone/>
              <a:defRPr sz="2200"/>
            </a:lvl3pPr>
            <a:lvl4pPr marL="1242357" indent="0">
              <a:buNone/>
              <a:defRPr sz="1800"/>
            </a:lvl4pPr>
            <a:lvl5pPr marL="1656471" indent="0">
              <a:buNone/>
              <a:defRPr sz="1800"/>
            </a:lvl5pPr>
            <a:lvl6pPr marL="2070594" indent="0">
              <a:buNone/>
              <a:defRPr sz="1800"/>
            </a:lvl6pPr>
            <a:lvl7pPr marL="2484713" indent="0">
              <a:buNone/>
              <a:defRPr sz="1800"/>
            </a:lvl7pPr>
            <a:lvl8pPr marL="2898830" indent="0">
              <a:buNone/>
              <a:defRPr sz="1800"/>
            </a:lvl8pPr>
            <a:lvl9pPr marL="3312949" indent="0">
              <a:buNone/>
              <a:defRPr sz="1800"/>
            </a:lvl9pPr>
          </a:lstStyle>
          <a:p>
            <a:pPr lvl="0"/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805" y="4025818"/>
            <a:ext cx="5486400" cy="603657"/>
          </a:xfrm>
        </p:spPr>
        <p:txBody>
          <a:bodyPr/>
          <a:lstStyle>
            <a:lvl1pPr marL="0" indent="0">
              <a:buNone/>
              <a:defRPr sz="1300"/>
            </a:lvl1pPr>
            <a:lvl2pPr marL="414119" indent="0">
              <a:buNone/>
              <a:defRPr sz="1100"/>
            </a:lvl2pPr>
            <a:lvl3pPr marL="828239" indent="0">
              <a:buNone/>
              <a:defRPr sz="900"/>
            </a:lvl3pPr>
            <a:lvl4pPr marL="1242357" indent="0">
              <a:buNone/>
              <a:defRPr sz="800"/>
            </a:lvl4pPr>
            <a:lvl5pPr marL="1656471" indent="0">
              <a:buNone/>
              <a:defRPr sz="800"/>
            </a:lvl5pPr>
            <a:lvl6pPr marL="2070594" indent="0">
              <a:buNone/>
              <a:defRPr sz="800"/>
            </a:lvl6pPr>
            <a:lvl7pPr marL="2484713" indent="0">
              <a:buNone/>
              <a:defRPr sz="800"/>
            </a:lvl7pPr>
            <a:lvl8pPr marL="2898830" indent="0">
              <a:buNone/>
              <a:defRPr sz="800"/>
            </a:lvl8pPr>
            <a:lvl9pPr marL="3312949" indent="0">
              <a:buNone/>
              <a:defRPr sz="8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5075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640" y="334765"/>
            <a:ext cx="7593120" cy="36933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793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774617" y="334766"/>
            <a:ext cx="738664" cy="4201839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40640" y="334766"/>
            <a:ext cx="5916960" cy="4201839"/>
          </a:xfrm>
        </p:spPr>
        <p:txBody>
          <a:bodyPr vert="eaVert"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el und Inhalt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640" y="334765"/>
            <a:ext cx="7593120" cy="36933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920" y="1052899"/>
            <a:ext cx="8055360" cy="169002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920" y="2846581"/>
            <a:ext cx="8055360" cy="169002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349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640" y="334765"/>
            <a:ext cx="7593120" cy="36933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920" y="1052890"/>
            <a:ext cx="3958560" cy="3483714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54721" y="1052890"/>
            <a:ext cx="3958560" cy="3483714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102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el, zwei Inhalte üb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640" y="334765"/>
            <a:ext cx="7593120" cy="36933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457920" y="1052899"/>
            <a:ext cx="3958560" cy="169002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554721" y="1052899"/>
            <a:ext cx="3958560" cy="169002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half" idx="3"/>
          </p:nvPr>
        </p:nvSpPr>
        <p:spPr>
          <a:xfrm>
            <a:off x="457920" y="2846581"/>
            <a:ext cx="8055360" cy="169002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1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el, Tex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640" y="334765"/>
            <a:ext cx="7593120" cy="36933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920" y="1052890"/>
            <a:ext cx="3958560" cy="3483714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554721" y="1052899"/>
            <a:ext cx="3958560" cy="169002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554721" y="2846581"/>
            <a:ext cx="3958560" cy="169002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220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640" y="334765"/>
            <a:ext cx="7593120" cy="36933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457920" y="1052899"/>
            <a:ext cx="8055360" cy="169002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920" y="2846581"/>
            <a:ext cx="8055360" cy="169002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40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el, Inhalt und 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640" y="334765"/>
            <a:ext cx="7593120" cy="369332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920" y="1052890"/>
            <a:ext cx="3958560" cy="3483714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quarter" idx="2"/>
          </p:nvPr>
        </p:nvSpPr>
        <p:spPr>
          <a:xfrm>
            <a:off x="4554721" y="1052899"/>
            <a:ext cx="3958560" cy="1690022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Inhaltsplatzhalter 4"/>
          <p:cNvSpPr>
            <a:spLocks noGrp="1"/>
          </p:cNvSpPr>
          <p:nvPr>
            <p:ph sz="quarter" idx="3"/>
          </p:nvPr>
        </p:nvSpPr>
        <p:spPr>
          <a:xfrm>
            <a:off x="4554721" y="2846581"/>
            <a:ext cx="3958560" cy="1690023"/>
          </a:xfrm>
        </p:spPr>
        <p:txBody>
          <a:bodyPr/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11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itel und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9751" y="728666"/>
            <a:ext cx="6122988" cy="738664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iagrammplatzhalter 2"/>
          <p:cNvSpPr>
            <a:spLocks noGrp="1"/>
          </p:cNvSpPr>
          <p:nvPr>
            <p:ph type="chart" idx="1"/>
          </p:nvPr>
        </p:nvSpPr>
        <p:spPr>
          <a:xfrm>
            <a:off x="539763" y="1348988"/>
            <a:ext cx="8061325" cy="3236119"/>
          </a:xfrm>
        </p:spPr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>
          <a:xfrm>
            <a:off x="6945313" y="4899432"/>
            <a:ext cx="1585912" cy="167878"/>
          </a:xfrm>
          <a:prstGeom prst="rect">
            <a:avLst/>
          </a:prstGeom>
        </p:spPr>
        <p:txBody>
          <a:bodyPr lIns="91339" tIns="45669" rIns="91339" bIns="45669"/>
          <a:lstStyle>
            <a:lvl1pPr>
              <a:defRPr/>
            </a:lvl1pPr>
          </a:lstStyle>
          <a:p>
            <a:fld id="{24C9220D-F5F6-4B73-B00E-8532DA826836}" type="slidenum">
              <a:rPr lang="de-DE" altLang="en-US">
                <a:solidFill>
                  <a:srgbClr val="FFFFFF"/>
                </a:solidFill>
              </a:rPr>
              <a:pPr/>
              <a:t>‹Nr.›</a:t>
            </a:fld>
            <a:endParaRPr lang="de-DE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1623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410672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86445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46937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640" y="334766"/>
            <a:ext cx="7593120" cy="369332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10581" indent="-67582"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1pPr>
            <a:lvl2pPr marL="649937" indent="-235815"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2pPr>
            <a:lvl3pPr marL="1055428" indent="-227190"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3pPr>
            <a:lvl4pPr marL="1542880" indent="-162485"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4pPr>
            <a:lvl5pPr marL="1948371" indent="-162485">
              <a:buFont typeface="Arial" pitchFamily="34" charset="0"/>
              <a:buChar char="•"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 dirty="0"/>
              <a:t>  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3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880" y="3305537"/>
            <a:ext cx="7771680" cy="1107996"/>
          </a:xfrm>
        </p:spPr>
        <p:txBody>
          <a:bodyPr/>
          <a:lstStyle>
            <a:lvl1pPr algn="l">
              <a:defRPr sz="3600" b="1" cap="all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880" y="2180293"/>
            <a:ext cx="7771680" cy="1125242"/>
          </a:xfrm>
        </p:spPr>
        <p:txBody>
          <a:bodyPr anchor="b"/>
          <a:lstStyle>
            <a:lvl1pPr marL="0" indent="0">
              <a:buNone/>
              <a:defRPr sz="1800"/>
            </a:lvl1pPr>
            <a:lvl2pPr marL="414119" indent="0">
              <a:buNone/>
              <a:defRPr sz="1600"/>
            </a:lvl2pPr>
            <a:lvl3pPr marL="828239" indent="0">
              <a:buNone/>
              <a:defRPr sz="1500"/>
            </a:lvl3pPr>
            <a:lvl4pPr marL="1242357" indent="0">
              <a:buNone/>
              <a:defRPr sz="1300"/>
            </a:lvl4pPr>
            <a:lvl5pPr marL="1656471" indent="0">
              <a:buNone/>
              <a:defRPr sz="1300"/>
            </a:lvl5pPr>
            <a:lvl6pPr marL="2070594" indent="0">
              <a:buNone/>
              <a:defRPr sz="1300"/>
            </a:lvl6pPr>
            <a:lvl7pPr marL="2484713" indent="0">
              <a:buNone/>
              <a:defRPr sz="1300"/>
            </a:lvl7pPr>
            <a:lvl8pPr marL="2898830" indent="0">
              <a:buNone/>
              <a:defRPr sz="1300"/>
            </a:lvl8pPr>
            <a:lvl9pPr marL="3312949" indent="0">
              <a:buNone/>
              <a:defRPr sz="13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4729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640" y="334765"/>
            <a:ext cx="7593120" cy="36933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57920" y="1052890"/>
            <a:ext cx="3958560" cy="3483714"/>
          </a:xfrm>
        </p:spPr>
        <p:txBody>
          <a:bodyPr/>
          <a:lstStyle>
            <a:lvl1pPr marL="448765" indent="-206147">
              <a:tabLst/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Textmasterformate  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554721" y="1052890"/>
            <a:ext cx="3958560" cy="3483714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/>
              <a:t> 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24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0640" y="334765"/>
            <a:ext cx="7593120" cy="369332"/>
          </a:xfrm>
        </p:spPr>
        <p:txBody>
          <a:bodyPr/>
          <a:lstStyle>
            <a:lvl1pPr>
              <a:defRPr sz="2400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5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9599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920" y="522650"/>
            <a:ext cx="3008160" cy="553998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575525" y="205178"/>
            <a:ext cx="5112000" cy="4389740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 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920" y="1076656"/>
            <a:ext cx="3008160" cy="3518270"/>
          </a:xfrm>
        </p:spPr>
        <p:txBody>
          <a:bodyPr/>
          <a:lstStyle>
            <a:lvl1pPr marL="0" indent="0">
              <a:buNone/>
              <a:defRPr sz="1300"/>
            </a:lvl1pPr>
            <a:lvl2pPr marL="414119" indent="0">
              <a:buNone/>
              <a:defRPr sz="1100"/>
            </a:lvl2pPr>
            <a:lvl3pPr marL="828239" indent="0">
              <a:buNone/>
              <a:defRPr sz="900"/>
            </a:lvl3pPr>
            <a:lvl4pPr marL="1242357" indent="0">
              <a:buNone/>
              <a:defRPr sz="800"/>
            </a:lvl4pPr>
            <a:lvl5pPr marL="1656471" indent="0">
              <a:buNone/>
              <a:defRPr sz="800"/>
            </a:lvl5pPr>
            <a:lvl6pPr marL="2070594" indent="0">
              <a:buNone/>
              <a:defRPr sz="800"/>
            </a:lvl6pPr>
            <a:lvl7pPr marL="2484713" indent="0">
              <a:buNone/>
              <a:defRPr sz="800"/>
            </a:lvl7pPr>
            <a:lvl8pPr marL="2898830" indent="0">
              <a:buNone/>
              <a:defRPr sz="800"/>
            </a:lvl8pPr>
            <a:lvl9pPr marL="3312949" indent="0">
              <a:buNone/>
              <a:defRPr sz="800"/>
            </a:lvl9pPr>
          </a:lstStyle>
          <a:p>
            <a:pPr lvl="0"/>
            <a:r>
              <a:rPr lang="de-DE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0117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7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3"/>
            <a:ext cx="8727840" cy="4678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824" tIns="41413" rIns="82824" bIns="41413" anchor="ctr"/>
          <a:lstStyle/>
          <a:p>
            <a:pPr defTabSz="91304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sz="1800">
              <a:solidFill>
                <a:srgbClr val="FFFFFF"/>
              </a:solidFill>
            </a:endParaRPr>
          </a:p>
        </p:txBody>
      </p:sp>
      <p:pic>
        <p:nvPicPr>
          <p:cNvPr id="1027" name="Inhaltsplatzhalter 5" descr="Label_RUB_WEISS-BLAU_srgb.jpg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260" y="-10790"/>
            <a:ext cx="479859" cy="490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Grafik 9" descr="Wortmarke_BLAU_srgb.jpg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40" y="155504"/>
            <a:ext cx="1446388" cy="77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Textfeld 19"/>
          <p:cNvSpPr txBox="1">
            <a:spLocks noChangeArrowheads="1"/>
          </p:cNvSpPr>
          <p:nvPr/>
        </p:nvSpPr>
        <p:spPr bwMode="auto">
          <a:xfrm>
            <a:off x="1684573" y="4810765"/>
            <a:ext cx="734622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defTabSz="10064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defTabSz="10064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defTabSz="10064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defTabSz="1006475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r" defTabSz="911637" eaLnBrk="1" hangingPunct="1"/>
            <a:r>
              <a:rPr lang="de-DE" sz="1300" b="1" kern="1200" dirty="0">
                <a:solidFill>
                  <a:srgbClr val="003560"/>
                </a:solidFill>
                <a:latin typeface="Arial" pitchFamily="34" charset="0"/>
                <a:ea typeface="+mn-ea"/>
                <a:cs typeface="Arial" pitchFamily="34" charset="0"/>
              </a:rPr>
              <a:t>C. Baer, T. Jaeschke   | </a:t>
            </a:r>
            <a:r>
              <a:rPr lang="de-DE" sz="1300" b="1" kern="1200" baseline="0" dirty="0">
                <a:solidFill>
                  <a:srgbClr val="003560"/>
                </a:solidFill>
                <a:latin typeface="Arial" pitchFamily="34" charset="0"/>
                <a:ea typeface="+mn-ea"/>
                <a:cs typeface="Arial" pitchFamily="34" charset="0"/>
              </a:rPr>
              <a:t>ICEAA 2024 | 04/09/2024	</a:t>
            </a:r>
            <a:fld id="{24D8F48A-792D-4245-A704-0E9A7FBECB9C}" type="slidenum">
              <a:rPr lang="de-DE" sz="1300" smtClean="0">
                <a:solidFill>
                  <a:srgbClr val="003560"/>
                </a:solidFill>
              </a:rPr>
              <a:pPr algn="r" defTabSz="911637" eaLnBrk="1" hangingPunct="1"/>
              <a:t>‹Nr.›</a:t>
            </a:fld>
            <a:endParaRPr lang="de-DE" sz="1300" dirty="0">
              <a:solidFill>
                <a:srgbClr val="003560"/>
              </a:solidFill>
            </a:endParaRPr>
          </a:p>
        </p:txBody>
      </p:sp>
      <p:sp>
        <p:nvSpPr>
          <p:cNvPr id="1031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440640" y="334765"/>
            <a:ext cx="75931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dirty="0"/>
              <a:t>Titelmasterformat durch Klicken bearbeiten</a:t>
            </a:r>
          </a:p>
        </p:txBody>
      </p:sp>
      <p:sp>
        <p:nvSpPr>
          <p:cNvPr id="103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920" y="1052890"/>
            <a:ext cx="8055360" cy="3483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824" tIns="41413" rIns="82824" bIns="414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  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pic>
        <p:nvPicPr>
          <p:cNvPr id="9" name="Grafik 7" descr="Logo EST.jpg"/>
          <p:cNvPicPr>
            <a:picLocks noChangeAspect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97" y="4680402"/>
            <a:ext cx="1119237" cy="425053"/>
          </a:xfrm>
          <a:prstGeom prst="rect">
            <a:avLst/>
          </a:prstGeom>
          <a:solidFill>
            <a:srgbClr val="E6E4E4">
              <a:alpha val="0"/>
            </a:srgbClr>
          </a:solidFill>
          <a:ln w="9525">
            <a:noFill/>
            <a:miter lim="800000"/>
            <a:headEnd/>
            <a:tailEnd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B446547-7CCD-4307-A871-2D2FCC3DE0A2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2279820" y="4737560"/>
            <a:ext cx="271736" cy="34646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043B48E-E746-4059-BDD3-3B7FE43EA11B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168909" y="4737560"/>
            <a:ext cx="1002851" cy="3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67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30" r:id="rId2"/>
    <p:sldLayoutId id="2147483727" r:id="rId3"/>
    <p:sldLayoutId id="2147483711" r:id="rId4"/>
    <p:sldLayoutId id="2147483712" r:id="rId5"/>
    <p:sldLayoutId id="2147483713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9" r:id="rId19"/>
    <p:sldLayoutId id="2147483813" r:id="rId20"/>
  </p:sldLayoutIdLst>
  <p:txStyles>
    <p:titleStyle>
      <a:lvl1pPr algn="l" defTabSz="911637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3560"/>
          </a:solidFill>
          <a:latin typeface="Arial" pitchFamily="34" charset="0"/>
          <a:ea typeface="+mj-ea"/>
          <a:cs typeface="Arial" pitchFamily="34" charset="0"/>
        </a:defRPr>
      </a:lvl1pPr>
      <a:lvl2pPr algn="l" defTabSz="911637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3560"/>
          </a:solidFill>
          <a:latin typeface="Arial" charset="0"/>
        </a:defRPr>
      </a:lvl2pPr>
      <a:lvl3pPr algn="l" defTabSz="911637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3560"/>
          </a:solidFill>
          <a:latin typeface="Arial" charset="0"/>
        </a:defRPr>
      </a:lvl3pPr>
      <a:lvl4pPr algn="l" defTabSz="911637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3560"/>
          </a:solidFill>
          <a:latin typeface="Arial" charset="0"/>
        </a:defRPr>
      </a:lvl4pPr>
      <a:lvl5pPr algn="l" defTabSz="911637" rtl="0" eaLnBrk="0" fontAlgn="base" hangingPunct="0">
        <a:spcBef>
          <a:spcPct val="0"/>
        </a:spcBef>
        <a:spcAft>
          <a:spcPct val="0"/>
        </a:spcAft>
        <a:defRPr sz="2700" b="1">
          <a:solidFill>
            <a:srgbClr val="003560"/>
          </a:solidFill>
          <a:latin typeface="Arial" charset="0"/>
        </a:defRPr>
      </a:lvl5pPr>
      <a:lvl6pPr marL="414119" algn="l" defTabSz="911637" rtl="0" fontAlgn="base">
        <a:spcBef>
          <a:spcPct val="0"/>
        </a:spcBef>
        <a:spcAft>
          <a:spcPct val="0"/>
        </a:spcAft>
        <a:defRPr sz="2700" b="1">
          <a:solidFill>
            <a:srgbClr val="003560"/>
          </a:solidFill>
          <a:latin typeface="Arial" charset="0"/>
        </a:defRPr>
      </a:lvl6pPr>
      <a:lvl7pPr marL="828239" algn="l" defTabSz="911637" rtl="0" fontAlgn="base">
        <a:spcBef>
          <a:spcPct val="0"/>
        </a:spcBef>
        <a:spcAft>
          <a:spcPct val="0"/>
        </a:spcAft>
        <a:defRPr sz="2700" b="1">
          <a:solidFill>
            <a:srgbClr val="003560"/>
          </a:solidFill>
          <a:latin typeface="Arial" charset="0"/>
        </a:defRPr>
      </a:lvl7pPr>
      <a:lvl8pPr marL="1242357" algn="l" defTabSz="911637" rtl="0" fontAlgn="base">
        <a:spcBef>
          <a:spcPct val="0"/>
        </a:spcBef>
        <a:spcAft>
          <a:spcPct val="0"/>
        </a:spcAft>
        <a:defRPr sz="2700" b="1">
          <a:solidFill>
            <a:srgbClr val="003560"/>
          </a:solidFill>
          <a:latin typeface="Arial" charset="0"/>
        </a:defRPr>
      </a:lvl8pPr>
      <a:lvl9pPr marL="1656471" algn="l" defTabSz="911637" rtl="0" fontAlgn="base">
        <a:spcBef>
          <a:spcPct val="0"/>
        </a:spcBef>
        <a:spcAft>
          <a:spcPct val="0"/>
        </a:spcAft>
        <a:defRPr sz="2700" b="1">
          <a:solidFill>
            <a:srgbClr val="003560"/>
          </a:solidFill>
          <a:latin typeface="Arial" charset="0"/>
        </a:defRPr>
      </a:lvl9pPr>
    </p:titleStyle>
    <p:bodyStyle>
      <a:lvl1pPr marL="310581" indent="-67582" algn="l" rtl="0" eaLnBrk="0" fontAlgn="base" hangingPunct="0">
        <a:spcBef>
          <a:spcPct val="0"/>
        </a:spcBef>
        <a:spcAft>
          <a:spcPct val="0"/>
        </a:spcAft>
        <a:buClr>
          <a:srgbClr val="003560"/>
        </a:buClr>
        <a:buFont typeface="Arial" pitchFamily="34" charset="0"/>
        <a:buChar char="•"/>
        <a:defRPr sz="1800">
          <a:solidFill>
            <a:srgbClr val="003560"/>
          </a:solidFill>
          <a:latin typeface="Arial" pitchFamily="34" charset="0"/>
          <a:ea typeface="+mn-ea"/>
          <a:cs typeface="Arial" pitchFamily="34" charset="0"/>
        </a:defRPr>
      </a:lvl1pPr>
      <a:lvl2pPr marL="649937" indent="-235815" algn="l" rtl="0" eaLnBrk="0" fontAlgn="base" hangingPunct="0">
        <a:spcBef>
          <a:spcPct val="0"/>
        </a:spcBef>
        <a:spcAft>
          <a:spcPct val="0"/>
        </a:spcAft>
        <a:buClr>
          <a:srgbClr val="003560"/>
        </a:buClr>
        <a:buFont typeface="Arial" pitchFamily="34" charset="0"/>
        <a:buChar char="•"/>
        <a:defRPr sz="1800">
          <a:solidFill>
            <a:srgbClr val="003560"/>
          </a:solidFill>
          <a:latin typeface="Arial" pitchFamily="34" charset="0"/>
          <a:cs typeface="Arial" pitchFamily="34" charset="0"/>
        </a:defRPr>
      </a:lvl2pPr>
      <a:lvl3pPr marL="1055428" indent="-227190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rgbClr val="003560"/>
        </a:buClr>
        <a:buFont typeface="Arial" pitchFamily="34" charset="0"/>
        <a:buChar char="•"/>
        <a:defRPr>
          <a:solidFill>
            <a:srgbClr val="003560"/>
          </a:solidFill>
          <a:latin typeface="Arial" pitchFamily="34" charset="0"/>
          <a:cs typeface="Arial" pitchFamily="34" charset="0"/>
        </a:defRPr>
      </a:lvl3pPr>
      <a:lvl4pPr marL="1542880" indent="-16248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rgbClr val="003560"/>
        </a:buClr>
        <a:buFont typeface="Arial" pitchFamily="34" charset="0"/>
        <a:buChar char="•"/>
        <a:defRPr sz="1500">
          <a:solidFill>
            <a:srgbClr val="003560"/>
          </a:solidFill>
          <a:latin typeface="Arial" pitchFamily="34" charset="0"/>
          <a:cs typeface="Arial" pitchFamily="34" charset="0"/>
        </a:defRPr>
      </a:lvl4pPr>
      <a:lvl5pPr marL="1948371" indent="-162485"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buClr>
          <a:srgbClr val="003560"/>
        </a:buClr>
        <a:buFont typeface="Arial" pitchFamily="34" charset="0"/>
        <a:buChar char="•"/>
        <a:defRPr sz="1300">
          <a:solidFill>
            <a:srgbClr val="003560"/>
          </a:solidFill>
          <a:latin typeface="Arial" pitchFamily="34" charset="0"/>
          <a:cs typeface="Arial" pitchFamily="34" charset="0"/>
        </a:defRPr>
      </a:lvl5pPr>
      <a:lvl6pPr marL="2362488" indent="-162485" algn="l" rtl="0" fontAlgn="base">
        <a:lnSpc>
          <a:spcPct val="120000"/>
        </a:lnSpc>
        <a:spcBef>
          <a:spcPct val="0"/>
        </a:spcBef>
        <a:spcAft>
          <a:spcPct val="0"/>
        </a:spcAft>
        <a:buClr>
          <a:srgbClr val="003560"/>
        </a:buClr>
        <a:buFont typeface="Verdana" pitchFamily="34" charset="0"/>
        <a:buChar char="–"/>
        <a:defRPr sz="1300">
          <a:solidFill>
            <a:srgbClr val="003560"/>
          </a:solidFill>
          <a:latin typeface="+mn-lt"/>
          <a:cs typeface="+mn-cs"/>
        </a:defRPr>
      </a:lvl6pPr>
      <a:lvl7pPr marL="2776610" indent="-162485" algn="l" rtl="0" fontAlgn="base">
        <a:lnSpc>
          <a:spcPct val="120000"/>
        </a:lnSpc>
        <a:spcBef>
          <a:spcPct val="0"/>
        </a:spcBef>
        <a:spcAft>
          <a:spcPct val="0"/>
        </a:spcAft>
        <a:buClr>
          <a:srgbClr val="003560"/>
        </a:buClr>
        <a:buFont typeface="Verdana" pitchFamily="34" charset="0"/>
        <a:buChar char="–"/>
        <a:defRPr sz="1300">
          <a:solidFill>
            <a:srgbClr val="003560"/>
          </a:solidFill>
          <a:latin typeface="+mn-lt"/>
          <a:cs typeface="+mn-cs"/>
        </a:defRPr>
      </a:lvl7pPr>
      <a:lvl8pPr marL="3190728" indent="-162485" algn="l" rtl="0" fontAlgn="base">
        <a:lnSpc>
          <a:spcPct val="120000"/>
        </a:lnSpc>
        <a:spcBef>
          <a:spcPct val="0"/>
        </a:spcBef>
        <a:spcAft>
          <a:spcPct val="0"/>
        </a:spcAft>
        <a:buClr>
          <a:srgbClr val="003560"/>
        </a:buClr>
        <a:buFont typeface="Verdana" pitchFamily="34" charset="0"/>
        <a:buChar char="–"/>
        <a:defRPr sz="1300">
          <a:solidFill>
            <a:srgbClr val="003560"/>
          </a:solidFill>
          <a:latin typeface="+mn-lt"/>
          <a:cs typeface="+mn-cs"/>
        </a:defRPr>
      </a:lvl8pPr>
      <a:lvl9pPr marL="3604847" indent="-162485" algn="l" rtl="0" fontAlgn="base">
        <a:lnSpc>
          <a:spcPct val="120000"/>
        </a:lnSpc>
        <a:spcBef>
          <a:spcPct val="0"/>
        </a:spcBef>
        <a:spcAft>
          <a:spcPct val="0"/>
        </a:spcAft>
        <a:buClr>
          <a:srgbClr val="003560"/>
        </a:buClr>
        <a:buFont typeface="Verdana" pitchFamily="34" charset="0"/>
        <a:buChar char="–"/>
        <a:defRPr sz="1300">
          <a:solidFill>
            <a:srgbClr val="003560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8282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119" algn="l" defTabSz="8282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8239" algn="l" defTabSz="8282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2357" algn="l" defTabSz="8282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6471" algn="l" defTabSz="8282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0594" algn="l" defTabSz="8282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4713" algn="l" defTabSz="8282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98830" algn="l" defTabSz="8282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2949" algn="l" defTabSz="8282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26.gif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28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0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ustcards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-10796" y="2493329"/>
            <a:ext cx="9154796" cy="637653"/>
          </a:xfrm>
          <a:prstGeom prst="rect">
            <a:avLst/>
          </a:prstGeom>
          <a:noFill/>
        </p:spPr>
        <p:txBody>
          <a:bodyPr wrap="square" lIns="82844" tIns="41423" rIns="82844" bIns="41423" rtlCol="0">
            <a:spAutoFit/>
          </a:bodyPr>
          <a:lstStyle/>
          <a:p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A </a:t>
            </a: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mmWave</a:t>
            </a: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 Phase Correlation Based Gas Velocity Sensor Utilizing </a:t>
            </a:r>
          </a:p>
          <a:p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Time Domain Multiplexed Fixed Target Radar Measurements</a:t>
            </a:r>
            <a:endParaRPr lang="de-DE" sz="1200" b="1" dirty="0">
              <a:solidFill>
                <a:schemeClr val="tx2">
                  <a:lumMod val="50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-74931" y="3195106"/>
            <a:ext cx="9128127" cy="404813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824" tIns="41413" rIns="82824" bIns="41413" numCol="1" anchor="ctr" anchorCtr="0" compatLnSpc="1">
            <a:prstTxWarp prst="textNoShape">
              <a:avLst/>
            </a:prstTxWarp>
          </a:bodyPr>
          <a:lstStyle/>
          <a:p>
            <a:pPr marL="310581" indent="-67582" eaLnBrk="1" hangingPunct="1">
              <a:buClr>
                <a:srgbClr val="003560"/>
              </a:buClr>
            </a:pPr>
            <a:r>
              <a:rPr lang="de-DE" sz="1600" b="1" kern="0" baseline="30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de-DE" sz="1600" b="1" kern="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Dr.-Ing. Christoph Baer, </a:t>
            </a:r>
            <a:r>
              <a:rPr lang="de-DE" sz="1600" kern="0" baseline="30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de-DE" sz="1600" kern="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Dr.-Ing. Timo Jaeschke</a:t>
            </a:r>
            <a:r>
              <a:rPr lang="de-DE" sz="1600" kern="0" baseline="30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de-DE" sz="1600" u="sng" kern="0" baseline="30000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-10796" y="3501622"/>
            <a:ext cx="9154796" cy="93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973" tIns="45988" rIns="91973" bIns="45988"/>
          <a:lstStyle/>
          <a:p>
            <a:pPr>
              <a:spcBef>
                <a:spcPct val="20000"/>
              </a:spcBef>
            </a:pPr>
            <a:r>
              <a:rPr lang="de-DE" sz="1200" b="1" kern="0" baseline="30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de-DE" sz="1200" kern="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Institute </a:t>
            </a:r>
            <a:r>
              <a:rPr lang="de-DE" sz="1200" kern="0" dirty="0" err="1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of</a:t>
            </a:r>
            <a:r>
              <a:rPr lang="de-DE" sz="1200" kern="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Electronic </a:t>
            </a:r>
            <a:r>
              <a:rPr lang="de-DE" sz="1200" kern="0" dirty="0" err="1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Circuits</a:t>
            </a:r>
            <a:r>
              <a:rPr lang="de-DE" sz="1200" kern="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,  </a:t>
            </a:r>
            <a:r>
              <a:rPr lang="de-DE" sz="1200" dirty="0">
                <a:solidFill>
                  <a:schemeClr val="tx2">
                    <a:lumMod val="50000"/>
                  </a:schemeClr>
                </a:solidFill>
              </a:rPr>
              <a:t>Ruhr University Bochum</a:t>
            </a:r>
          </a:p>
          <a:p>
            <a:pPr>
              <a:spcBef>
                <a:spcPct val="20000"/>
              </a:spcBef>
            </a:pPr>
            <a:r>
              <a:rPr lang="de-DE" sz="1200" kern="0" baseline="3000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de-DE" sz="1200" kern="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l-GR" sz="1200" kern="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2π-</a:t>
            </a:r>
            <a:r>
              <a:rPr lang="de-DE" sz="1200" kern="0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Labs GmbH, Germany</a:t>
            </a:r>
            <a:endParaRPr lang="de-DE" sz="12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spcBef>
                <a:spcPct val="20000"/>
              </a:spcBef>
            </a:pPr>
            <a:endParaRPr lang="de-DE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1539089" y="4076449"/>
            <a:ext cx="5685576" cy="76297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tx1">
                <a:lumMod val="85000"/>
                <a:lumOff val="15000"/>
                <a:alpha val="50000"/>
              </a:schemeClr>
            </a:outerShdw>
          </a:effectLst>
        </p:spPr>
        <p:txBody>
          <a:bodyPr lIns="91973" tIns="45988" rIns="91973" bIns="45988" anchor="ctr"/>
          <a:lstStyle/>
          <a:p>
            <a:pPr>
              <a:spcBef>
                <a:spcPct val="20000"/>
              </a:spcBef>
              <a:defRPr/>
            </a:pPr>
            <a:endParaRPr lang="de-DE" sz="2000" dirty="0">
              <a:solidFill>
                <a:srgbClr val="C00000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2829212" y="4073217"/>
            <a:ext cx="31053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r>
              <a:rPr lang="de-DE" sz="2000" dirty="0">
                <a:solidFill>
                  <a:srgbClr val="C00000"/>
                </a:solidFill>
              </a:rPr>
              <a:t>ICEAA 2024</a:t>
            </a:r>
          </a:p>
          <a:p>
            <a:pPr lvl="0">
              <a:spcBef>
                <a:spcPct val="20000"/>
              </a:spcBef>
              <a:defRPr/>
            </a:pPr>
            <a:r>
              <a:rPr lang="de-DE" sz="2000" dirty="0">
                <a:solidFill>
                  <a:srgbClr val="C00000"/>
                </a:solidFill>
              </a:rPr>
              <a:t>04/09/24 </a:t>
            </a:r>
            <a:r>
              <a:rPr lang="de-DE" sz="2000" dirty="0" err="1">
                <a:solidFill>
                  <a:srgbClr val="C00000"/>
                </a:solidFill>
              </a:rPr>
              <a:t>Lisbon</a:t>
            </a:r>
            <a:r>
              <a:rPr lang="de-DE" sz="2000" dirty="0">
                <a:solidFill>
                  <a:srgbClr val="C00000"/>
                </a:solidFill>
              </a:rPr>
              <a:t>, Portugal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ACEA17-977D-45B6-BB34-BB6578584E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33978"/>
          <a:stretch/>
        </p:blipFill>
        <p:spPr>
          <a:xfrm>
            <a:off x="-797997" y="-648"/>
            <a:ext cx="9002810" cy="2384612"/>
          </a:xfrm>
          <a:prstGeom prst="rect">
            <a:avLst/>
          </a:prstGeom>
        </p:spPr>
      </p:pic>
      <p:pic>
        <p:nvPicPr>
          <p:cNvPr id="4099" name="Inhaltsplatzhalter 5" descr="Label_RUB_WEISS-BLAU_srgb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03388" y="8"/>
            <a:ext cx="1002851" cy="979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6014C559-375E-4DBD-9E96-2B0580658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386" y="1191683"/>
            <a:ext cx="1002851" cy="3530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AB16FFC-412C-4F87-83F2-3F23E3864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52" y="3951525"/>
            <a:ext cx="794371" cy="101282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284017F-0E57-4FDF-BA69-8C58D5EB9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731" y="3997968"/>
            <a:ext cx="794371" cy="101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8"/>
    </mc:Choice>
    <mc:Fallback xmlns="">
      <p:transition spd="slow" advTm="1258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43144" y="600957"/>
            <a:ext cx="6183313" cy="360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39" tIns="45669" rIns="91339" bIns="45669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Motivation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Sensor Concept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Design and Simulation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Measurement Results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0" y="241531"/>
            <a:ext cx="9144000" cy="46156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39" tIns="45669" rIns="91339" bIns="45669" numCol="1" anchor="t" anchorCtr="0" compatLnSpc="1">
            <a:prstTxWarp prst="textNoShape">
              <a:avLst/>
            </a:prstTxWarp>
            <a:spAutoFit/>
          </a:bodyPr>
          <a:lstStyle/>
          <a:p>
            <a:pPr defTabSz="911637" eaLnBrk="1" hangingPunct="1">
              <a:defRPr/>
            </a:pPr>
            <a:r>
              <a:rPr lang="de-DE" sz="2400" b="1" kern="0" dirty="0" err="1">
                <a:solidFill>
                  <a:srgbClr val="003560"/>
                </a:solidFill>
                <a:latin typeface="Arial" pitchFamily="34" charset="0"/>
                <a:ea typeface="+mj-ea"/>
                <a:cs typeface="Arial" pitchFamily="34" charset="0"/>
              </a:rPr>
              <a:t>Overview</a:t>
            </a:r>
            <a:endParaRPr lang="de-DE" sz="2400" b="1" kern="0" dirty="0">
              <a:solidFill>
                <a:srgbClr val="00356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45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40"/>
    </mc:Choice>
    <mc:Fallback xmlns="">
      <p:transition spd="slow" advTm="3774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B612B34-56D9-4F0A-A015-6F7EC6EB715A}"/>
              </a:ext>
            </a:extLst>
          </p:cNvPr>
          <p:cNvSpPr/>
          <p:nvPr/>
        </p:nvSpPr>
        <p:spPr bwMode="auto">
          <a:xfrm>
            <a:off x="5744640" y="1032920"/>
            <a:ext cx="2790508" cy="298549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Sensor Concept</a:t>
            </a:r>
          </a:p>
          <a:p>
            <a:pPr algn="l">
              <a:tabLst>
                <a:tab pos="180864" algn="l"/>
              </a:tabLst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Time Domain Multiplex Radar Approach -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TDMRA</a:t>
            </a:r>
            <a:endParaRPr lang="de-DE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44736" y="980712"/>
            <a:ext cx="5214826" cy="3745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Novel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Concept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Introduction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signal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distribution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network:</a:t>
            </a:r>
          </a:p>
          <a:p>
            <a:pPr marL="74233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Signal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distribution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different 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channels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742330" lvl="1" indent="-285750" algn="l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Inserting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different time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delays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channels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Utilization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a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single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radar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system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Perfect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synchronous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measurements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. Channels</a:t>
            </a:r>
          </a:p>
          <a:p>
            <a:pPr algn="l">
              <a:lnSpc>
                <a:spcPct val="150000"/>
              </a:lnSpc>
            </a:pPr>
            <a:endParaRPr lang="de-DE" sz="600" dirty="0">
              <a:solidFill>
                <a:schemeClr val="tx2">
                  <a:lumMod val="75000"/>
                </a:schemeClr>
              </a:solidFill>
            </a:endParaRPr>
          </a:p>
          <a:p>
            <a:pPr algn="l">
              <a:lnSpc>
                <a:spcPct val="150000"/>
              </a:lnSpc>
            </a:pP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Requirements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to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the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distribution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network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Broadband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transmission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Un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transmission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splitting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Low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loss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/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low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dispersion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Inserted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time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delays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must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be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sufficiently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long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time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gating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F8DDE41-F83E-4942-9A34-DD283824E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640" y="1032920"/>
            <a:ext cx="2790508" cy="295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3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  <p:extLst mod="1">
    <p:ext uri="{3A86A75C-4F4B-4683-9AE1-C65F6400EC91}">
      <p14:laserTraceLst xmlns:p14="http://schemas.microsoft.com/office/powerpoint/2010/main">
        <p14:tracePtLst>
          <p14:tracePt t="16797" x="5295900" y="4391025"/>
          <p14:tracePt t="16894" x="5300663" y="4395788"/>
          <p14:tracePt t="16900" x="5300663" y="4410075"/>
          <p14:tracePt t="16918" x="5300663" y="4419600"/>
          <p14:tracePt t="16926" x="5300663" y="4438650"/>
          <p14:tracePt t="16959" x="5300663" y="4457700"/>
          <p14:tracePt t="16976" x="5300663" y="4462463"/>
          <p14:tracePt t="17038" x="5305425" y="4462463"/>
          <p14:tracePt t="17048" x="5338763" y="4462463"/>
          <p14:tracePt t="17054" x="5376863" y="4452938"/>
          <p14:tracePt t="17062" x="5491163" y="4429125"/>
          <p14:tracePt t="17078" x="5653088" y="4410075"/>
          <p14:tracePt t="17094" x="5795963" y="4386263"/>
          <p14:tracePt t="17110" x="5953125" y="4352925"/>
          <p14:tracePt t="17142" x="5981700" y="4348163"/>
          <p14:tracePt t="17159" x="6015038" y="4333875"/>
          <p14:tracePt t="17160" x="6038850" y="4319588"/>
          <p14:tracePt t="17193" x="6057900" y="4295775"/>
          <p14:tracePt t="17209" x="6091238" y="4248150"/>
          <p14:tracePt t="17262" x="6091238" y="4243388"/>
          <p14:tracePt t="17430" x="6086475" y="4243388"/>
          <p14:tracePt t="17438" x="6076950" y="4257675"/>
          <p14:tracePt t="17446" x="6057900" y="4267200"/>
          <p14:tracePt t="17455" x="6038850" y="4281488"/>
          <p14:tracePt t="17462" x="5995988" y="4305300"/>
          <p14:tracePt t="17476" x="5957888" y="4314825"/>
          <p14:tracePt t="17493" x="5934075" y="4329113"/>
          <p14:tracePt t="17509" x="5910263" y="4343400"/>
          <p14:tracePt t="17532" x="5900738" y="4348163"/>
          <p14:tracePt t="17542" x="5895975" y="4357688"/>
          <p14:tracePt t="17559" x="5895975" y="4362450"/>
          <p14:tracePt t="17575" x="5895975" y="4367213"/>
          <p14:tracePt t="17592" x="5891213" y="4381500"/>
          <p14:tracePt t="17694" x="5881688" y="4391025"/>
          <p14:tracePt t="17700" x="5829300" y="4410075"/>
          <p14:tracePt t="17726" x="5810250" y="4410075"/>
          <p14:tracePt t="17729" x="5762625" y="4414838"/>
          <p14:tracePt t="17742" x="5719763" y="4414838"/>
          <p14:tracePt t="17759" x="5672138" y="4414838"/>
          <p14:tracePt t="17775" x="5643563" y="4414838"/>
          <p14:tracePt t="17792" x="5629275" y="4414838"/>
          <p14:tracePt t="17809" x="5610225" y="4414838"/>
          <p14:tracePt t="17832" x="5605463" y="4414838"/>
          <p14:tracePt t="17842" x="5581650" y="4386263"/>
          <p14:tracePt t="17859" x="5572125" y="4367213"/>
          <p14:tracePt t="17876" x="5557838" y="4333875"/>
          <p14:tracePt t="17892" x="5557838" y="4300538"/>
          <p14:tracePt t="17909" x="5557838" y="4271963"/>
          <p14:tracePt t="17942" x="5576888" y="4243388"/>
          <p14:tracePt t="17942" x="5614988" y="4224338"/>
          <p14:tracePt t="17959" x="5653088" y="4200525"/>
          <p14:tracePt t="17976" x="5681663" y="4195763"/>
          <p14:tracePt t="17992" x="5695950" y="4191000"/>
          <p14:tracePt t="18009" x="5724525" y="4191000"/>
          <p14:tracePt t="18034" x="5729288" y="4186238"/>
          <p14:tracePt t="18042" x="5748338" y="4176713"/>
          <p14:tracePt t="18060" x="5757863" y="4176713"/>
          <p14:tracePt t="18075" x="5767388" y="4171950"/>
          <p14:tracePt t="18219" x="5757863" y="4195763"/>
          <p14:tracePt t="18238" x="5753100" y="4205288"/>
          <p14:tracePt t="18248" x="5743575" y="4214813"/>
          <p14:tracePt t="18259" x="5729288" y="4229100"/>
          <p14:tracePt t="18276" x="5719763" y="4238625"/>
          <p14:tracePt t="18293" x="5710238" y="4243388"/>
          <p14:tracePt t="18309" x="5700713" y="4257675"/>
          <p14:tracePt t="18332" x="5686425" y="4267200"/>
          <p14:tracePt t="18342" x="5676900" y="4271963"/>
          <p14:tracePt t="18359" x="5657850" y="4286250"/>
          <p14:tracePt t="18375" x="5643563" y="4291013"/>
          <p14:tracePt t="18393" x="5629275" y="4305300"/>
          <p14:tracePt t="18409" x="5619750" y="4310063"/>
          <p14:tracePt t="18550" x="5610225" y="4310063"/>
          <p14:tracePt t="18566" x="5605463" y="4310063"/>
          <p14:tracePt t="18566" x="5605463" y="4300538"/>
          <p14:tracePt t="18582" x="5605463" y="4286250"/>
          <p14:tracePt t="18593" x="5605463" y="4281488"/>
          <p14:tracePt t="18609" x="5605463" y="4276725"/>
          <p14:tracePt t="18646" x="5605463" y="4271963"/>
          <p14:tracePt t="18650" x="5605463" y="4262438"/>
          <p14:tracePt t="18660" x="5605463" y="4248150"/>
          <p14:tracePt t="18676" x="5619750" y="4229100"/>
          <p14:tracePt t="18693" x="5629275" y="4224338"/>
          <p14:tracePt t="18709" x="5643563" y="4214813"/>
          <p14:tracePt t="18733" x="5667375" y="4195763"/>
          <p14:tracePt t="18743" x="5676900" y="4191000"/>
          <p14:tracePt t="18760" x="5681663" y="4191000"/>
          <p14:tracePt t="18776" x="5686425" y="4186238"/>
          <p14:tracePt t="18793" x="5691188" y="4186238"/>
          <p14:tracePt t="18809" x="5700713" y="4176713"/>
          <p14:tracePt t="18846" x="5705475" y="4176713"/>
          <p14:tracePt t="18852" x="5715000" y="4171950"/>
          <p14:tracePt t="18859" x="5724525" y="4167188"/>
          <p14:tracePt t="18894" x="5738813" y="4167188"/>
          <p14:tracePt t="18895" x="5743575" y="4162425"/>
          <p14:tracePt t="18935" x="5748338" y="4162425"/>
          <p14:tracePt t="18943" x="5753100" y="4152900"/>
          <p14:tracePt t="18943" x="5757863" y="4148138"/>
          <p14:tracePt t="18960" x="5767388" y="4148138"/>
          <p14:tracePt t="18976" x="5772150" y="4143375"/>
          <p14:tracePt t="18993" x="5786438" y="4143375"/>
          <p14:tracePt t="19009" x="5800725" y="4133850"/>
          <p14:tracePt t="19033" x="5805488" y="4129088"/>
          <p14:tracePt t="19043" x="5824538" y="4114800"/>
          <p14:tracePt t="19060" x="5838825" y="4110038"/>
          <p14:tracePt t="19076" x="5853113" y="4095750"/>
          <p14:tracePt t="19093" x="5881688" y="4086225"/>
          <p14:tracePt t="19109" x="5919788" y="4081463"/>
          <p14:tracePt t="19132" x="5938838" y="4071938"/>
          <p14:tracePt t="19143" x="5953125" y="4067175"/>
          <p14:tracePt t="19160" x="5972175" y="4062413"/>
          <p14:tracePt t="19176" x="5981700" y="4062413"/>
          <p14:tracePt t="19193" x="6000750" y="4062413"/>
          <p14:tracePt t="19210" x="6053138" y="4052888"/>
          <p14:tracePt t="19234" x="6076950" y="4052888"/>
          <p14:tracePt t="19243" x="6096000" y="4048125"/>
          <p14:tracePt t="19260" x="6119813" y="4038600"/>
          <p14:tracePt t="19275" x="6129338" y="4038600"/>
          <p14:tracePt t="19292" x="6138863" y="4038600"/>
          <p14:tracePt t="19308" x="6143625" y="4033838"/>
          <p14:tracePt t="19358" x="6153150" y="4033838"/>
          <p14:tracePt t="19366" x="6162675" y="4029075"/>
          <p14:tracePt t="19398" x="6172200" y="4024313"/>
          <p14:tracePt t="19406" x="6186488" y="4014788"/>
          <p14:tracePt t="19439" x="6191250" y="4014788"/>
          <p14:tracePt t="19458" x="6196013" y="4010025"/>
          <p14:tracePt t="19459" x="6205538" y="4010025"/>
          <p14:tracePt t="19476" x="6219825" y="4000500"/>
          <p14:tracePt t="19492" x="6229350" y="3990975"/>
          <p14:tracePt t="19508" x="6243638" y="3986213"/>
          <p14:tracePt t="19531" x="6262688" y="3981450"/>
          <p14:tracePt t="19542" x="6272213" y="3976688"/>
          <p14:tracePt t="19606" x="6281738" y="3967163"/>
          <p14:tracePt t="19622" x="6291263" y="3962400"/>
          <p14:tracePt t="19647" x="6296025" y="3952875"/>
          <p14:tracePt t="19695" x="6300788" y="3948113"/>
          <p14:tracePt t="19807" x="6291263" y="3957638"/>
          <p14:tracePt t="19865" x="6286500" y="3962400"/>
          <p14:tracePt t="19876" x="6267450" y="3971925"/>
          <p14:tracePt t="19893" x="6238875" y="3986213"/>
          <p14:tracePt t="19893" x="6234113" y="3986213"/>
          <p14:tracePt t="19911" x="6181725" y="3995738"/>
          <p14:tracePt t="19958" x="6162675" y="4005263"/>
          <p14:tracePt t="19959" x="6138863" y="4014788"/>
          <p14:tracePt t="19976" x="6110288" y="4019550"/>
          <p14:tracePt t="19993" x="6081713" y="4024313"/>
          <p14:tracePt t="20010" x="6010275" y="4038600"/>
          <p14:tracePt t="20033" x="5995988" y="4038600"/>
          <p14:tracePt t="20043" x="5953125" y="4048125"/>
          <p14:tracePt t="20059" x="5905500" y="4057650"/>
          <p14:tracePt t="20076" x="5872163" y="4071938"/>
          <p14:tracePt t="20092" x="5824538" y="4081463"/>
          <p14:tracePt t="20109" x="5772150" y="4095750"/>
          <p14:tracePt t="20133" x="5719763" y="4119563"/>
          <p14:tracePt t="20143" x="5672138" y="4133850"/>
          <p14:tracePt t="20161" x="5629275" y="4157663"/>
          <p14:tracePt t="20178" x="5591175" y="4176713"/>
          <p14:tracePt t="20193" x="5557838" y="4181475"/>
          <p14:tracePt t="20211" x="5524500" y="4195763"/>
          <p14:tracePt t="20503" x="5548313" y="4191000"/>
          <p14:tracePt t="20564" x="5576888" y="4191000"/>
          <p14:tracePt t="20565" x="5619750" y="4171950"/>
          <p14:tracePt t="20577" x="5657850" y="4162425"/>
          <p14:tracePt t="20592" x="5705475" y="4148138"/>
          <p14:tracePt t="20613" x="5800725" y="4114800"/>
          <p14:tracePt t="20675" x="5819775" y="4110038"/>
          <p14:tracePt t="20676" x="5838825" y="4095750"/>
          <p14:tracePt t="20693" x="5853113" y="4090988"/>
          <p14:tracePt t="20710" x="5895975" y="4081463"/>
          <p14:tracePt t="20732" x="5905500" y="4076700"/>
          <p14:tracePt t="20743" x="5919788" y="4071938"/>
          <p14:tracePt t="20759" x="5924550" y="4071938"/>
          <p14:tracePt t="20776" x="5938838" y="4067175"/>
          <p14:tracePt t="20792" x="5948363" y="4062413"/>
          <p14:tracePt t="20809" x="5976938" y="4052888"/>
          <p14:tracePt t="20832" x="5986463" y="4048125"/>
          <p14:tracePt t="20842" x="5995988" y="4043363"/>
          <p14:tracePt t="20859" x="6015038" y="4038600"/>
          <p14:tracePt t="20876" x="6034088" y="4033838"/>
          <p14:tracePt t="20893" x="6038850" y="4033838"/>
          <p14:tracePt t="20909" x="6057900" y="4029075"/>
          <p14:tracePt t="20943" x="6076950" y="4019550"/>
          <p14:tracePt t="20943" x="6086475" y="4019550"/>
          <p14:tracePt t="20959" x="6100763" y="4010025"/>
          <p14:tracePt t="20976" x="6119813" y="4000500"/>
          <p14:tracePt t="20992" x="6129338" y="4000500"/>
          <p14:tracePt t="21009" x="6143625" y="3990975"/>
          <p14:tracePt t="21046" x="6153150" y="3990975"/>
          <p14:tracePt t="21054" x="6162675" y="3990975"/>
          <p14:tracePt t="21062" x="6172200" y="3986213"/>
          <p14:tracePt t="21076" x="6181725" y="3986213"/>
          <p14:tracePt t="21093" x="6191250" y="3981450"/>
          <p14:tracePt t="21110" x="6224588" y="3981450"/>
          <p14:tracePt t="21148" x="6238875" y="3976688"/>
          <p14:tracePt t="21159" x="6243638" y="3976688"/>
          <p14:tracePt t="21176" x="6248400" y="3976688"/>
          <p14:tracePt t="21307" x="6272213" y="3967163"/>
          <p14:tracePt t="21350" x="6276975" y="3967163"/>
          <p14:tracePt t="21359" x="6286500" y="3967163"/>
          <p14:tracePt t="21360" x="6296025" y="3967163"/>
          <p14:tracePt t="21375" x="6300788" y="3967163"/>
          <p14:tracePt t="21393" x="6319838" y="3967163"/>
          <p14:tracePt t="21409" x="6338888" y="3962400"/>
          <p14:tracePt t="21434" x="6348413" y="3962400"/>
          <p14:tracePt t="21443" x="6372225" y="3962400"/>
          <p14:tracePt t="21460" x="6396038" y="3962400"/>
          <p14:tracePt t="21475" x="6419850" y="3962400"/>
          <p14:tracePt t="21492" x="6448425" y="3962400"/>
          <p14:tracePt t="21509" x="6472238" y="3962400"/>
          <p14:tracePt t="21532" x="6481763" y="3962400"/>
          <p14:tracePt t="21543" x="6496050" y="3952875"/>
          <p14:tracePt t="21560" x="6505575" y="3952875"/>
          <p14:tracePt t="21576" x="6534150" y="3952875"/>
          <p14:tracePt t="21592" x="6567488" y="3952875"/>
          <p14:tracePt t="21609" x="6605588" y="3952875"/>
          <p14:tracePt t="21633" x="6619875" y="3952875"/>
          <p14:tracePt t="21642" x="6638925" y="3948113"/>
          <p14:tracePt t="21659" x="6653213" y="3948113"/>
          <p14:tracePt t="21676" x="6667500" y="3948113"/>
          <p14:tracePt t="21692" x="6691313" y="3938588"/>
          <p14:tracePt t="21709" x="6738938" y="3938588"/>
          <p14:tracePt t="21732" x="6772275" y="3933825"/>
          <p14:tracePt t="21743" x="6791325" y="3929063"/>
          <p14:tracePt t="21760" x="6815138" y="3929063"/>
          <p14:tracePt t="21776" x="6819900" y="3924300"/>
          <p14:tracePt t="21794" x="6843713" y="3919538"/>
          <p14:tracePt t="21811" x="6886575" y="3910013"/>
          <p14:tracePt t="21851" x="6896100" y="3910013"/>
          <p14:tracePt t="21861" x="6900863" y="3900488"/>
          <p14:tracePt t="22006" x="6905625" y="3876675"/>
          <p14:tracePt t="22048" x="6915150" y="3871913"/>
          <p14:tracePt t="22060" x="6919913" y="3862388"/>
          <p14:tracePt t="22076" x="6924675" y="3852863"/>
          <p14:tracePt t="22109" x="6929438" y="3848100"/>
          <p14:tracePt t="22158" x="6934200" y="3838575"/>
          <p14:tracePt t="22174" x="6938963" y="3833813"/>
          <p14:tracePt t="22182" x="6948488" y="3824288"/>
          <p14:tracePt t="22214" x="6953250" y="3819525"/>
          <p14:tracePt t="22250" x="6967538" y="3805238"/>
          <p14:tracePt t="22260" x="6972300" y="3805238"/>
          <p14:tracePt t="22277" x="6977063" y="3805238"/>
          <p14:tracePt t="22293" x="6996113" y="3805238"/>
          <p14:tracePt t="22310" x="7034213" y="3800475"/>
          <p14:tracePt t="22338" x="7048500" y="3800475"/>
          <p14:tracePt t="22347" x="7081838" y="3800475"/>
          <p14:tracePt t="22359" x="7105650" y="3800475"/>
          <p14:tracePt t="22376" x="7129463" y="3800475"/>
          <p14:tracePt t="22393" x="7134225" y="3800475"/>
          <p14:tracePt t="22409" x="7138988" y="3800475"/>
          <p14:tracePt t="22446" x="7143750" y="3800475"/>
          <p14:tracePt t="22463" x="7153275" y="3800475"/>
          <p14:tracePt t="22476" x="7162800" y="3805238"/>
          <p14:tracePt t="22494" x="7172325" y="3810000"/>
          <p14:tracePt t="22508" x="7181850" y="3814763"/>
          <p14:tracePt t="22550" x="7186613" y="3819525"/>
          <p14:tracePt t="22574" x="7191375" y="3824288"/>
          <p14:tracePt t="22655" x="7196138" y="3829050"/>
          <p14:tracePt t="22670" x="7196138" y="3833813"/>
          <p14:tracePt t="22686" x="7196138" y="3838575"/>
          <p14:tracePt t="22694" x="7196138" y="3848100"/>
          <p14:tracePt t="22702" x="7196138" y="3876675"/>
          <p14:tracePt t="22749" x="7196138" y="3881438"/>
          <p14:tracePt t="22758" x="7196138" y="3886200"/>
          <p14:tracePt t="22776" x="7196138" y="3890963"/>
          <p14:tracePt t="22792" x="7191375" y="3914775"/>
          <p14:tracePt t="22809" x="7186613" y="3919538"/>
          <p14:tracePt t="22846" x="7181850" y="3924300"/>
          <p14:tracePt t="22870" x="7167563" y="3929063"/>
          <p14:tracePt t="22870" x="7158038" y="3933825"/>
          <p14:tracePt t="22894" x="7153275" y="3938588"/>
          <p14:tracePt t="22900" x="7119938" y="3962400"/>
          <p14:tracePt t="22939" x="7105650" y="3967163"/>
          <p14:tracePt t="22959" x="7091363" y="3971925"/>
          <p14:tracePt t="22959" x="7081838" y="3971925"/>
          <p14:tracePt t="22976" x="7053263" y="3971925"/>
          <p14:tracePt t="22994" x="7034213" y="3976688"/>
          <p14:tracePt t="23010" x="7005638" y="3976688"/>
          <p14:tracePt t="23062" x="7000875" y="3976688"/>
          <p14:tracePt t="23071" x="6996113" y="3976688"/>
          <p14:tracePt t="23093" x="6986588" y="3976688"/>
          <p14:tracePt t="23095" x="6977063" y="3976688"/>
          <p14:tracePt t="23113" x="6929438" y="3976688"/>
          <p14:tracePt t="23188" x="6924675" y="3976688"/>
          <p14:tracePt t="23200" x="6900863" y="3962400"/>
          <p14:tracePt t="23307" x="6891338" y="3952875"/>
          <p14:tracePt t="23358" x="6881813" y="3948113"/>
          <p14:tracePt t="23374" x="6872288" y="3938588"/>
          <p14:tracePt t="23400" x="6867525" y="3929063"/>
          <p14:tracePt t="23430" x="6858000" y="3924300"/>
          <p14:tracePt t="23438" x="6858000" y="3914775"/>
          <p14:tracePt t="23462" x="6853238" y="3900488"/>
          <p14:tracePt t="23476" x="6848475" y="3895725"/>
          <p14:tracePt t="23476" x="6848475" y="3890963"/>
          <p14:tracePt t="23492" x="6843713" y="3886200"/>
          <p14:tracePt t="23509" x="6843713" y="3876675"/>
          <p14:tracePt t="23550" x="6838950" y="3867150"/>
          <p14:tracePt t="23566" x="6838950" y="3862388"/>
          <p14:tracePt t="23582" x="6838950" y="3852863"/>
          <p14:tracePt t="23583" x="6838950" y="3848100"/>
          <p14:tracePt t="23593" x="6838950" y="3838575"/>
          <p14:tracePt t="23610" x="6843713" y="3814763"/>
          <p14:tracePt t="23663" x="6848475" y="3805238"/>
          <p14:tracePt t="23678" x="6853238" y="3800475"/>
          <p14:tracePt t="23679" x="6862763" y="3795713"/>
          <p14:tracePt t="23693" x="6872288" y="3790950"/>
          <p14:tracePt t="23709" x="6900863" y="3776663"/>
          <p14:tracePt t="23743" x="6924675" y="3771900"/>
          <p14:tracePt t="23744" x="6943725" y="3771900"/>
          <p14:tracePt t="23760" x="6948488" y="3767138"/>
          <p14:tracePt t="23802" x="6972300" y="3767138"/>
          <p14:tracePt t="23833" x="6981825" y="3767138"/>
          <p14:tracePt t="23842" x="6996113" y="3767138"/>
          <p14:tracePt t="23859" x="7015163" y="3767138"/>
          <p14:tracePt t="23876" x="7034213" y="3767138"/>
          <p14:tracePt t="23892" x="7062788" y="3767138"/>
          <p14:tracePt t="23909" x="7086600" y="3767138"/>
          <p14:tracePt t="23932" x="7115175" y="3781425"/>
          <p14:tracePt t="23942" x="7129463" y="3786188"/>
          <p14:tracePt t="23959" x="7143750" y="3795713"/>
          <p14:tracePt t="23976" x="7153275" y="3810000"/>
          <p14:tracePt t="23992" x="7172325" y="3819525"/>
          <p14:tracePt t="24009" x="7191375" y="3833813"/>
          <p14:tracePt t="24030" x="7196138" y="3838575"/>
          <p14:tracePt t="24042" x="7229475" y="3857625"/>
          <p14:tracePt t="24059" x="7248525" y="3867150"/>
          <p14:tracePt t="24076" x="7277100" y="3871913"/>
          <p14:tracePt t="24093" x="7296150" y="3886200"/>
          <p14:tracePt t="24110" x="7339013" y="3895725"/>
          <p14:tracePt t="24131" x="7353300" y="3914775"/>
          <p14:tracePt t="24143" x="7377113" y="3914775"/>
          <p14:tracePt t="24160" x="7405688" y="3924300"/>
          <p14:tracePt t="24176" x="7443788" y="3933825"/>
          <p14:tracePt t="24192" x="7486650" y="3943350"/>
          <p14:tracePt t="24210" x="7581900" y="3971925"/>
          <p14:tracePt t="24262" x="7596188" y="3976688"/>
          <p14:tracePt t="24263" x="7600950" y="3976688"/>
          <p14:tracePt t="24276" x="7620000" y="3976688"/>
          <p14:tracePt t="24292" x="7639050" y="3986213"/>
          <p14:tracePt t="24309" x="7691438" y="4005263"/>
          <p14:tracePt t="24334" x="7710488" y="4005263"/>
          <p14:tracePt t="24342" x="7734300" y="4019550"/>
          <p14:tracePt t="24361" x="7777163" y="4038600"/>
          <p14:tracePt t="24377" x="7815263" y="4048125"/>
          <p14:tracePt t="24393" x="7867650" y="4071938"/>
          <p14:tracePt t="24410" x="7981950" y="4110038"/>
          <p14:tracePt t="24458" x="7996238" y="4119563"/>
          <p14:tracePt t="24459" x="8024813" y="4119563"/>
          <p14:tracePt t="24476" x="8039100" y="4119563"/>
          <p14:tracePt t="24476" x="8053388" y="4119563"/>
          <p14:tracePt t="24497" x="8062913" y="4119563"/>
          <p14:tracePt t="24510" x="8139113" y="4114800"/>
          <p14:tracePt t="24510" x="8167688" y="4110038"/>
          <p14:tracePt t="24551" x="8172450" y="4110038"/>
          <p14:tracePt t="24560" x="8210550" y="4090988"/>
          <p14:tracePt t="24576" x="8229600" y="4081463"/>
          <p14:tracePt t="24594" x="8253413" y="4071938"/>
          <p14:tracePt t="24610" x="8281988" y="4052888"/>
          <p14:tracePt t="24633" x="8301038" y="4043363"/>
          <p14:tracePt t="24643" x="8329613" y="4029075"/>
          <p14:tracePt t="24660" x="8353425" y="4014788"/>
          <p14:tracePt t="24676" x="8382000" y="3995738"/>
          <p14:tracePt t="24693" x="8415338" y="3976688"/>
          <p14:tracePt t="24709" x="8472488" y="3938588"/>
          <p14:tracePt t="24735" x="8482013" y="3933825"/>
          <p14:tracePt t="24742" x="8510588" y="3924300"/>
          <p14:tracePt t="24760" x="8534400" y="3914775"/>
          <p14:tracePt t="24776" x="8548688" y="3910013"/>
          <p14:tracePt t="24958" x="8534400" y="3919538"/>
          <p14:tracePt t="24966" x="8524875" y="3924300"/>
          <p14:tracePt t="24975" x="8496300" y="3938588"/>
          <p14:tracePt t="24982" x="8472488" y="3948113"/>
          <p14:tracePt t="24992" x="8439150" y="3971925"/>
          <p14:tracePt t="25008" x="8391525" y="3995738"/>
          <p14:tracePt t="25037" x="8339138" y="4019550"/>
          <p14:tracePt t="25048" x="8320088" y="4024313"/>
          <p14:tracePt t="25061" x="8258175" y="4038600"/>
          <p14:tracePt t="25077" x="8205788" y="4048125"/>
          <p14:tracePt t="25077" x="8172450" y="4067175"/>
          <p14:tracePt t="25095" x="8129588" y="4076700"/>
          <p14:tracePt t="25110" x="8053388" y="4081463"/>
          <p14:tracePt t="25152" x="8039100" y="4081463"/>
          <p14:tracePt t="25160" x="8020050" y="4086225"/>
          <p14:tracePt t="25176" x="8001000" y="4090988"/>
          <p14:tracePt t="25194" x="7981950" y="4090988"/>
          <p14:tracePt t="25210" x="7920038" y="4090988"/>
          <p14:tracePt t="25250" x="7896225" y="4090988"/>
          <p14:tracePt t="25259" x="7843838" y="4081463"/>
          <p14:tracePt t="25276" x="7796213" y="4062413"/>
          <p14:tracePt t="25276" x="7777163" y="4052888"/>
          <p14:tracePt t="25295" x="7729538" y="4038600"/>
          <p14:tracePt t="25311" x="7658100" y="4019550"/>
          <p14:tracePt t="25349" x="7643813" y="4014788"/>
          <p14:tracePt t="25360" x="7615238" y="4000500"/>
          <p14:tracePt t="25376" x="7577138" y="3990975"/>
          <p14:tracePt t="25394" x="7553325" y="3986213"/>
          <p14:tracePt t="25410" x="7505700" y="3971925"/>
          <p14:tracePt t="25449" x="7500938" y="3967163"/>
          <p14:tracePt t="25460" x="7481888" y="3952875"/>
          <p14:tracePt t="25476" x="7443788" y="3938588"/>
          <p14:tracePt t="25496" x="7405688" y="3929063"/>
          <p14:tracePt t="25511" x="7343775" y="3900488"/>
          <p14:tracePt t="25555" x="7339013" y="3900488"/>
          <p14:tracePt t="25564" x="7324725" y="3895725"/>
          <p14:tracePt t="25575" x="7300913" y="3886200"/>
          <p14:tracePt t="25593" x="7286625" y="3876675"/>
          <p14:tracePt t="25609" x="7258050" y="3862388"/>
          <p14:tracePt t="25632" x="7248525" y="3852863"/>
          <p14:tracePt t="25642" x="7234238" y="3848100"/>
          <p14:tracePt t="25642" x="7224713" y="3848100"/>
          <p14:tracePt t="25662" x="7200900" y="3838575"/>
          <p14:tracePt t="25676" x="7167563" y="3829050"/>
          <p14:tracePt t="25676" x="7138988" y="3819525"/>
          <p14:tracePt t="25695" x="7110413" y="3800475"/>
          <p14:tracePt t="25710" x="6972300" y="3752850"/>
          <p14:tracePt t="25710" x="6953250" y="3748088"/>
          <p14:tracePt t="25751" x="6938963" y="3748088"/>
          <p14:tracePt t="25760" x="6919913" y="3743325"/>
          <p14:tracePt t="25776" x="6896100" y="3743325"/>
          <p14:tracePt t="25792" x="6877050" y="3743325"/>
          <p14:tracePt t="25809" x="6843713" y="3743325"/>
          <p14:tracePt t="25832" x="6834188" y="3743325"/>
          <p14:tracePt t="25843" x="6810375" y="3757613"/>
          <p14:tracePt t="25859" x="6796088" y="3767138"/>
          <p14:tracePt t="25875" x="6791325" y="3776663"/>
          <p14:tracePt t="25892" x="6786563" y="3786188"/>
          <p14:tracePt t="25909" x="6786563" y="3814763"/>
          <p14:tracePt t="25933" x="6786563" y="3833813"/>
          <p14:tracePt t="25943" x="6786563" y="3857625"/>
          <p14:tracePt t="25960" x="6791325" y="3876675"/>
          <p14:tracePt t="25975" x="6805613" y="3890963"/>
          <p14:tracePt t="25993" x="6829425" y="3914775"/>
          <p14:tracePt t="26009" x="6877050" y="3938588"/>
          <p14:tracePt t="26033" x="6896100" y="3943350"/>
          <p14:tracePt t="26042" x="6924675" y="3948113"/>
          <p14:tracePt t="26059" x="6962775" y="3962400"/>
          <p14:tracePt t="26076" x="7000875" y="3967163"/>
          <p14:tracePt t="26093" x="7048500" y="3971925"/>
          <p14:tracePt t="26108" x="7105650" y="3976688"/>
          <p14:tracePt t="26131" x="7138988" y="3976688"/>
          <p14:tracePt t="26143" x="7167563" y="3976688"/>
          <p14:tracePt t="26159" x="7181850" y="3976688"/>
          <p14:tracePt t="26176" x="7191375" y="3976688"/>
          <p14:tracePt t="26193" x="7200900" y="3967163"/>
          <p14:tracePt t="26209" x="7229475" y="3938588"/>
          <p14:tracePt t="26262" x="7234238" y="3933825"/>
          <p14:tracePt t="26275" x="7239000" y="3929063"/>
          <p14:tracePt t="26294" x="7243763" y="3924300"/>
          <p14:tracePt t="26295" x="7243763" y="3919538"/>
          <p14:tracePt t="26313" x="7243763" y="3900488"/>
          <p14:tracePt t="26502" x="7234238" y="3881438"/>
          <p14:tracePt t="26532" x="7210425" y="3871913"/>
          <p14:tracePt t="26543" x="7186613" y="3852863"/>
          <p14:tracePt t="26560" x="7148513" y="3833813"/>
          <p14:tracePt t="26576" x="7105650" y="3819525"/>
          <p14:tracePt t="26592" x="7058025" y="3795713"/>
          <p14:tracePt t="26609" x="7005638" y="3781425"/>
          <p14:tracePt t="26632" x="6996113" y="3776663"/>
          <p14:tracePt t="26642" x="6981825" y="3776663"/>
          <p14:tracePt t="26660" x="6977063" y="3776663"/>
          <p14:tracePt t="26676" x="6972300" y="3776663"/>
          <p14:tracePt t="26709" x="6953250" y="3776663"/>
          <p14:tracePt t="26742" x="6948488" y="3776663"/>
          <p14:tracePt t="26742" x="6929438" y="3781425"/>
          <p14:tracePt t="26759" x="6924675" y="3781425"/>
          <p14:tracePt t="26775" x="6919913" y="3786188"/>
          <p14:tracePt t="26886" x="6910388" y="3790950"/>
          <p14:tracePt t="26927" x="6929438" y="3790950"/>
          <p14:tracePt t="26934" x="6962775" y="3790950"/>
          <p14:tracePt t="26937" x="6996113" y="3790950"/>
          <p14:tracePt t="26943" x="7062788" y="3790950"/>
          <p14:tracePt t="26959" x="7115175" y="3810000"/>
          <p14:tracePt t="26977" x="7162800" y="3814763"/>
          <p14:tracePt t="26992" x="7200900" y="3833813"/>
          <p14:tracePt t="27009" x="7243763" y="3848100"/>
          <p14:tracePt t="27033" x="7253288" y="3862388"/>
          <p14:tracePt t="27042" x="7277100" y="3871913"/>
          <p14:tracePt t="27060" x="7296150" y="3886200"/>
          <p14:tracePt t="27076" x="7315200" y="3890963"/>
          <p14:tracePt t="27092" x="7329488" y="3905250"/>
          <p14:tracePt t="27109" x="7348538" y="3919538"/>
          <p14:tracePt t="27132" x="7353300" y="3919538"/>
          <p14:tracePt t="27143" x="7372350" y="3924300"/>
          <p14:tracePt t="27159" x="7381875" y="3933825"/>
          <p14:tracePt t="27176" x="7386638" y="3943350"/>
          <p14:tracePt t="27192" x="7400925" y="3962400"/>
          <p14:tracePt t="27278" x="7405688" y="3967163"/>
          <p14:tracePt t="27286" x="7415213" y="3971925"/>
          <p14:tracePt t="27294" x="7429500" y="3981450"/>
          <p14:tracePt t="27300" x="7453313" y="3990975"/>
          <p14:tracePt t="27316" x="7472363" y="3990975"/>
          <p14:tracePt t="27326" x="7515225" y="4005263"/>
          <p14:tracePt t="27343" x="7548563" y="4005263"/>
          <p14:tracePt t="27359" x="7572375" y="4014788"/>
          <p14:tracePt t="27376" x="7586663" y="4014788"/>
          <p14:tracePt t="27392" x="7600950" y="4014788"/>
          <p14:tracePt t="27409" x="7634288" y="4014788"/>
          <p14:tracePt t="27442" x="7648575" y="4014788"/>
          <p14:tracePt t="27442" x="7686675" y="4014788"/>
          <p14:tracePt t="27459" x="7724775" y="4014788"/>
          <p14:tracePt t="27476" x="7762875" y="4014788"/>
          <p14:tracePt t="27493" x="7796213" y="4014788"/>
          <p14:tracePt t="27510" x="7848600" y="4014788"/>
          <p14:tracePt t="27532" x="7881938" y="4014788"/>
          <p14:tracePt t="27542" x="7920038" y="4014788"/>
          <p14:tracePt t="27559" x="7934325" y="4014788"/>
          <p14:tracePt t="27576" x="7967663" y="4014788"/>
          <p14:tracePt t="27593" x="7986713" y="4014788"/>
          <p14:tracePt t="27609" x="8015288" y="4014788"/>
          <p14:tracePt t="27633" x="8029575" y="4014788"/>
          <p14:tracePt t="27642" x="8053388" y="4014788"/>
          <p14:tracePt t="27662" x="8086725" y="4014788"/>
          <p14:tracePt t="27683" x="8115300" y="4014788"/>
          <p14:tracePt t="27696" x="8139113" y="4000500"/>
          <p14:tracePt t="27713" x="8186738" y="3971925"/>
          <p14:tracePt t="27713" x="8191500" y="3962400"/>
          <p14:tracePt t="27901" x="8181975" y="3971925"/>
          <p14:tracePt t="27919" x="8153400" y="3971925"/>
          <p14:tracePt t="27927" x="8024813" y="3971925"/>
          <p14:tracePt t="27943" x="7924800" y="3971925"/>
          <p14:tracePt t="27959" x="7843838" y="3971925"/>
          <p14:tracePt t="27976" x="7791450" y="3971925"/>
          <p14:tracePt t="27994" x="7767638" y="3967163"/>
          <p14:tracePt t="28009" x="7743825" y="3967163"/>
          <p14:tracePt t="28032" x="7739063" y="3962400"/>
          <p14:tracePt t="28062" x="7734300" y="3962400"/>
          <p14:tracePt t="28082" x="7724775" y="3962400"/>
          <p14:tracePt t="28086" x="7720013" y="3962400"/>
          <p14:tracePt t="28092" x="7705725" y="3962400"/>
          <p14:tracePt t="28108" x="7653338" y="3962400"/>
          <p14:tracePt t="28133" x="7600950" y="3962400"/>
          <p14:tracePt t="28143" x="7534275" y="3962400"/>
          <p14:tracePt t="28160" x="7443788" y="3962400"/>
          <p14:tracePt t="28176" x="7339013" y="3962400"/>
          <p14:tracePt t="28193" x="7224713" y="3962400"/>
          <p14:tracePt t="28209" x="7058025" y="3962400"/>
          <p14:tracePt t="28233" x="7000875" y="3962400"/>
          <p14:tracePt t="28242" x="6896100" y="3962400"/>
          <p14:tracePt t="28259" x="6810375" y="3962400"/>
          <p14:tracePt t="28275" x="6738938" y="3962400"/>
          <p14:tracePt t="28292" x="6691313" y="3962400"/>
          <p14:tracePt t="28309" x="6643688" y="3962400"/>
          <p14:tracePt t="28338" x="6638925" y="3962400"/>
          <p14:tracePt t="28348" x="6619875" y="3962400"/>
          <p14:tracePt t="28361" x="6600825" y="3962400"/>
          <p14:tracePt t="28377" x="6577013" y="3962400"/>
          <p14:tracePt t="28395" x="6538913" y="3967163"/>
          <p14:tracePt t="28410" x="6477000" y="3976688"/>
          <p14:tracePt t="28450" x="6467475" y="3976688"/>
          <p14:tracePt t="28460" x="6434138" y="3976688"/>
          <p14:tracePt t="28477" x="6410325" y="3990975"/>
          <p14:tracePt t="28477" x="6396038" y="3990975"/>
          <p14:tracePt t="28509" x="6386513" y="3995738"/>
          <p14:tracePt t="28777" x="0" y="0"/>
        </p14:tracePtLst>
        <p14:tracePtLst>
          <p14:tracePt t="38902" x="3343275" y="2205038"/>
          <p14:tracePt t="38983" x="3348038" y="2200275"/>
          <p14:tracePt t="39000" x="3424238" y="2200275"/>
          <p14:tracePt t="39039" x="3481388" y="2209800"/>
          <p14:tracePt t="39055" x="3519488" y="2209800"/>
          <p14:tracePt t="39064" x="3590925" y="2224088"/>
          <p14:tracePt t="39064" x="3629025" y="2228850"/>
          <p14:tracePt t="39080" x="3671888" y="2233613"/>
          <p14:tracePt t="39080" x="3705225" y="2233613"/>
          <p14:tracePt t="39096" x="3767138" y="2238375"/>
          <p14:tracePt t="39119" x="3848100" y="2238375"/>
          <p14:tracePt t="39177" x="3852863" y="2238375"/>
          <p14:tracePt t="39194" x="3881438" y="2238375"/>
          <p14:tracePt t="39210" x="3943350" y="2190750"/>
          <p14:tracePt t="39250" x="3952875" y="2181225"/>
          <p14:tracePt t="39256" x="3967163" y="2171700"/>
          <p14:tracePt t="39263" x="3986213" y="2147888"/>
          <p14:tracePt t="39279" x="3995738" y="2133600"/>
          <p14:tracePt t="39295" x="4010025" y="2119313"/>
          <p14:tracePt t="39311" x="4029075" y="2076450"/>
          <p14:tracePt t="39340" x="4033838" y="2066925"/>
          <p14:tracePt t="39349" x="4033838" y="2038350"/>
          <p14:tracePt t="39360" x="4033838" y="2005013"/>
          <p14:tracePt t="39378" x="4029075" y="1981200"/>
          <p14:tracePt t="39394" x="4005263" y="1943100"/>
          <p14:tracePt t="39411" x="3948113" y="1876425"/>
          <p14:tracePt t="39441" x="3924300" y="1857375"/>
          <p14:tracePt t="39460" x="3900488" y="1843088"/>
          <p14:tracePt t="39460" x="3848100" y="1819275"/>
          <p14:tracePt t="39493" x="3781425" y="1781175"/>
          <p14:tracePt t="39494" x="3695700" y="1747838"/>
          <p14:tracePt t="39494" x="3657600" y="1738313"/>
          <p14:tracePt t="39512" x="3529013" y="1719263"/>
          <p14:tracePt t="39549" x="3495675" y="1719263"/>
          <p14:tracePt t="39560" x="3467100" y="1719263"/>
          <p14:tracePt t="39578" x="3452813" y="1719263"/>
          <p14:tracePt t="39594" x="3448050" y="1719263"/>
          <p14:tracePt t="39611" x="3429000" y="1728788"/>
          <p14:tracePt t="39661" x="3424238" y="1733550"/>
          <p14:tracePt t="39661" x="3409950" y="1762125"/>
          <p14:tracePt t="39679" x="3395663" y="1781175"/>
          <p14:tracePt t="39694" x="3386138" y="1800225"/>
          <p14:tracePt t="39694" x="3381375" y="1819275"/>
          <p14:tracePt t="39711" x="3362325" y="1866900"/>
          <p14:tracePt t="39740" x="3362325" y="1876425"/>
          <p14:tracePt t="39749" x="3362325" y="1909763"/>
          <p14:tracePt t="39760" x="3362325" y="1938338"/>
          <p14:tracePt t="39777" x="3362325" y="1971675"/>
          <p14:tracePt t="39793" x="3376613" y="1995488"/>
          <p14:tracePt t="39811" x="3424238" y="2062163"/>
          <p14:tracePt t="39849" x="3438525" y="2081213"/>
          <p14:tracePt t="39850" x="3452813" y="2095500"/>
          <p14:tracePt t="39860" x="3495675" y="2128838"/>
          <p14:tracePt t="39877" x="3543300" y="2152650"/>
          <p14:tracePt t="39893" x="3581400" y="2176463"/>
          <p14:tracePt t="39910" x="3638550" y="2200275"/>
          <p14:tracePt t="39932" x="3657600" y="2209800"/>
          <p14:tracePt t="39943" x="3681413" y="2214563"/>
          <p14:tracePt t="39960" x="3705225" y="2224088"/>
          <p14:tracePt t="39977" x="3724275" y="2224088"/>
          <p14:tracePt t="39993" x="3743325" y="2224088"/>
          <p14:tracePt t="40010" x="3757613" y="2224088"/>
          <p14:tracePt t="40047" x="3767138" y="2224088"/>
          <p14:tracePt t="40239" x="3762375" y="2224088"/>
          <p14:tracePt t="40248" x="3748088" y="2224088"/>
          <p14:tracePt t="40255" x="3738563" y="2224088"/>
          <p14:tracePt t="40263" x="3695700" y="2224088"/>
          <p14:tracePt t="40276" x="3638550" y="2228850"/>
          <p14:tracePt t="40293" x="3576638" y="2233613"/>
          <p14:tracePt t="40311" x="3429000" y="2233613"/>
          <p14:tracePt t="40311" x="3405188" y="2233613"/>
          <p14:tracePt t="40352" x="3395663" y="2233613"/>
          <p14:tracePt t="40361" x="3390900" y="2233613"/>
          <p14:tracePt t="40377" x="3381375" y="2233613"/>
          <p14:tracePt t="40839" x="0" y="0"/>
        </p14:tracePtLst>
        <p14:tracePtLst>
          <p14:tracePt t="62349" x="7119938" y="3014663"/>
          <p14:tracePt t="62401" x="7110413" y="3014663"/>
          <p14:tracePt t="62455" x="7091363" y="3014663"/>
          <p14:tracePt t="62476" x="7086600" y="3014663"/>
          <p14:tracePt t="62479" x="7081838" y="3014663"/>
          <p14:tracePt t="62495" x="7058025" y="3014663"/>
          <p14:tracePt t="62526" x="7053263" y="3014663"/>
          <p14:tracePt t="62559" x="7048500" y="3005138"/>
          <p14:tracePt t="62695" x="7038975" y="3005138"/>
          <p14:tracePt t="62718" x="7034213" y="3005138"/>
          <p14:tracePt t="62808" x="7000875" y="2947988"/>
          <p14:tracePt t="62857" x="7000875" y="2938463"/>
          <p14:tracePt t="62867" x="7000875" y="2928938"/>
          <p14:tracePt t="62878" x="7000875" y="2886075"/>
          <p14:tracePt t="62894" x="7000875" y="2852738"/>
          <p14:tracePt t="62894" x="7000875" y="2838450"/>
          <p14:tracePt t="62912" x="7019925" y="2781300"/>
          <p14:tracePt t="62959" x="7029450" y="2747963"/>
          <p14:tracePt t="62960" x="7034213" y="2724150"/>
          <p14:tracePt t="62976" x="7034213" y="2690813"/>
          <p14:tracePt t="62993" x="7038975" y="2667000"/>
          <p14:tracePt t="63011" x="7053263" y="2586038"/>
          <p14:tracePt t="63063" x="7053263" y="2566988"/>
          <p14:tracePt t="63071" x="7053263" y="2562225"/>
          <p14:tracePt t="63077" x="7053263" y="2528888"/>
          <p14:tracePt t="63094" x="7053263" y="2500313"/>
          <p14:tracePt t="63094" x="7053263" y="2490788"/>
          <p14:tracePt t="63111" x="7053263" y="2419350"/>
          <p14:tracePt t="63156" x="7043738" y="2390775"/>
          <p14:tracePt t="63168" x="7034213" y="2376488"/>
          <p14:tracePt t="63178" x="7024688" y="2352675"/>
          <p14:tracePt t="63194" x="7005638" y="2328863"/>
          <p14:tracePt t="63211" x="6991350" y="2300288"/>
          <p14:tracePt t="63243" x="6986588" y="2290763"/>
          <p14:tracePt t="63244" x="6981825" y="2271713"/>
          <p14:tracePt t="63260" x="6981825" y="2243138"/>
          <p14:tracePt t="63277" x="6981825" y="2219325"/>
          <p14:tracePt t="63293" x="6981825" y="2190750"/>
          <p14:tracePt t="63310" x="6986588" y="2143125"/>
          <p14:tracePt t="63333" x="7005638" y="2124075"/>
          <p14:tracePt t="63343" x="7019925" y="2114550"/>
          <p14:tracePt t="63360" x="7038975" y="2090738"/>
          <p14:tracePt t="63377" x="7067550" y="2076450"/>
          <p14:tracePt t="63393" x="7086600" y="2066925"/>
          <p14:tracePt t="63410" x="7134225" y="2052638"/>
          <p14:tracePt t="63432" x="7153275" y="2043113"/>
          <p14:tracePt t="63443" x="7186613" y="2038350"/>
          <p14:tracePt t="63460" x="7224713" y="2038350"/>
          <p14:tracePt t="63477" x="7267575" y="2038350"/>
          <p14:tracePt t="63493" x="7315200" y="2038350"/>
          <p14:tracePt t="63510" x="7372350" y="2038350"/>
          <p14:tracePt t="63534" x="7419975" y="2047875"/>
          <p14:tracePt t="63544" x="7453313" y="2071688"/>
          <p14:tracePt t="63560" x="7510463" y="2090738"/>
          <p14:tracePt t="63580" x="7529513" y="2100263"/>
          <p14:tracePt t="63595" x="7567613" y="2119313"/>
          <p14:tracePt t="63613" x="7743825" y="2171700"/>
          <p14:tracePt t="63613" x="7748588" y="2171700"/>
          <p14:tracePt t="63689" x="7762875" y="2176463"/>
          <p14:tracePt t="63700" x="7843838" y="2243138"/>
          <p14:tracePt t="63755" x="7848600" y="2262188"/>
          <p14:tracePt t="63760" x="7862888" y="2300288"/>
          <p14:tracePt t="63777" x="7877175" y="2347913"/>
          <p14:tracePt t="63793" x="7881938" y="2386013"/>
          <p14:tracePt t="63811" x="7896225" y="2462213"/>
          <p14:tracePt t="63836" x="7896225" y="2481263"/>
          <p14:tracePt t="63843" x="7900988" y="2514600"/>
          <p14:tracePt t="63860" x="7910513" y="2566988"/>
          <p14:tracePt t="63881" x="7910513" y="2595563"/>
          <p14:tracePt t="63896" x="7910513" y="2638425"/>
          <p14:tracePt t="63912" x="7877175" y="2743200"/>
          <p14:tracePt t="63956" x="7867650" y="2762250"/>
          <p14:tracePt t="63956" x="7853363" y="2781300"/>
          <p14:tracePt t="63976" x="7843838" y="2795588"/>
          <p14:tracePt t="63977" x="7824788" y="2833688"/>
          <p14:tracePt t="63995" x="7805738" y="2857500"/>
          <p14:tracePt t="64011" x="7748588" y="2924175"/>
          <p14:tracePt t="64051" x="7734300" y="2938463"/>
          <p14:tracePt t="64060" x="7705725" y="2967038"/>
          <p14:tracePt t="64078" x="7677150" y="2990850"/>
          <p14:tracePt t="64094" x="7629525" y="3024188"/>
          <p14:tracePt t="64114" x="7524750" y="3071813"/>
          <p14:tracePt t="64176" x="7496175" y="3071813"/>
          <p14:tracePt t="64177" x="7443788" y="3076575"/>
          <p14:tracePt t="64193" x="7377113" y="3076575"/>
          <p14:tracePt t="64210" x="7272338" y="3076575"/>
          <p14:tracePt t="64243" x="7239000" y="3076575"/>
          <p14:tracePt t="64243" x="7186613" y="3076575"/>
          <p14:tracePt t="64259" x="7148513" y="3076575"/>
          <p14:tracePt t="64277" x="7110413" y="3076575"/>
          <p14:tracePt t="64293" x="7077075" y="3076575"/>
          <p14:tracePt t="64310" x="7005638" y="3052763"/>
          <p14:tracePt t="64333" x="6953250" y="3038475"/>
          <p14:tracePt t="64344" x="6905625" y="3019425"/>
          <p14:tracePt t="64360" x="6881813" y="3014663"/>
          <p14:tracePt t="64376" x="6867525" y="3000375"/>
          <p14:tracePt t="64395" x="6858000" y="2995613"/>
          <p14:tracePt t="64411" x="6824663" y="2943225"/>
          <p14:tracePt t="64460" x="6819900" y="2933700"/>
          <p14:tracePt t="64461" x="6805613" y="2905125"/>
          <p14:tracePt t="64477" x="6791325" y="2852738"/>
          <p14:tracePt t="64496" x="6791325" y="2838450"/>
          <p14:tracePt t="64511" x="6786563" y="2752725"/>
          <p14:tracePt t="64539" x="6781800" y="2733675"/>
          <p14:tracePt t="64549" x="6781800" y="2700338"/>
          <p14:tracePt t="64561" x="6781800" y="2667000"/>
          <p14:tracePt t="64577" x="6781800" y="2638425"/>
          <p14:tracePt t="64594" x="6781800" y="2595563"/>
          <p14:tracePt t="64610" x="6800850" y="2547938"/>
          <p14:tracePt t="64638" x="6819900" y="2528888"/>
          <p14:tracePt t="64643" x="6834188" y="2500313"/>
          <p14:tracePt t="64661" x="6853238" y="2471738"/>
          <p14:tracePt t="64677" x="6877050" y="2447925"/>
          <p14:tracePt t="64694" x="6896100" y="2419350"/>
          <p14:tracePt t="64710" x="6953250" y="2376488"/>
          <p14:tracePt t="64738" x="6977063" y="2366963"/>
          <p14:tracePt t="64743" x="7000875" y="2347913"/>
          <p14:tracePt t="64760" x="7024688" y="2343150"/>
          <p14:tracePt t="64776" x="7048500" y="2333625"/>
          <p14:tracePt t="64794" x="7062788" y="2328863"/>
          <p14:tracePt t="64810" x="7091363" y="2319338"/>
          <p14:tracePt t="64833" x="7100888" y="2319338"/>
          <p14:tracePt t="64843" x="7129463" y="2319338"/>
          <p14:tracePt t="64860" x="7143750" y="2319338"/>
          <p14:tracePt t="64876" x="7162800" y="2319338"/>
          <p14:tracePt t="64893" x="7191375" y="2319338"/>
          <p14:tracePt t="64909" x="7296150" y="2386013"/>
          <p14:tracePt t="64938" x="7334250" y="2400300"/>
          <p14:tracePt t="64961" x="7396163" y="2433638"/>
          <p14:tracePt t="64963" x="7467600" y="2471738"/>
          <p14:tracePt t="64978" x="7553325" y="2519363"/>
          <p14:tracePt t="64999" x="7634288" y="2547938"/>
          <p14:tracePt t="65012" x="7820025" y="2657475"/>
          <p14:tracePt t="65067" x="7829550" y="2667000"/>
          <p14:tracePt t="65077" x="7834313" y="2681288"/>
          <p14:tracePt t="65094" x="7848600" y="2719388"/>
          <p14:tracePt t="65111" x="7848600" y="2776538"/>
          <p14:tracePt t="65111" x="7848600" y="2790825"/>
          <p14:tracePt t="65152" x="7848600" y="2814638"/>
          <p14:tracePt t="65161" x="7848600" y="2847975"/>
          <p14:tracePt t="65178" x="7848600" y="2886075"/>
          <p14:tracePt t="65195" x="7848600" y="2914650"/>
          <p14:tracePt t="65210" x="7839075" y="2971800"/>
          <p14:tracePt t="65250" x="7834313" y="2986088"/>
          <p14:tracePt t="65261" x="7815263" y="3019425"/>
          <p14:tracePt t="65277" x="7786688" y="3043238"/>
          <p14:tracePt t="65294" x="7758113" y="3071813"/>
          <p14:tracePt t="65310" x="7700963" y="3095625"/>
          <p14:tracePt t="65333" x="7667625" y="3109913"/>
          <p14:tracePt t="65344" x="7653338" y="3109913"/>
          <p14:tracePt t="65360" x="7624763" y="3109913"/>
          <p14:tracePt t="65377" x="7581900" y="3109913"/>
          <p14:tracePt t="65394" x="7505700" y="3109913"/>
          <p14:tracePt t="65410" x="7396163" y="3109913"/>
          <p14:tracePt t="65433" x="7372350" y="3109913"/>
          <p14:tracePt t="65443" x="7319963" y="3109913"/>
          <p14:tracePt t="65460" x="7291388" y="3109913"/>
          <p14:tracePt t="65477" x="7277100" y="3109913"/>
          <p14:tracePt t="65901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480B6A5-BB05-4DFD-A1F1-04D461FA320F}"/>
              </a:ext>
            </a:extLst>
          </p:cNvPr>
          <p:cNvSpPr/>
          <p:nvPr/>
        </p:nvSpPr>
        <p:spPr bwMode="auto">
          <a:xfrm>
            <a:off x="3649280" y="2793614"/>
            <a:ext cx="2797991" cy="85711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Sensor Concept</a:t>
            </a:r>
          </a:p>
          <a:p>
            <a:pPr algn="l">
              <a:tabLst>
                <a:tab pos="180864" algn="l"/>
              </a:tabLst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Time Domain Multiplex Radar Approach -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TDMRA</a:t>
            </a:r>
            <a:endParaRPr lang="de-DE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04DF637-8042-4CA5-B37C-3F049B0A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80" y="1305304"/>
            <a:ext cx="2797991" cy="104458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E56202D-6A06-4A90-B4F6-4891FA13D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24"/>
          <a:stretch/>
        </p:blipFill>
        <p:spPr>
          <a:xfrm>
            <a:off x="6586430" y="1305304"/>
            <a:ext cx="2075478" cy="25560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DCF9A95-2C1A-4409-A702-4CF9E11053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05" y="2849492"/>
            <a:ext cx="2604041" cy="5708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75B9044-F835-4AE2-B6AA-1598BC1D4A2F}"/>
              </a:ext>
            </a:extLst>
          </p:cNvPr>
          <p:cNvSpPr txBox="1"/>
          <p:nvPr/>
        </p:nvSpPr>
        <p:spPr>
          <a:xfrm>
            <a:off x="4876848" y="3392511"/>
            <a:ext cx="537327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</a:rPr>
              <a:t>time </a:t>
            </a:r>
            <a:r>
              <a:rPr lang="en-US" sz="700" i="1" dirty="0">
                <a:solidFill>
                  <a:schemeClr val="tx1"/>
                </a:solidFill>
              </a:rPr>
              <a:t>t</a:t>
            </a:r>
            <a:r>
              <a:rPr lang="en-US" sz="700" dirty="0">
                <a:solidFill>
                  <a:schemeClr val="tx1"/>
                </a:solidFill>
              </a:rPr>
              <a:t> (s)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8CD8C38-2A82-43E7-ABD3-DAA297FDD8BB}"/>
              </a:ext>
            </a:extLst>
          </p:cNvPr>
          <p:cNvSpPr txBox="1"/>
          <p:nvPr/>
        </p:nvSpPr>
        <p:spPr>
          <a:xfrm>
            <a:off x="284793" y="1151415"/>
            <a:ext cx="3139001" cy="2637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Simultaneous measurement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all three channels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 gating enables separate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phase measurement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Recording of radar phase history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all 3 channels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 correlation between phase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histories reveals flow time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8A40876-F785-4DEE-B83F-FEBA670E9422}"/>
              </a:ext>
            </a:extLst>
          </p:cNvPr>
          <p:cNvCxnSpPr/>
          <p:nvPr/>
        </p:nvCxnSpPr>
        <p:spPr bwMode="auto">
          <a:xfrm flipH="1" flipV="1">
            <a:off x="4441371" y="1416289"/>
            <a:ext cx="2523194" cy="115546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4A54FD0D-E378-4922-957D-0130A46F5DEB}"/>
              </a:ext>
            </a:extLst>
          </p:cNvPr>
          <p:cNvSpPr/>
          <p:nvPr/>
        </p:nvSpPr>
        <p:spPr bwMode="auto">
          <a:xfrm>
            <a:off x="4383721" y="1500189"/>
            <a:ext cx="96252" cy="644334"/>
          </a:xfrm>
          <a:prstGeom prst="rect">
            <a:avLst/>
          </a:prstGeom>
          <a:solidFill>
            <a:schemeClr val="tx2">
              <a:lumMod val="40000"/>
              <a:lumOff val="60000"/>
              <a:alpha val="26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8442F621-2309-4227-B5E0-3D7FCC2AF785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8493" y="2144524"/>
            <a:ext cx="463300" cy="7049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D0CC222-01A0-4C22-BCDD-58130F282DE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79973" y="2146771"/>
            <a:ext cx="1901777" cy="702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571FFCDA-14A9-4528-B2D4-A406E07DEDBF}"/>
              </a:ext>
            </a:extLst>
          </p:cNvPr>
          <p:cNvSpPr txBox="1"/>
          <p:nvPr/>
        </p:nvSpPr>
        <p:spPr>
          <a:xfrm rot="16200000">
            <a:off x="3602146" y="2935231"/>
            <a:ext cx="296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76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  <p:extLst mod="1">
    <p:ext uri="{3A86A75C-4F4B-4683-9AE1-C65F6400EC91}">
      <p14:laserTraceLst xmlns:p14="http://schemas.microsoft.com/office/powerpoint/2010/main">
        <p14:tracePtLst>
          <p14:tracePt t="16797" x="5295900" y="4391025"/>
          <p14:tracePt t="16894" x="5300663" y="4395788"/>
          <p14:tracePt t="16900" x="5300663" y="4410075"/>
          <p14:tracePt t="16918" x="5300663" y="4419600"/>
          <p14:tracePt t="16926" x="5300663" y="4438650"/>
          <p14:tracePt t="16959" x="5300663" y="4457700"/>
          <p14:tracePt t="16976" x="5300663" y="4462463"/>
          <p14:tracePt t="17038" x="5305425" y="4462463"/>
          <p14:tracePt t="17048" x="5338763" y="4462463"/>
          <p14:tracePt t="17054" x="5376863" y="4452938"/>
          <p14:tracePt t="17062" x="5491163" y="4429125"/>
          <p14:tracePt t="17078" x="5653088" y="4410075"/>
          <p14:tracePt t="17094" x="5795963" y="4386263"/>
          <p14:tracePt t="17110" x="5953125" y="4352925"/>
          <p14:tracePt t="17142" x="5981700" y="4348163"/>
          <p14:tracePt t="17159" x="6015038" y="4333875"/>
          <p14:tracePt t="17160" x="6038850" y="4319588"/>
          <p14:tracePt t="17193" x="6057900" y="4295775"/>
          <p14:tracePt t="17209" x="6091238" y="4248150"/>
          <p14:tracePt t="17262" x="6091238" y="4243388"/>
          <p14:tracePt t="17430" x="6086475" y="4243388"/>
          <p14:tracePt t="17438" x="6076950" y="4257675"/>
          <p14:tracePt t="17446" x="6057900" y="4267200"/>
          <p14:tracePt t="17455" x="6038850" y="4281488"/>
          <p14:tracePt t="17462" x="5995988" y="4305300"/>
          <p14:tracePt t="17476" x="5957888" y="4314825"/>
          <p14:tracePt t="17493" x="5934075" y="4329113"/>
          <p14:tracePt t="17509" x="5910263" y="4343400"/>
          <p14:tracePt t="17532" x="5900738" y="4348163"/>
          <p14:tracePt t="17542" x="5895975" y="4357688"/>
          <p14:tracePt t="17559" x="5895975" y="4362450"/>
          <p14:tracePt t="17575" x="5895975" y="4367213"/>
          <p14:tracePt t="17592" x="5891213" y="4381500"/>
          <p14:tracePt t="17694" x="5881688" y="4391025"/>
          <p14:tracePt t="17700" x="5829300" y="4410075"/>
          <p14:tracePt t="17726" x="5810250" y="4410075"/>
          <p14:tracePt t="17729" x="5762625" y="4414838"/>
          <p14:tracePt t="17742" x="5719763" y="4414838"/>
          <p14:tracePt t="17759" x="5672138" y="4414838"/>
          <p14:tracePt t="17775" x="5643563" y="4414838"/>
          <p14:tracePt t="17792" x="5629275" y="4414838"/>
          <p14:tracePt t="17809" x="5610225" y="4414838"/>
          <p14:tracePt t="17832" x="5605463" y="4414838"/>
          <p14:tracePt t="17842" x="5581650" y="4386263"/>
          <p14:tracePt t="17859" x="5572125" y="4367213"/>
          <p14:tracePt t="17876" x="5557838" y="4333875"/>
          <p14:tracePt t="17892" x="5557838" y="4300538"/>
          <p14:tracePt t="17909" x="5557838" y="4271963"/>
          <p14:tracePt t="17942" x="5576888" y="4243388"/>
          <p14:tracePt t="17942" x="5614988" y="4224338"/>
          <p14:tracePt t="17959" x="5653088" y="4200525"/>
          <p14:tracePt t="17976" x="5681663" y="4195763"/>
          <p14:tracePt t="17992" x="5695950" y="4191000"/>
          <p14:tracePt t="18009" x="5724525" y="4191000"/>
          <p14:tracePt t="18034" x="5729288" y="4186238"/>
          <p14:tracePt t="18042" x="5748338" y="4176713"/>
          <p14:tracePt t="18060" x="5757863" y="4176713"/>
          <p14:tracePt t="18075" x="5767388" y="4171950"/>
          <p14:tracePt t="18219" x="5757863" y="4195763"/>
          <p14:tracePt t="18238" x="5753100" y="4205288"/>
          <p14:tracePt t="18248" x="5743575" y="4214813"/>
          <p14:tracePt t="18259" x="5729288" y="4229100"/>
          <p14:tracePt t="18276" x="5719763" y="4238625"/>
          <p14:tracePt t="18293" x="5710238" y="4243388"/>
          <p14:tracePt t="18309" x="5700713" y="4257675"/>
          <p14:tracePt t="18332" x="5686425" y="4267200"/>
          <p14:tracePt t="18342" x="5676900" y="4271963"/>
          <p14:tracePt t="18359" x="5657850" y="4286250"/>
          <p14:tracePt t="18375" x="5643563" y="4291013"/>
          <p14:tracePt t="18393" x="5629275" y="4305300"/>
          <p14:tracePt t="18409" x="5619750" y="4310063"/>
          <p14:tracePt t="18550" x="5610225" y="4310063"/>
          <p14:tracePt t="18566" x="5605463" y="4310063"/>
          <p14:tracePt t="18566" x="5605463" y="4300538"/>
          <p14:tracePt t="18582" x="5605463" y="4286250"/>
          <p14:tracePt t="18593" x="5605463" y="4281488"/>
          <p14:tracePt t="18609" x="5605463" y="4276725"/>
          <p14:tracePt t="18646" x="5605463" y="4271963"/>
          <p14:tracePt t="18650" x="5605463" y="4262438"/>
          <p14:tracePt t="18660" x="5605463" y="4248150"/>
          <p14:tracePt t="18676" x="5619750" y="4229100"/>
          <p14:tracePt t="18693" x="5629275" y="4224338"/>
          <p14:tracePt t="18709" x="5643563" y="4214813"/>
          <p14:tracePt t="18733" x="5667375" y="4195763"/>
          <p14:tracePt t="18743" x="5676900" y="4191000"/>
          <p14:tracePt t="18760" x="5681663" y="4191000"/>
          <p14:tracePt t="18776" x="5686425" y="4186238"/>
          <p14:tracePt t="18793" x="5691188" y="4186238"/>
          <p14:tracePt t="18809" x="5700713" y="4176713"/>
          <p14:tracePt t="18846" x="5705475" y="4176713"/>
          <p14:tracePt t="18852" x="5715000" y="4171950"/>
          <p14:tracePt t="18859" x="5724525" y="4167188"/>
          <p14:tracePt t="18894" x="5738813" y="4167188"/>
          <p14:tracePt t="18895" x="5743575" y="4162425"/>
          <p14:tracePt t="18935" x="5748338" y="4162425"/>
          <p14:tracePt t="18943" x="5753100" y="4152900"/>
          <p14:tracePt t="18943" x="5757863" y="4148138"/>
          <p14:tracePt t="18960" x="5767388" y="4148138"/>
          <p14:tracePt t="18976" x="5772150" y="4143375"/>
          <p14:tracePt t="18993" x="5786438" y="4143375"/>
          <p14:tracePt t="19009" x="5800725" y="4133850"/>
          <p14:tracePt t="19033" x="5805488" y="4129088"/>
          <p14:tracePt t="19043" x="5824538" y="4114800"/>
          <p14:tracePt t="19060" x="5838825" y="4110038"/>
          <p14:tracePt t="19076" x="5853113" y="4095750"/>
          <p14:tracePt t="19093" x="5881688" y="4086225"/>
          <p14:tracePt t="19109" x="5919788" y="4081463"/>
          <p14:tracePt t="19132" x="5938838" y="4071938"/>
          <p14:tracePt t="19143" x="5953125" y="4067175"/>
          <p14:tracePt t="19160" x="5972175" y="4062413"/>
          <p14:tracePt t="19176" x="5981700" y="4062413"/>
          <p14:tracePt t="19193" x="6000750" y="4062413"/>
          <p14:tracePt t="19210" x="6053138" y="4052888"/>
          <p14:tracePt t="19234" x="6076950" y="4052888"/>
          <p14:tracePt t="19243" x="6096000" y="4048125"/>
          <p14:tracePt t="19260" x="6119813" y="4038600"/>
          <p14:tracePt t="19275" x="6129338" y="4038600"/>
          <p14:tracePt t="19292" x="6138863" y="4038600"/>
          <p14:tracePt t="19308" x="6143625" y="4033838"/>
          <p14:tracePt t="19358" x="6153150" y="4033838"/>
          <p14:tracePt t="19366" x="6162675" y="4029075"/>
          <p14:tracePt t="19398" x="6172200" y="4024313"/>
          <p14:tracePt t="19406" x="6186488" y="4014788"/>
          <p14:tracePt t="19439" x="6191250" y="4014788"/>
          <p14:tracePt t="19458" x="6196013" y="4010025"/>
          <p14:tracePt t="19459" x="6205538" y="4010025"/>
          <p14:tracePt t="19476" x="6219825" y="4000500"/>
          <p14:tracePt t="19492" x="6229350" y="3990975"/>
          <p14:tracePt t="19508" x="6243638" y="3986213"/>
          <p14:tracePt t="19531" x="6262688" y="3981450"/>
          <p14:tracePt t="19542" x="6272213" y="3976688"/>
          <p14:tracePt t="19606" x="6281738" y="3967163"/>
          <p14:tracePt t="19622" x="6291263" y="3962400"/>
          <p14:tracePt t="19647" x="6296025" y="3952875"/>
          <p14:tracePt t="19695" x="6300788" y="3948113"/>
          <p14:tracePt t="19807" x="6291263" y="3957638"/>
          <p14:tracePt t="19865" x="6286500" y="3962400"/>
          <p14:tracePt t="19876" x="6267450" y="3971925"/>
          <p14:tracePt t="19893" x="6238875" y="3986213"/>
          <p14:tracePt t="19893" x="6234113" y="3986213"/>
          <p14:tracePt t="19911" x="6181725" y="3995738"/>
          <p14:tracePt t="19958" x="6162675" y="4005263"/>
          <p14:tracePt t="19959" x="6138863" y="4014788"/>
          <p14:tracePt t="19976" x="6110288" y="4019550"/>
          <p14:tracePt t="19993" x="6081713" y="4024313"/>
          <p14:tracePt t="20010" x="6010275" y="4038600"/>
          <p14:tracePt t="20033" x="5995988" y="4038600"/>
          <p14:tracePt t="20043" x="5953125" y="4048125"/>
          <p14:tracePt t="20059" x="5905500" y="4057650"/>
          <p14:tracePt t="20076" x="5872163" y="4071938"/>
          <p14:tracePt t="20092" x="5824538" y="4081463"/>
          <p14:tracePt t="20109" x="5772150" y="4095750"/>
          <p14:tracePt t="20133" x="5719763" y="4119563"/>
          <p14:tracePt t="20143" x="5672138" y="4133850"/>
          <p14:tracePt t="20161" x="5629275" y="4157663"/>
          <p14:tracePt t="20178" x="5591175" y="4176713"/>
          <p14:tracePt t="20193" x="5557838" y="4181475"/>
          <p14:tracePt t="20211" x="5524500" y="4195763"/>
          <p14:tracePt t="20503" x="5548313" y="4191000"/>
          <p14:tracePt t="20564" x="5576888" y="4191000"/>
          <p14:tracePt t="20565" x="5619750" y="4171950"/>
          <p14:tracePt t="20577" x="5657850" y="4162425"/>
          <p14:tracePt t="20592" x="5705475" y="4148138"/>
          <p14:tracePt t="20613" x="5800725" y="4114800"/>
          <p14:tracePt t="20675" x="5819775" y="4110038"/>
          <p14:tracePt t="20676" x="5838825" y="4095750"/>
          <p14:tracePt t="20693" x="5853113" y="4090988"/>
          <p14:tracePt t="20710" x="5895975" y="4081463"/>
          <p14:tracePt t="20732" x="5905500" y="4076700"/>
          <p14:tracePt t="20743" x="5919788" y="4071938"/>
          <p14:tracePt t="20759" x="5924550" y="4071938"/>
          <p14:tracePt t="20776" x="5938838" y="4067175"/>
          <p14:tracePt t="20792" x="5948363" y="4062413"/>
          <p14:tracePt t="20809" x="5976938" y="4052888"/>
          <p14:tracePt t="20832" x="5986463" y="4048125"/>
          <p14:tracePt t="20842" x="5995988" y="4043363"/>
          <p14:tracePt t="20859" x="6015038" y="4038600"/>
          <p14:tracePt t="20876" x="6034088" y="4033838"/>
          <p14:tracePt t="20893" x="6038850" y="4033838"/>
          <p14:tracePt t="20909" x="6057900" y="4029075"/>
          <p14:tracePt t="20943" x="6076950" y="4019550"/>
          <p14:tracePt t="20943" x="6086475" y="4019550"/>
          <p14:tracePt t="20959" x="6100763" y="4010025"/>
          <p14:tracePt t="20976" x="6119813" y="4000500"/>
          <p14:tracePt t="20992" x="6129338" y="4000500"/>
          <p14:tracePt t="21009" x="6143625" y="3990975"/>
          <p14:tracePt t="21046" x="6153150" y="3990975"/>
          <p14:tracePt t="21054" x="6162675" y="3990975"/>
          <p14:tracePt t="21062" x="6172200" y="3986213"/>
          <p14:tracePt t="21076" x="6181725" y="3986213"/>
          <p14:tracePt t="21093" x="6191250" y="3981450"/>
          <p14:tracePt t="21110" x="6224588" y="3981450"/>
          <p14:tracePt t="21148" x="6238875" y="3976688"/>
          <p14:tracePt t="21159" x="6243638" y="3976688"/>
          <p14:tracePt t="21176" x="6248400" y="3976688"/>
          <p14:tracePt t="21307" x="6272213" y="3967163"/>
          <p14:tracePt t="21350" x="6276975" y="3967163"/>
          <p14:tracePt t="21359" x="6286500" y="3967163"/>
          <p14:tracePt t="21360" x="6296025" y="3967163"/>
          <p14:tracePt t="21375" x="6300788" y="3967163"/>
          <p14:tracePt t="21393" x="6319838" y="3967163"/>
          <p14:tracePt t="21409" x="6338888" y="3962400"/>
          <p14:tracePt t="21434" x="6348413" y="3962400"/>
          <p14:tracePt t="21443" x="6372225" y="3962400"/>
          <p14:tracePt t="21460" x="6396038" y="3962400"/>
          <p14:tracePt t="21475" x="6419850" y="3962400"/>
          <p14:tracePt t="21492" x="6448425" y="3962400"/>
          <p14:tracePt t="21509" x="6472238" y="3962400"/>
          <p14:tracePt t="21532" x="6481763" y="3962400"/>
          <p14:tracePt t="21543" x="6496050" y="3952875"/>
          <p14:tracePt t="21560" x="6505575" y="3952875"/>
          <p14:tracePt t="21576" x="6534150" y="3952875"/>
          <p14:tracePt t="21592" x="6567488" y="3952875"/>
          <p14:tracePt t="21609" x="6605588" y="3952875"/>
          <p14:tracePt t="21633" x="6619875" y="3952875"/>
          <p14:tracePt t="21642" x="6638925" y="3948113"/>
          <p14:tracePt t="21659" x="6653213" y="3948113"/>
          <p14:tracePt t="21676" x="6667500" y="3948113"/>
          <p14:tracePt t="21692" x="6691313" y="3938588"/>
          <p14:tracePt t="21709" x="6738938" y="3938588"/>
          <p14:tracePt t="21732" x="6772275" y="3933825"/>
          <p14:tracePt t="21743" x="6791325" y="3929063"/>
          <p14:tracePt t="21760" x="6815138" y="3929063"/>
          <p14:tracePt t="21776" x="6819900" y="3924300"/>
          <p14:tracePt t="21794" x="6843713" y="3919538"/>
          <p14:tracePt t="21811" x="6886575" y="3910013"/>
          <p14:tracePt t="21851" x="6896100" y="3910013"/>
          <p14:tracePt t="21861" x="6900863" y="3900488"/>
          <p14:tracePt t="22006" x="6905625" y="3876675"/>
          <p14:tracePt t="22048" x="6915150" y="3871913"/>
          <p14:tracePt t="22060" x="6919913" y="3862388"/>
          <p14:tracePt t="22076" x="6924675" y="3852863"/>
          <p14:tracePt t="22109" x="6929438" y="3848100"/>
          <p14:tracePt t="22158" x="6934200" y="3838575"/>
          <p14:tracePt t="22174" x="6938963" y="3833813"/>
          <p14:tracePt t="22182" x="6948488" y="3824288"/>
          <p14:tracePt t="22214" x="6953250" y="3819525"/>
          <p14:tracePt t="22250" x="6967538" y="3805238"/>
          <p14:tracePt t="22260" x="6972300" y="3805238"/>
          <p14:tracePt t="22277" x="6977063" y="3805238"/>
          <p14:tracePt t="22293" x="6996113" y="3805238"/>
          <p14:tracePt t="22310" x="7034213" y="3800475"/>
          <p14:tracePt t="22338" x="7048500" y="3800475"/>
          <p14:tracePt t="22347" x="7081838" y="3800475"/>
          <p14:tracePt t="22359" x="7105650" y="3800475"/>
          <p14:tracePt t="22376" x="7129463" y="3800475"/>
          <p14:tracePt t="22393" x="7134225" y="3800475"/>
          <p14:tracePt t="22409" x="7138988" y="3800475"/>
          <p14:tracePt t="22446" x="7143750" y="3800475"/>
          <p14:tracePt t="22463" x="7153275" y="3800475"/>
          <p14:tracePt t="22476" x="7162800" y="3805238"/>
          <p14:tracePt t="22494" x="7172325" y="3810000"/>
          <p14:tracePt t="22508" x="7181850" y="3814763"/>
          <p14:tracePt t="22550" x="7186613" y="3819525"/>
          <p14:tracePt t="22574" x="7191375" y="3824288"/>
          <p14:tracePt t="22655" x="7196138" y="3829050"/>
          <p14:tracePt t="22670" x="7196138" y="3833813"/>
          <p14:tracePt t="22686" x="7196138" y="3838575"/>
          <p14:tracePt t="22694" x="7196138" y="3848100"/>
          <p14:tracePt t="22702" x="7196138" y="3876675"/>
          <p14:tracePt t="22749" x="7196138" y="3881438"/>
          <p14:tracePt t="22758" x="7196138" y="3886200"/>
          <p14:tracePt t="22776" x="7196138" y="3890963"/>
          <p14:tracePt t="22792" x="7191375" y="3914775"/>
          <p14:tracePt t="22809" x="7186613" y="3919538"/>
          <p14:tracePt t="22846" x="7181850" y="3924300"/>
          <p14:tracePt t="22870" x="7167563" y="3929063"/>
          <p14:tracePt t="22870" x="7158038" y="3933825"/>
          <p14:tracePt t="22894" x="7153275" y="3938588"/>
          <p14:tracePt t="22900" x="7119938" y="3962400"/>
          <p14:tracePt t="22939" x="7105650" y="3967163"/>
          <p14:tracePt t="22959" x="7091363" y="3971925"/>
          <p14:tracePt t="22959" x="7081838" y="3971925"/>
          <p14:tracePt t="22976" x="7053263" y="3971925"/>
          <p14:tracePt t="22994" x="7034213" y="3976688"/>
          <p14:tracePt t="23010" x="7005638" y="3976688"/>
          <p14:tracePt t="23062" x="7000875" y="3976688"/>
          <p14:tracePt t="23071" x="6996113" y="3976688"/>
          <p14:tracePt t="23093" x="6986588" y="3976688"/>
          <p14:tracePt t="23095" x="6977063" y="3976688"/>
          <p14:tracePt t="23113" x="6929438" y="3976688"/>
          <p14:tracePt t="23188" x="6924675" y="3976688"/>
          <p14:tracePt t="23200" x="6900863" y="3962400"/>
          <p14:tracePt t="23307" x="6891338" y="3952875"/>
          <p14:tracePt t="23358" x="6881813" y="3948113"/>
          <p14:tracePt t="23374" x="6872288" y="3938588"/>
          <p14:tracePt t="23400" x="6867525" y="3929063"/>
          <p14:tracePt t="23430" x="6858000" y="3924300"/>
          <p14:tracePt t="23438" x="6858000" y="3914775"/>
          <p14:tracePt t="23462" x="6853238" y="3900488"/>
          <p14:tracePt t="23476" x="6848475" y="3895725"/>
          <p14:tracePt t="23476" x="6848475" y="3890963"/>
          <p14:tracePt t="23492" x="6843713" y="3886200"/>
          <p14:tracePt t="23509" x="6843713" y="3876675"/>
          <p14:tracePt t="23550" x="6838950" y="3867150"/>
          <p14:tracePt t="23566" x="6838950" y="3862388"/>
          <p14:tracePt t="23582" x="6838950" y="3852863"/>
          <p14:tracePt t="23583" x="6838950" y="3848100"/>
          <p14:tracePt t="23593" x="6838950" y="3838575"/>
          <p14:tracePt t="23610" x="6843713" y="3814763"/>
          <p14:tracePt t="23663" x="6848475" y="3805238"/>
          <p14:tracePt t="23678" x="6853238" y="3800475"/>
          <p14:tracePt t="23679" x="6862763" y="3795713"/>
          <p14:tracePt t="23693" x="6872288" y="3790950"/>
          <p14:tracePt t="23709" x="6900863" y="3776663"/>
          <p14:tracePt t="23743" x="6924675" y="3771900"/>
          <p14:tracePt t="23744" x="6943725" y="3771900"/>
          <p14:tracePt t="23760" x="6948488" y="3767138"/>
          <p14:tracePt t="23802" x="6972300" y="3767138"/>
          <p14:tracePt t="23833" x="6981825" y="3767138"/>
          <p14:tracePt t="23842" x="6996113" y="3767138"/>
          <p14:tracePt t="23859" x="7015163" y="3767138"/>
          <p14:tracePt t="23876" x="7034213" y="3767138"/>
          <p14:tracePt t="23892" x="7062788" y="3767138"/>
          <p14:tracePt t="23909" x="7086600" y="3767138"/>
          <p14:tracePt t="23932" x="7115175" y="3781425"/>
          <p14:tracePt t="23942" x="7129463" y="3786188"/>
          <p14:tracePt t="23959" x="7143750" y="3795713"/>
          <p14:tracePt t="23976" x="7153275" y="3810000"/>
          <p14:tracePt t="23992" x="7172325" y="3819525"/>
          <p14:tracePt t="24009" x="7191375" y="3833813"/>
          <p14:tracePt t="24030" x="7196138" y="3838575"/>
          <p14:tracePt t="24042" x="7229475" y="3857625"/>
          <p14:tracePt t="24059" x="7248525" y="3867150"/>
          <p14:tracePt t="24076" x="7277100" y="3871913"/>
          <p14:tracePt t="24093" x="7296150" y="3886200"/>
          <p14:tracePt t="24110" x="7339013" y="3895725"/>
          <p14:tracePt t="24131" x="7353300" y="3914775"/>
          <p14:tracePt t="24143" x="7377113" y="3914775"/>
          <p14:tracePt t="24160" x="7405688" y="3924300"/>
          <p14:tracePt t="24176" x="7443788" y="3933825"/>
          <p14:tracePt t="24192" x="7486650" y="3943350"/>
          <p14:tracePt t="24210" x="7581900" y="3971925"/>
          <p14:tracePt t="24262" x="7596188" y="3976688"/>
          <p14:tracePt t="24263" x="7600950" y="3976688"/>
          <p14:tracePt t="24276" x="7620000" y="3976688"/>
          <p14:tracePt t="24292" x="7639050" y="3986213"/>
          <p14:tracePt t="24309" x="7691438" y="4005263"/>
          <p14:tracePt t="24334" x="7710488" y="4005263"/>
          <p14:tracePt t="24342" x="7734300" y="4019550"/>
          <p14:tracePt t="24361" x="7777163" y="4038600"/>
          <p14:tracePt t="24377" x="7815263" y="4048125"/>
          <p14:tracePt t="24393" x="7867650" y="4071938"/>
          <p14:tracePt t="24410" x="7981950" y="4110038"/>
          <p14:tracePt t="24458" x="7996238" y="4119563"/>
          <p14:tracePt t="24459" x="8024813" y="4119563"/>
          <p14:tracePt t="24476" x="8039100" y="4119563"/>
          <p14:tracePt t="24476" x="8053388" y="4119563"/>
          <p14:tracePt t="24497" x="8062913" y="4119563"/>
          <p14:tracePt t="24510" x="8139113" y="4114800"/>
          <p14:tracePt t="24510" x="8167688" y="4110038"/>
          <p14:tracePt t="24551" x="8172450" y="4110038"/>
          <p14:tracePt t="24560" x="8210550" y="4090988"/>
          <p14:tracePt t="24576" x="8229600" y="4081463"/>
          <p14:tracePt t="24594" x="8253413" y="4071938"/>
          <p14:tracePt t="24610" x="8281988" y="4052888"/>
          <p14:tracePt t="24633" x="8301038" y="4043363"/>
          <p14:tracePt t="24643" x="8329613" y="4029075"/>
          <p14:tracePt t="24660" x="8353425" y="4014788"/>
          <p14:tracePt t="24676" x="8382000" y="3995738"/>
          <p14:tracePt t="24693" x="8415338" y="3976688"/>
          <p14:tracePt t="24709" x="8472488" y="3938588"/>
          <p14:tracePt t="24735" x="8482013" y="3933825"/>
          <p14:tracePt t="24742" x="8510588" y="3924300"/>
          <p14:tracePt t="24760" x="8534400" y="3914775"/>
          <p14:tracePt t="24776" x="8548688" y="3910013"/>
          <p14:tracePt t="24958" x="8534400" y="3919538"/>
          <p14:tracePt t="24966" x="8524875" y="3924300"/>
          <p14:tracePt t="24975" x="8496300" y="3938588"/>
          <p14:tracePt t="24982" x="8472488" y="3948113"/>
          <p14:tracePt t="24992" x="8439150" y="3971925"/>
          <p14:tracePt t="25008" x="8391525" y="3995738"/>
          <p14:tracePt t="25037" x="8339138" y="4019550"/>
          <p14:tracePt t="25048" x="8320088" y="4024313"/>
          <p14:tracePt t="25061" x="8258175" y="4038600"/>
          <p14:tracePt t="25077" x="8205788" y="4048125"/>
          <p14:tracePt t="25077" x="8172450" y="4067175"/>
          <p14:tracePt t="25095" x="8129588" y="4076700"/>
          <p14:tracePt t="25110" x="8053388" y="4081463"/>
          <p14:tracePt t="25152" x="8039100" y="4081463"/>
          <p14:tracePt t="25160" x="8020050" y="4086225"/>
          <p14:tracePt t="25176" x="8001000" y="4090988"/>
          <p14:tracePt t="25194" x="7981950" y="4090988"/>
          <p14:tracePt t="25210" x="7920038" y="4090988"/>
          <p14:tracePt t="25250" x="7896225" y="4090988"/>
          <p14:tracePt t="25259" x="7843838" y="4081463"/>
          <p14:tracePt t="25276" x="7796213" y="4062413"/>
          <p14:tracePt t="25276" x="7777163" y="4052888"/>
          <p14:tracePt t="25295" x="7729538" y="4038600"/>
          <p14:tracePt t="25311" x="7658100" y="4019550"/>
          <p14:tracePt t="25349" x="7643813" y="4014788"/>
          <p14:tracePt t="25360" x="7615238" y="4000500"/>
          <p14:tracePt t="25376" x="7577138" y="3990975"/>
          <p14:tracePt t="25394" x="7553325" y="3986213"/>
          <p14:tracePt t="25410" x="7505700" y="3971925"/>
          <p14:tracePt t="25449" x="7500938" y="3967163"/>
          <p14:tracePt t="25460" x="7481888" y="3952875"/>
          <p14:tracePt t="25476" x="7443788" y="3938588"/>
          <p14:tracePt t="25496" x="7405688" y="3929063"/>
          <p14:tracePt t="25511" x="7343775" y="3900488"/>
          <p14:tracePt t="25555" x="7339013" y="3900488"/>
          <p14:tracePt t="25564" x="7324725" y="3895725"/>
          <p14:tracePt t="25575" x="7300913" y="3886200"/>
          <p14:tracePt t="25593" x="7286625" y="3876675"/>
          <p14:tracePt t="25609" x="7258050" y="3862388"/>
          <p14:tracePt t="25632" x="7248525" y="3852863"/>
          <p14:tracePt t="25642" x="7234238" y="3848100"/>
          <p14:tracePt t="25642" x="7224713" y="3848100"/>
          <p14:tracePt t="25662" x="7200900" y="3838575"/>
          <p14:tracePt t="25676" x="7167563" y="3829050"/>
          <p14:tracePt t="25676" x="7138988" y="3819525"/>
          <p14:tracePt t="25695" x="7110413" y="3800475"/>
          <p14:tracePt t="25710" x="6972300" y="3752850"/>
          <p14:tracePt t="25710" x="6953250" y="3748088"/>
          <p14:tracePt t="25751" x="6938963" y="3748088"/>
          <p14:tracePt t="25760" x="6919913" y="3743325"/>
          <p14:tracePt t="25776" x="6896100" y="3743325"/>
          <p14:tracePt t="25792" x="6877050" y="3743325"/>
          <p14:tracePt t="25809" x="6843713" y="3743325"/>
          <p14:tracePt t="25832" x="6834188" y="3743325"/>
          <p14:tracePt t="25843" x="6810375" y="3757613"/>
          <p14:tracePt t="25859" x="6796088" y="3767138"/>
          <p14:tracePt t="25875" x="6791325" y="3776663"/>
          <p14:tracePt t="25892" x="6786563" y="3786188"/>
          <p14:tracePt t="25909" x="6786563" y="3814763"/>
          <p14:tracePt t="25933" x="6786563" y="3833813"/>
          <p14:tracePt t="25943" x="6786563" y="3857625"/>
          <p14:tracePt t="25960" x="6791325" y="3876675"/>
          <p14:tracePt t="25975" x="6805613" y="3890963"/>
          <p14:tracePt t="25993" x="6829425" y="3914775"/>
          <p14:tracePt t="26009" x="6877050" y="3938588"/>
          <p14:tracePt t="26033" x="6896100" y="3943350"/>
          <p14:tracePt t="26042" x="6924675" y="3948113"/>
          <p14:tracePt t="26059" x="6962775" y="3962400"/>
          <p14:tracePt t="26076" x="7000875" y="3967163"/>
          <p14:tracePt t="26093" x="7048500" y="3971925"/>
          <p14:tracePt t="26108" x="7105650" y="3976688"/>
          <p14:tracePt t="26131" x="7138988" y="3976688"/>
          <p14:tracePt t="26143" x="7167563" y="3976688"/>
          <p14:tracePt t="26159" x="7181850" y="3976688"/>
          <p14:tracePt t="26176" x="7191375" y="3976688"/>
          <p14:tracePt t="26193" x="7200900" y="3967163"/>
          <p14:tracePt t="26209" x="7229475" y="3938588"/>
          <p14:tracePt t="26262" x="7234238" y="3933825"/>
          <p14:tracePt t="26275" x="7239000" y="3929063"/>
          <p14:tracePt t="26294" x="7243763" y="3924300"/>
          <p14:tracePt t="26295" x="7243763" y="3919538"/>
          <p14:tracePt t="26313" x="7243763" y="3900488"/>
          <p14:tracePt t="26502" x="7234238" y="3881438"/>
          <p14:tracePt t="26532" x="7210425" y="3871913"/>
          <p14:tracePt t="26543" x="7186613" y="3852863"/>
          <p14:tracePt t="26560" x="7148513" y="3833813"/>
          <p14:tracePt t="26576" x="7105650" y="3819525"/>
          <p14:tracePt t="26592" x="7058025" y="3795713"/>
          <p14:tracePt t="26609" x="7005638" y="3781425"/>
          <p14:tracePt t="26632" x="6996113" y="3776663"/>
          <p14:tracePt t="26642" x="6981825" y="3776663"/>
          <p14:tracePt t="26660" x="6977063" y="3776663"/>
          <p14:tracePt t="26676" x="6972300" y="3776663"/>
          <p14:tracePt t="26709" x="6953250" y="3776663"/>
          <p14:tracePt t="26742" x="6948488" y="3776663"/>
          <p14:tracePt t="26742" x="6929438" y="3781425"/>
          <p14:tracePt t="26759" x="6924675" y="3781425"/>
          <p14:tracePt t="26775" x="6919913" y="3786188"/>
          <p14:tracePt t="26886" x="6910388" y="3790950"/>
          <p14:tracePt t="26927" x="6929438" y="3790950"/>
          <p14:tracePt t="26934" x="6962775" y="3790950"/>
          <p14:tracePt t="26937" x="6996113" y="3790950"/>
          <p14:tracePt t="26943" x="7062788" y="3790950"/>
          <p14:tracePt t="26959" x="7115175" y="3810000"/>
          <p14:tracePt t="26977" x="7162800" y="3814763"/>
          <p14:tracePt t="26992" x="7200900" y="3833813"/>
          <p14:tracePt t="27009" x="7243763" y="3848100"/>
          <p14:tracePt t="27033" x="7253288" y="3862388"/>
          <p14:tracePt t="27042" x="7277100" y="3871913"/>
          <p14:tracePt t="27060" x="7296150" y="3886200"/>
          <p14:tracePt t="27076" x="7315200" y="3890963"/>
          <p14:tracePt t="27092" x="7329488" y="3905250"/>
          <p14:tracePt t="27109" x="7348538" y="3919538"/>
          <p14:tracePt t="27132" x="7353300" y="3919538"/>
          <p14:tracePt t="27143" x="7372350" y="3924300"/>
          <p14:tracePt t="27159" x="7381875" y="3933825"/>
          <p14:tracePt t="27176" x="7386638" y="3943350"/>
          <p14:tracePt t="27192" x="7400925" y="3962400"/>
          <p14:tracePt t="27278" x="7405688" y="3967163"/>
          <p14:tracePt t="27286" x="7415213" y="3971925"/>
          <p14:tracePt t="27294" x="7429500" y="3981450"/>
          <p14:tracePt t="27300" x="7453313" y="3990975"/>
          <p14:tracePt t="27316" x="7472363" y="3990975"/>
          <p14:tracePt t="27326" x="7515225" y="4005263"/>
          <p14:tracePt t="27343" x="7548563" y="4005263"/>
          <p14:tracePt t="27359" x="7572375" y="4014788"/>
          <p14:tracePt t="27376" x="7586663" y="4014788"/>
          <p14:tracePt t="27392" x="7600950" y="4014788"/>
          <p14:tracePt t="27409" x="7634288" y="4014788"/>
          <p14:tracePt t="27442" x="7648575" y="4014788"/>
          <p14:tracePt t="27442" x="7686675" y="4014788"/>
          <p14:tracePt t="27459" x="7724775" y="4014788"/>
          <p14:tracePt t="27476" x="7762875" y="4014788"/>
          <p14:tracePt t="27493" x="7796213" y="4014788"/>
          <p14:tracePt t="27510" x="7848600" y="4014788"/>
          <p14:tracePt t="27532" x="7881938" y="4014788"/>
          <p14:tracePt t="27542" x="7920038" y="4014788"/>
          <p14:tracePt t="27559" x="7934325" y="4014788"/>
          <p14:tracePt t="27576" x="7967663" y="4014788"/>
          <p14:tracePt t="27593" x="7986713" y="4014788"/>
          <p14:tracePt t="27609" x="8015288" y="4014788"/>
          <p14:tracePt t="27633" x="8029575" y="4014788"/>
          <p14:tracePt t="27642" x="8053388" y="4014788"/>
          <p14:tracePt t="27662" x="8086725" y="4014788"/>
          <p14:tracePt t="27683" x="8115300" y="4014788"/>
          <p14:tracePt t="27696" x="8139113" y="4000500"/>
          <p14:tracePt t="27713" x="8186738" y="3971925"/>
          <p14:tracePt t="27713" x="8191500" y="3962400"/>
          <p14:tracePt t="27901" x="8181975" y="3971925"/>
          <p14:tracePt t="27919" x="8153400" y="3971925"/>
          <p14:tracePt t="27927" x="8024813" y="3971925"/>
          <p14:tracePt t="27943" x="7924800" y="3971925"/>
          <p14:tracePt t="27959" x="7843838" y="3971925"/>
          <p14:tracePt t="27976" x="7791450" y="3971925"/>
          <p14:tracePt t="27994" x="7767638" y="3967163"/>
          <p14:tracePt t="28009" x="7743825" y="3967163"/>
          <p14:tracePt t="28032" x="7739063" y="3962400"/>
          <p14:tracePt t="28062" x="7734300" y="3962400"/>
          <p14:tracePt t="28082" x="7724775" y="3962400"/>
          <p14:tracePt t="28086" x="7720013" y="3962400"/>
          <p14:tracePt t="28092" x="7705725" y="3962400"/>
          <p14:tracePt t="28108" x="7653338" y="3962400"/>
          <p14:tracePt t="28133" x="7600950" y="3962400"/>
          <p14:tracePt t="28143" x="7534275" y="3962400"/>
          <p14:tracePt t="28160" x="7443788" y="3962400"/>
          <p14:tracePt t="28176" x="7339013" y="3962400"/>
          <p14:tracePt t="28193" x="7224713" y="3962400"/>
          <p14:tracePt t="28209" x="7058025" y="3962400"/>
          <p14:tracePt t="28233" x="7000875" y="3962400"/>
          <p14:tracePt t="28242" x="6896100" y="3962400"/>
          <p14:tracePt t="28259" x="6810375" y="3962400"/>
          <p14:tracePt t="28275" x="6738938" y="3962400"/>
          <p14:tracePt t="28292" x="6691313" y="3962400"/>
          <p14:tracePt t="28309" x="6643688" y="3962400"/>
          <p14:tracePt t="28338" x="6638925" y="3962400"/>
          <p14:tracePt t="28348" x="6619875" y="3962400"/>
          <p14:tracePt t="28361" x="6600825" y="3962400"/>
          <p14:tracePt t="28377" x="6577013" y="3962400"/>
          <p14:tracePt t="28395" x="6538913" y="3967163"/>
          <p14:tracePt t="28410" x="6477000" y="3976688"/>
          <p14:tracePt t="28450" x="6467475" y="3976688"/>
          <p14:tracePt t="28460" x="6434138" y="3976688"/>
          <p14:tracePt t="28477" x="6410325" y="3990975"/>
          <p14:tracePt t="28477" x="6396038" y="3990975"/>
          <p14:tracePt t="28509" x="6386513" y="3995738"/>
          <p14:tracePt t="28777" x="0" y="0"/>
        </p14:tracePtLst>
        <p14:tracePtLst>
          <p14:tracePt t="38902" x="3343275" y="2205038"/>
          <p14:tracePt t="38983" x="3348038" y="2200275"/>
          <p14:tracePt t="39000" x="3424238" y="2200275"/>
          <p14:tracePt t="39039" x="3481388" y="2209800"/>
          <p14:tracePt t="39055" x="3519488" y="2209800"/>
          <p14:tracePt t="39064" x="3590925" y="2224088"/>
          <p14:tracePt t="39064" x="3629025" y="2228850"/>
          <p14:tracePt t="39080" x="3671888" y="2233613"/>
          <p14:tracePt t="39080" x="3705225" y="2233613"/>
          <p14:tracePt t="39096" x="3767138" y="2238375"/>
          <p14:tracePt t="39119" x="3848100" y="2238375"/>
          <p14:tracePt t="39177" x="3852863" y="2238375"/>
          <p14:tracePt t="39194" x="3881438" y="2238375"/>
          <p14:tracePt t="39210" x="3943350" y="2190750"/>
          <p14:tracePt t="39250" x="3952875" y="2181225"/>
          <p14:tracePt t="39256" x="3967163" y="2171700"/>
          <p14:tracePt t="39263" x="3986213" y="2147888"/>
          <p14:tracePt t="39279" x="3995738" y="2133600"/>
          <p14:tracePt t="39295" x="4010025" y="2119313"/>
          <p14:tracePt t="39311" x="4029075" y="2076450"/>
          <p14:tracePt t="39340" x="4033838" y="2066925"/>
          <p14:tracePt t="39349" x="4033838" y="2038350"/>
          <p14:tracePt t="39360" x="4033838" y="2005013"/>
          <p14:tracePt t="39378" x="4029075" y="1981200"/>
          <p14:tracePt t="39394" x="4005263" y="1943100"/>
          <p14:tracePt t="39411" x="3948113" y="1876425"/>
          <p14:tracePt t="39441" x="3924300" y="1857375"/>
          <p14:tracePt t="39460" x="3900488" y="1843088"/>
          <p14:tracePt t="39460" x="3848100" y="1819275"/>
          <p14:tracePt t="39493" x="3781425" y="1781175"/>
          <p14:tracePt t="39494" x="3695700" y="1747838"/>
          <p14:tracePt t="39494" x="3657600" y="1738313"/>
          <p14:tracePt t="39512" x="3529013" y="1719263"/>
          <p14:tracePt t="39549" x="3495675" y="1719263"/>
          <p14:tracePt t="39560" x="3467100" y="1719263"/>
          <p14:tracePt t="39578" x="3452813" y="1719263"/>
          <p14:tracePt t="39594" x="3448050" y="1719263"/>
          <p14:tracePt t="39611" x="3429000" y="1728788"/>
          <p14:tracePt t="39661" x="3424238" y="1733550"/>
          <p14:tracePt t="39661" x="3409950" y="1762125"/>
          <p14:tracePt t="39679" x="3395663" y="1781175"/>
          <p14:tracePt t="39694" x="3386138" y="1800225"/>
          <p14:tracePt t="39694" x="3381375" y="1819275"/>
          <p14:tracePt t="39711" x="3362325" y="1866900"/>
          <p14:tracePt t="39740" x="3362325" y="1876425"/>
          <p14:tracePt t="39749" x="3362325" y="1909763"/>
          <p14:tracePt t="39760" x="3362325" y="1938338"/>
          <p14:tracePt t="39777" x="3362325" y="1971675"/>
          <p14:tracePt t="39793" x="3376613" y="1995488"/>
          <p14:tracePt t="39811" x="3424238" y="2062163"/>
          <p14:tracePt t="39849" x="3438525" y="2081213"/>
          <p14:tracePt t="39850" x="3452813" y="2095500"/>
          <p14:tracePt t="39860" x="3495675" y="2128838"/>
          <p14:tracePt t="39877" x="3543300" y="2152650"/>
          <p14:tracePt t="39893" x="3581400" y="2176463"/>
          <p14:tracePt t="39910" x="3638550" y="2200275"/>
          <p14:tracePt t="39932" x="3657600" y="2209800"/>
          <p14:tracePt t="39943" x="3681413" y="2214563"/>
          <p14:tracePt t="39960" x="3705225" y="2224088"/>
          <p14:tracePt t="39977" x="3724275" y="2224088"/>
          <p14:tracePt t="39993" x="3743325" y="2224088"/>
          <p14:tracePt t="40010" x="3757613" y="2224088"/>
          <p14:tracePt t="40047" x="3767138" y="2224088"/>
          <p14:tracePt t="40239" x="3762375" y="2224088"/>
          <p14:tracePt t="40248" x="3748088" y="2224088"/>
          <p14:tracePt t="40255" x="3738563" y="2224088"/>
          <p14:tracePt t="40263" x="3695700" y="2224088"/>
          <p14:tracePt t="40276" x="3638550" y="2228850"/>
          <p14:tracePt t="40293" x="3576638" y="2233613"/>
          <p14:tracePt t="40311" x="3429000" y="2233613"/>
          <p14:tracePt t="40311" x="3405188" y="2233613"/>
          <p14:tracePt t="40352" x="3395663" y="2233613"/>
          <p14:tracePt t="40361" x="3390900" y="2233613"/>
          <p14:tracePt t="40377" x="3381375" y="2233613"/>
          <p14:tracePt t="40839" x="0" y="0"/>
        </p14:tracePtLst>
        <p14:tracePtLst>
          <p14:tracePt t="62349" x="7119938" y="3014663"/>
          <p14:tracePt t="62401" x="7110413" y="3014663"/>
          <p14:tracePt t="62455" x="7091363" y="3014663"/>
          <p14:tracePt t="62476" x="7086600" y="3014663"/>
          <p14:tracePt t="62479" x="7081838" y="3014663"/>
          <p14:tracePt t="62495" x="7058025" y="3014663"/>
          <p14:tracePt t="62526" x="7053263" y="3014663"/>
          <p14:tracePt t="62559" x="7048500" y="3005138"/>
          <p14:tracePt t="62695" x="7038975" y="3005138"/>
          <p14:tracePt t="62718" x="7034213" y="3005138"/>
          <p14:tracePt t="62808" x="7000875" y="2947988"/>
          <p14:tracePt t="62857" x="7000875" y="2938463"/>
          <p14:tracePt t="62867" x="7000875" y="2928938"/>
          <p14:tracePt t="62878" x="7000875" y="2886075"/>
          <p14:tracePt t="62894" x="7000875" y="2852738"/>
          <p14:tracePt t="62894" x="7000875" y="2838450"/>
          <p14:tracePt t="62912" x="7019925" y="2781300"/>
          <p14:tracePt t="62959" x="7029450" y="2747963"/>
          <p14:tracePt t="62960" x="7034213" y="2724150"/>
          <p14:tracePt t="62976" x="7034213" y="2690813"/>
          <p14:tracePt t="62993" x="7038975" y="2667000"/>
          <p14:tracePt t="63011" x="7053263" y="2586038"/>
          <p14:tracePt t="63063" x="7053263" y="2566988"/>
          <p14:tracePt t="63071" x="7053263" y="2562225"/>
          <p14:tracePt t="63077" x="7053263" y="2528888"/>
          <p14:tracePt t="63094" x="7053263" y="2500313"/>
          <p14:tracePt t="63094" x="7053263" y="2490788"/>
          <p14:tracePt t="63111" x="7053263" y="2419350"/>
          <p14:tracePt t="63156" x="7043738" y="2390775"/>
          <p14:tracePt t="63168" x="7034213" y="2376488"/>
          <p14:tracePt t="63178" x="7024688" y="2352675"/>
          <p14:tracePt t="63194" x="7005638" y="2328863"/>
          <p14:tracePt t="63211" x="6991350" y="2300288"/>
          <p14:tracePt t="63243" x="6986588" y="2290763"/>
          <p14:tracePt t="63244" x="6981825" y="2271713"/>
          <p14:tracePt t="63260" x="6981825" y="2243138"/>
          <p14:tracePt t="63277" x="6981825" y="2219325"/>
          <p14:tracePt t="63293" x="6981825" y="2190750"/>
          <p14:tracePt t="63310" x="6986588" y="2143125"/>
          <p14:tracePt t="63333" x="7005638" y="2124075"/>
          <p14:tracePt t="63343" x="7019925" y="2114550"/>
          <p14:tracePt t="63360" x="7038975" y="2090738"/>
          <p14:tracePt t="63377" x="7067550" y="2076450"/>
          <p14:tracePt t="63393" x="7086600" y="2066925"/>
          <p14:tracePt t="63410" x="7134225" y="2052638"/>
          <p14:tracePt t="63432" x="7153275" y="2043113"/>
          <p14:tracePt t="63443" x="7186613" y="2038350"/>
          <p14:tracePt t="63460" x="7224713" y="2038350"/>
          <p14:tracePt t="63477" x="7267575" y="2038350"/>
          <p14:tracePt t="63493" x="7315200" y="2038350"/>
          <p14:tracePt t="63510" x="7372350" y="2038350"/>
          <p14:tracePt t="63534" x="7419975" y="2047875"/>
          <p14:tracePt t="63544" x="7453313" y="2071688"/>
          <p14:tracePt t="63560" x="7510463" y="2090738"/>
          <p14:tracePt t="63580" x="7529513" y="2100263"/>
          <p14:tracePt t="63595" x="7567613" y="2119313"/>
          <p14:tracePt t="63613" x="7743825" y="2171700"/>
          <p14:tracePt t="63613" x="7748588" y="2171700"/>
          <p14:tracePt t="63689" x="7762875" y="2176463"/>
          <p14:tracePt t="63700" x="7843838" y="2243138"/>
          <p14:tracePt t="63755" x="7848600" y="2262188"/>
          <p14:tracePt t="63760" x="7862888" y="2300288"/>
          <p14:tracePt t="63777" x="7877175" y="2347913"/>
          <p14:tracePt t="63793" x="7881938" y="2386013"/>
          <p14:tracePt t="63811" x="7896225" y="2462213"/>
          <p14:tracePt t="63836" x="7896225" y="2481263"/>
          <p14:tracePt t="63843" x="7900988" y="2514600"/>
          <p14:tracePt t="63860" x="7910513" y="2566988"/>
          <p14:tracePt t="63881" x="7910513" y="2595563"/>
          <p14:tracePt t="63896" x="7910513" y="2638425"/>
          <p14:tracePt t="63912" x="7877175" y="2743200"/>
          <p14:tracePt t="63956" x="7867650" y="2762250"/>
          <p14:tracePt t="63956" x="7853363" y="2781300"/>
          <p14:tracePt t="63976" x="7843838" y="2795588"/>
          <p14:tracePt t="63977" x="7824788" y="2833688"/>
          <p14:tracePt t="63995" x="7805738" y="2857500"/>
          <p14:tracePt t="64011" x="7748588" y="2924175"/>
          <p14:tracePt t="64051" x="7734300" y="2938463"/>
          <p14:tracePt t="64060" x="7705725" y="2967038"/>
          <p14:tracePt t="64078" x="7677150" y="2990850"/>
          <p14:tracePt t="64094" x="7629525" y="3024188"/>
          <p14:tracePt t="64114" x="7524750" y="3071813"/>
          <p14:tracePt t="64176" x="7496175" y="3071813"/>
          <p14:tracePt t="64177" x="7443788" y="3076575"/>
          <p14:tracePt t="64193" x="7377113" y="3076575"/>
          <p14:tracePt t="64210" x="7272338" y="3076575"/>
          <p14:tracePt t="64243" x="7239000" y="3076575"/>
          <p14:tracePt t="64243" x="7186613" y="3076575"/>
          <p14:tracePt t="64259" x="7148513" y="3076575"/>
          <p14:tracePt t="64277" x="7110413" y="3076575"/>
          <p14:tracePt t="64293" x="7077075" y="3076575"/>
          <p14:tracePt t="64310" x="7005638" y="3052763"/>
          <p14:tracePt t="64333" x="6953250" y="3038475"/>
          <p14:tracePt t="64344" x="6905625" y="3019425"/>
          <p14:tracePt t="64360" x="6881813" y="3014663"/>
          <p14:tracePt t="64376" x="6867525" y="3000375"/>
          <p14:tracePt t="64395" x="6858000" y="2995613"/>
          <p14:tracePt t="64411" x="6824663" y="2943225"/>
          <p14:tracePt t="64460" x="6819900" y="2933700"/>
          <p14:tracePt t="64461" x="6805613" y="2905125"/>
          <p14:tracePt t="64477" x="6791325" y="2852738"/>
          <p14:tracePt t="64496" x="6791325" y="2838450"/>
          <p14:tracePt t="64511" x="6786563" y="2752725"/>
          <p14:tracePt t="64539" x="6781800" y="2733675"/>
          <p14:tracePt t="64549" x="6781800" y="2700338"/>
          <p14:tracePt t="64561" x="6781800" y="2667000"/>
          <p14:tracePt t="64577" x="6781800" y="2638425"/>
          <p14:tracePt t="64594" x="6781800" y="2595563"/>
          <p14:tracePt t="64610" x="6800850" y="2547938"/>
          <p14:tracePt t="64638" x="6819900" y="2528888"/>
          <p14:tracePt t="64643" x="6834188" y="2500313"/>
          <p14:tracePt t="64661" x="6853238" y="2471738"/>
          <p14:tracePt t="64677" x="6877050" y="2447925"/>
          <p14:tracePt t="64694" x="6896100" y="2419350"/>
          <p14:tracePt t="64710" x="6953250" y="2376488"/>
          <p14:tracePt t="64738" x="6977063" y="2366963"/>
          <p14:tracePt t="64743" x="7000875" y="2347913"/>
          <p14:tracePt t="64760" x="7024688" y="2343150"/>
          <p14:tracePt t="64776" x="7048500" y="2333625"/>
          <p14:tracePt t="64794" x="7062788" y="2328863"/>
          <p14:tracePt t="64810" x="7091363" y="2319338"/>
          <p14:tracePt t="64833" x="7100888" y="2319338"/>
          <p14:tracePt t="64843" x="7129463" y="2319338"/>
          <p14:tracePt t="64860" x="7143750" y="2319338"/>
          <p14:tracePt t="64876" x="7162800" y="2319338"/>
          <p14:tracePt t="64893" x="7191375" y="2319338"/>
          <p14:tracePt t="64909" x="7296150" y="2386013"/>
          <p14:tracePt t="64938" x="7334250" y="2400300"/>
          <p14:tracePt t="64961" x="7396163" y="2433638"/>
          <p14:tracePt t="64963" x="7467600" y="2471738"/>
          <p14:tracePt t="64978" x="7553325" y="2519363"/>
          <p14:tracePt t="64999" x="7634288" y="2547938"/>
          <p14:tracePt t="65012" x="7820025" y="2657475"/>
          <p14:tracePt t="65067" x="7829550" y="2667000"/>
          <p14:tracePt t="65077" x="7834313" y="2681288"/>
          <p14:tracePt t="65094" x="7848600" y="2719388"/>
          <p14:tracePt t="65111" x="7848600" y="2776538"/>
          <p14:tracePt t="65111" x="7848600" y="2790825"/>
          <p14:tracePt t="65152" x="7848600" y="2814638"/>
          <p14:tracePt t="65161" x="7848600" y="2847975"/>
          <p14:tracePt t="65178" x="7848600" y="2886075"/>
          <p14:tracePt t="65195" x="7848600" y="2914650"/>
          <p14:tracePt t="65210" x="7839075" y="2971800"/>
          <p14:tracePt t="65250" x="7834313" y="2986088"/>
          <p14:tracePt t="65261" x="7815263" y="3019425"/>
          <p14:tracePt t="65277" x="7786688" y="3043238"/>
          <p14:tracePt t="65294" x="7758113" y="3071813"/>
          <p14:tracePt t="65310" x="7700963" y="3095625"/>
          <p14:tracePt t="65333" x="7667625" y="3109913"/>
          <p14:tracePt t="65344" x="7653338" y="3109913"/>
          <p14:tracePt t="65360" x="7624763" y="3109913"/>
          <p14:tracePt t="65377" x="7581900" y="3109913"/>
          <p14:tracePt t="65394" x="7505700" y="3109913"/>
          <p14:tracePt t="65410" x="7396163" y="3109913"/>
          <p14:tracePt t="65433" x="7372350" y="3109913"/>
          <p14:tracePt t="65443" x="7319963" y="3109913"/>
          <p14:tracePt t="65460" x="7291388" y="3109913"/>
          <p14:tracePt t="65477" x="7277100" y="3109913"/>
          <p14:tracePt t="6590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480B6A5-BB05-4DFD-A1F1-04D461FA320F}"/>
              </a:ext>
            </a:extLst>
          </p:cNvPr>
          <p:cNvSpPr/>
          <p:nvPr/>
        </p:nvSpPr>
        <p:spPr bwMode="auto">
          <a:xfrm>
            <a:off x="3649280" y="2793614"/>
            <a:ext cx="2797991" cy="85711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Sensor Concept</a:t>
            </a:r>
          </a:p>
          <a:p>
            <a:pPr algn="l">
              <a:tabLst>
                <a:tab pos="180864" algn="l"/>
              </a:tabLst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Time Domain Multiplex Radar Approach -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TDMRA</a:t>
            </a:r>
            <a:endParaRPr lang="de-DE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04DF637-8042-4CA5-B37C-3F049B0A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80" y="1305304"/>
            <a:ext cx="2797991" cy="104458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E56202D-6A06-4A90-B4F6-4891FA13D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24"/>
          <a:stretch/>
        </p:blipFill>
        <p:spPr>
          <a:xfrm>
            <a:off x="6586430" y="1305304"/>
            <a:ext cx="2075478" cy="25560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75B9044-F835-4AE2-B6AA-1598BC1D4A2F}"/>
              </a:ext>
            </a:extLst>
          </p:cNvPr>
          <p:cNvSpPr txBox="1"/>
          <p:nvPr/>
        </p:nvSpPr>
        <p:spPr>
          <a:xfrm>
            <a:off x="4876848" y="3392511"/>
            <a:ext cx="537327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</a:rPr>
              <a:t>time </a:t>
            </a:r>
            <a:r>
              <a:rPr lang="en-US" sz="700" i="1" dirty="0">
                <a:solidFill>
                  <a:schemeClr val="tx1"/>
                </a:solidFill>
              </a:rPr>
              <a:t>t</a:t>
            </a:r>
            <a:r>
              <a:rPr lang="en-US" sz="700" dirty="0">
                <a:solidFill>
                  <a:schemeClr val="tx1"/>
                </a:solidFill>
              </a:rPr>
              <a:t> (s)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8CD8C38-2A82-43E7-ABD3-DAA297FDD8BB}"/>
              </a:ext>
            </a:extLst>
          </p:cNvPr>
          <p:cNvSpPr txBox="1"/>
          <p:nvPr/>
        </p:nvSpPr>
        <p:spPr>
          <a:xfrm>
            <a:off x="284793" y="1151415"/>
            <a:ext cx="3139001" cy="2637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Simultaneous measurement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all three channels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 gating enables separate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phase measurement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Recording of radar phase history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all 3 channels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 correlation between phase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histories reveals flow time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DFCB33F-4B9F-44EA-A82E-D035426F703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594850" y="1430602"/>
            <a:ext cx="2320300" cy="73157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B3F900C1-B6FC-4242-A0EB-2348A237D888}"/>
              </a:ext>
            </a:extLst>
          </p:cNvPr>
          <p:cNvSpPr/>
          <p:nvPr/>
        </p:nvSpPr>
        <p:spPr bwMode="auto">
          <a:xfrm>
            <a:off x="4549153" y="1500189"/>
            <a:ext cx="96252" cy="644334"/>
          </a:xfrm>
          <a:prstGeom prst="rect">
            <a:avLst/>
          </a:prstGeom>
          <a:solidFill>
            <a:schemeClr val="accent2">
              <a:lumMod val="75000"/>
              <a:alpha val="26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41D7F404-D7B8-4432-A60C-6CEE859C5042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8493" y="2144524"/>
            <a:ext cx="640660" cy="7049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6F210F21-CA18-4236-AB58-69D61D147B8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645405" y="2144523"/>
            <a:ext cx="1736346" cy="7049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5C7E157A-88B0-49E6-883E-A45D383139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04" y="2851740"/>
            <a:ext cx="2604041" cy="56412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C0085E91-794E-45FC-A50A-A760F465DF13}"/>
              </a:ext>
            </a:extLst>
          </p:cNvPr>
          <p:cNvSpPr txBox="1"/>
          <p:nvPr/>
        </p:nvSpPr>
        <p:spPr>
          <a:xfrm rot="16200000">
            <a:off x="3602146" y="2935231"/>
            <a:ext cx="296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94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  <p:extLst mod="1">
    <p:ext uri="{3A86A75C-4F4B-4683-9AE1-C65F6400EC91}">
      <p14:laserTraceLst xmlns:p14="http://schemas.microsoft.com/office/powerpoint/2010/main">
        <p14:tracePtLst>
          <p14:tracePt t="16797" x="5295900" y="4391025"/>
          <p14:tracePt t="16894" x="5300663" y="4395788"/>
          <p14:tracePt t="16900" x="5300663" y="4410075"/>
          <p14:tracePt t="16918" x="5300663" y="4419600"/>
          <p14:tracePt t="16926" x="5300663" y="4438650"/>
          <p14:tracePt t="16959" x="5300663" y="4457700"/>
          <p14:tracePt t="16976" x="5300663" y="4462463"/>
          <p14:tracePt t="17038" x="5305425" y="4462463"/>
          <p14:tracePt t="17048" x="5338763" y="4462463"/>
          <p14:tracePt t="17054" x="5376863" y="4452938"/>
          <p14:tracePt t="17062" x="5491163" y="4429125"/>
          <p14:tracePt t="17078" x="5653088" y="4410075"/>
          <p14:tracePt t="17094" x="5795963" y="4386263"/>
          <p14:tracePt t="17110" x="5953125" y="4352925"/>
          <p14:tracePt t="17142" x="5981700" y="4348163"/>
          <p14:tracePt t="17159" x="6015038" y="4333875"/>
          <p14:tracePt t="17160" x="6038850" y="4319588"/>
          <p14:tracePt t="17193" x="6057900" y="4295775"/>
          <p14:tracePt t="17209" x="6091238" y="4248150"/>
          <p14:tracePt t="17262" x="6091238" y="4243388"/>
          <p14:tracePt t="17430" x="6086475" y="4243388"/>
          <p14:tracePt t="17438" x="6076950" y="4257675"/>
          <p14:tracePt t="17446" x="6057900" y="4267200"/>
          <p14:tracePt t="17455" x="6038850" y="4281488"/>
          <p14:tracePt t="17462" x="5995988" y="4305300"/>
          <p14:tracePt t="17476" x="5957888" y="4314825"/>
          <p14:tracePt t="17493" x="5934075" y="4329113"/>
          <p14:tracePt t="17509" x="5910263" y="4343400"/>
          <p14:tracePt t="17532" x="5900738" y="4348163"/>
          <p14:tracePt t="17542" x="5895975" y="4357688"/>
          <p14:tracePt t="17559" x="5895975" y="4362450"/>
          <p14:tracePt t="17575" x="5895975" y="4367213"/>
          <p14:tracePt t="17592" x="5891213" y="4381500"/>
          <p14:tracePt t="17694" x="5881688" y="4391025"/>
          <p14:tracePt t="17700" x="5829300" y="4410075"/>
          <p14:tracePt t="17726" x="5810250" y="4410075"/>
          <p14:tracePt t="17729" x="5762625" y="4414838"/>
          <p14:tracePt t="17742" x="5719763" y="4414838"/>
          <p14:tracePt t="17759" x="5672138" y="4414838"/>
          <p14:tracePt t="17775" x="5643563" y="4414838"/>
          <p14:tracePt t="17792" x="5629275" y="4414838"/>
          <p14:tracePt t="17809" x="5610225" y="4414838"/>
          <p14:tracePt t="17832" x="5605463" y="4414838"/>
          <p14:tracePt t="17842" x="5581650" y="4386263"/>
          <p14:tracePt t="17859" x="5572125" y="4367213"/>
          <p14:tracePt t="17876" x="5557838" y="4333875"/>
          <p14:tracePt t="17892" x="5557838" y="4300538"/>
          <p14:tracePt t="17909" x="5557838" y="4271963"/>
          <p14:tracePt t="17942" x="5576888" y="4243388"/>
          <p14:tracePt t="17942" x="5614988" y="4224338"/>
          <p14:tracePt t="17959" x="5653088" y="4200525"/>
          <p14:tracePt t="17976" x="5681663" y="4195763"/>
          <p14:tracePt t="17992" x="5695950" y="4191000"/>
          <p14:tracePt t="18009" x="5724525" y="4191000"/>
          <p14:tracePt t="18034" x="5729288" y="4186238"/>
          <p14:tracePt t="18042" x="5748338" y="4176713"/>
          <p14:tracePt t="18060" x="5757863" y="4176713"/>
          <p14:tracePt t="18075" x="5767388" y="4171950"/>
          <p14:tracePt t="18219" x="5757863" y="4195763"/>
          <p14:tracePt t="18238" x="5753100" y="4205288"/>
          <p14:tracePt t="18248" x="5743575" y="4214813"/>
          <p14:tracePt t="18259" x="5729288" y="4229100"/>
          <p14:tracePt t="18276" x="5719763" y="4238625"/>
          <p14:tracePt t="18293" x="5710238" y="4243388"/>
          <p14:tracePt t="18309" x="5700713" y="4257675"/>
          <p14:tracePt t="18332" x="5686425" y="4267200"/>
          <p14:tracePt t="18342" x="5676900" y="4271963"/>
          <p14:tracePt t="18359" x="5657850" y="4286250"/>
          <p14:tracePt t="18375" x="5643563" y="4291013"/>
          <p14:tracePt t="18393" x="5629275" y="4305300"/>
          <p14:tracePt t="18409" x="5619750" y="4310063"/>
          <p14:tracePt t="18550" x="5610225" y="4310063"/>
          <p14:tracePt t="18566" x="5605463" y="4310063"/>
          <p14:tracePt t="18566" x="5605463" y="4300538"/>
          <p14:tracePt t="18582" x="5605463" y="4286250"/>
          <p14:tracePt t="18593" x="5605463" y="4281488"/>
          <p14:tracePt t="18609" x="5605463" y="4276725"/>
          <p14:tracePt t="18646" x="5605463" y="4271963"/>
          <p14:tracePt t="18650" x="5605463" y="4262438"/>
          <p14:tracePt t="18660" x="5605463" y="4248150"/>
          <p14:tracePt t="18676" x="5619750" y="4229100"/>
          <p14:tracePt t="18693" x="5629275" y="4224338"/>
          <p14:tracePt t="18709" x="5643563" y="4214813"/>
          <p14:tracePt t="18733" x="5667375" y="4195763"/>
          <p14:tracePt t="18743" x="5676900" y="4191000"/>
          <p14:tracePt t="18760" x="5681663" y="4191000"/>
          <p14:tracePt t="18776" x="5686425" y="4186238"/>
          <p14:tracePt t="18793" x="5691188" y="4186238"/>
          <p14:tracePt t="18809" x="5700713" y="4176713"/>
          <p14:tracePt t="18846" x="5705475" y="4176713"/>
          <p14:tracePt t="18852" x="5715000" y="4171950"/>
          <p14:tracePt t="18859" x="5724525" y="4167188"/>
          <p14:tracePt t="18894" x="5738813" y="4167188"/>
          <p14:tracePt t="18895" x="5743575" y="4162425"/>
          <p14:tracePt t="18935" x="5748338" y="4162425"/>
          <p14:tracePt t="18943" x="5753100" y="4152900"/>
          <p14:tracePt t="18943" x="5757863" y="4148138"/>
          <p14:tracePt t="18960" x="5767388" y="4148138"/>
          <p14:tracePt t="18976" x="5772150" y="4143375"/>
          <p14:tracePt t="18993" x="5786438" y="4143375"/>
          <p14:tracePt t="19009" x="5800725" y="4133850"/>
          <p14:tracePt t="19033" x="5805488" y="4129088"/>
          <p14:tracePt t="19043" x="5824538" y="4114800"/>
          <p14:tracePt t="19060" x="5838825" y="4110038"/>
          <p14:tracePt t="19076" x="5853113" y="4095750"/>
          <p14:tracePt t="19093" x="5881688" y="4086225"/>
          <p14:tracePt t="19109" x="5919788" y="4081463"/>
          <p14:tracePt t="19132" x="5938838" y="4071938"/>
          <p14:tracePt t="19143" x="5953125" y="4067175"/>
          <p14:tracePt t="19160" x="5972175" y="4062413"/>
          <p14:tracePt t="19176" x="5981700" y="4062413"/>
          <p14:tracePt t="19193" x="6000750" y="4062413"/>
          <p14:tracePt t="19210" x="6053138" y="4052888"/>
          <p14:tracePt t="19234" x="6076950" y="4052888"/>
          <p14:tracePt t="19243" x="6096000" y="4048125"/>
          <p14:tracePt t="19260" x="6119813" y="4038600"/>
          <p14:tracePt t="19275" x="6129338" y="4038600"/>
          <p14:tracePt t="19292" x="6138863" y="4038600"/>
          <p14:tracePt t="19308" x="6143625" y="4033838"/>
          <p14:tracePt t="19358" x="6153150" y="4033838"/>
          <p14:tracePt t="19366" x="6162675" y="4029075"/>
          <p14:tracePt t="19398" x="6172200" y="4024313"/>
          <p14:tracePt t="19406" x="6186488" y="4014788"/>
          <p14:tracePt t="19439" x="6191250" y="4014788"/>
          <p14:tracePt t="19458" x="6196013" y="4010025"/>
          <p14:tracePt t="19459" x="6205538" y="4010025"/>
          <p14:tracePt t="19476" x="6219825" y="4000500"/>
          <p14:tracePt t="19492" x="6229350" y="3990975"/>
          <p14:tracePt t="19508" x="6243638" y="3986213"/>
          <p14:tracePt t="19531" x="6262688" y="3981450"/>
          <p14:tracePt t="19542" x="6272213" y="3976688"/>
          <p14:tracePt t="19606" x="6281738" y="3967163"/>
          <p14:tracePt t="19622" x="6291263" y="3962400"/>
          <p14:tracePt t="19647" x="6296025" y="3952875"/>
          <p14:tracePt t="19695" x="6300788" y="3948113"/>
          <p14:tracePt t="19807" x="6291263" y="3957638"/>
          <p14:tracePt t="19865" x="6286500" y="3962400"/>
          <p14:tracePt t="19876" x="6267450" y="3971925"/>
          <p14:tracePt t="19893" x="6238875" y="3986213"/>
          <p14:tracePt t="19893" x="6234113" y="3986213"/>
          <p14:tracePt t="19911" x="6181725" y="3995738"/>
          <p14:tracePt t="19958" x="6162675" y="4005263"/>
          <p14:tracePt t="19959" x="6138863" y="4014788"/>
          <p14:tracePt t="19976" x="6110288" y="4019550"/>
          <p14:tracePt t="19993" x="6081713" y="4024313"/>
          <p14:tracePt t="20010" x="6010275" y="4038600"/>
          <p14:tracePt t="20033" x="5995988" y="4038600"/>
          <p14:tracePt t="20043" x="5953125" y="4048125"/>
          <p14:tracePt t="20059" x="5905500" y="4057650"/>
          <p14:tracePt t="20076" x="5872163" y="4071938"/>
          <p14:tracePt t="20092" x="5824538" y="4081463"/>
          <p14:tracePt t="20109" x="5772150" y="4095750"/>
          <p14:tracePt t="20133" x="5719763" y="4119563"/>
          <p14:tracePt t="20143" x="5672138" y="4133850"/>
          <p14:tracePt t="20161" x="5629275" y="4157663"/>
          <p14:tracePt t="20178" x="5591175" y="4176713"/>
          <p14:tracePt t="20193" x="5557838" y="4181475"/>
          <p14:tracePt t="20211" x="5524500" y="4195763"/>
          <p14:tracePt t="20503" x="5548313" y="4191000"/>
          <p14:tracePt t="20564" x="5576888" y="4191000"/>
          <p14:tracePt t="20565" x="5619750" y="4171950"/>
          <p14:tracePt t="20577" x="5657850" y="4162425"/>
          <p14:tracePt t="20592" x="5705475" y="4148138"/>
          <p14:tracePt t="20613" x="5800725" y="4114800"/>
          <p14:tracePt t="20675" x="5819775" y="4110038"/>
          <p14:tracePt t="20676" x="5838825" y="4095750"/>
          <p14:tracePt t="20693" x="5853113" y="4090988"/>
          <p14:tracePt t="20710" x="5895975" y="4081463"/>
          <p14:tracePt t="20732" x="5905500" y="4076700"/>
          <p14:tracePt t="20743" x="5919788" y="4071938"/>
          <p14:tracePt t="20759" x="5924550" y="4071938"/>
          <p14:tracePt t="20776" x="5938838" y="4067175"/>
          <p14:tracePt t="20792" x="5948363" y="4062413"/>
          <p14:tracePt t="20809" x="5976938" y="4052888"/>
          <p14:tracePt t="20832" x="5986463" y="4048125"/>
          <p14:tracePt t="20842" x="5995988" y="4043363"/>
          <p14:tracePt t="20859" x="6015038" y="4038600"/>
          <p14:tracePt t="20876" x="6034088" y="4033838"/>
          <p14:tracePt t="20893" x="6038850" y="4033838"/>
          <p14:tracePt t="20909" x="6057900" y="4029075"/>
          <p14:tracePt t="20943" x="6076950" y="4019550"/>
          <p14:tracePt t="20943" x="6086475" y="4019550"/>
          <p14:tracePt t="20959" x="6100763" y="4010025"/>
          <p14:tracePt t="20976" x="6119813" y="4000500"/>
          <p14:tracePt t="20992" x="6129338" y="4000500"/>
          <p14:tracePt t="21009" x="6143625" y="3990975"/>
          <p14:tracePt t="21046" x="6153150" y="3990975"/>
          <p14:tracePt t="21054" x="6162675" y="3990975"/>
          <p14:tracePt t="21062" x="6172200" y="3986213"/>
          <p14:tracePt t="21076" x="6181725" y="3986213"/>
          <p14:tracePt t="21093" x="6191250" y="3981450"/>
          <p14:tracePt t="21110" x="6224588" y="3981450"/>
          <p14:tracePt t="21148" x="6238875" y="3976688"/>
          <p14:tracePt t="21159" x="6243638" y="3976688"/>
          <p14:tracePt t="21176" x="6248400" y="3976688"/>
          <p14:tracePt t="21307" x="6272213" y="3967163"/>
          <p14:tracePt t="21350" x="6276975" y="3967163"/>
          <p14:tracePt t="21359" x="6286500" y="3967163"/>
          <p14:tracePt t="21360" x="6296025" y="3967163"/>
          <p14:tracePt t="21375" x="6300788" y="3967163"/>
          <p14:tracePt t="21393" x="6319838" y="3967163"/>
          <p14:tracePt t="21409" x="6338888" y="3962400"/>
          <p14:tracePt t="21434" x="6348413" y="3962400"/>
          <p14:tracePt t="21443" x="6372225" y="3962400"/>
          <p14:tracePt t="21460" x="6396038" y="3962400"/>
          <p14:tracePt t="21475" x="6419850" y="3962400"/>
          <p14:tracePt t="21492" x="6448425" y="3962400"/>
          <p14:tracePt t="21509" x="6472238" y="3962400"/>
          <p14:tracePt t="21532" x="6481763" y="3962400"/>
          <p14:tracePt t="21543" x="6496050" y="3952875"/>
          <p14:tracePt t="21560" x="6505575" y="3952875"/>
          <p14:tracePt t="21576" x="6534150" y="3952875"/>
          <p14:tracePt t="21592" x="6567488" y="3952875"/>
          <p14:tracePt t="21609" x="6605588" y="3952875"/>
          <p14:tracePt t="21633" x="6619875" y="3952875"/>
          <p14:tracePt t="21642" x="6638925" y="3948113"/>
          <p14:tracePt t="21659" x="6653213" y="3948113"/>
          <p14:tracePt t="21676" x="6667500" y="3948113"/>
          <p14:tracePt t="21692" x="6691313" y="3938588"/>
          <p14:tracePt t="21709" x="6738938" y="3938588"/>
          <p14:tracePt t="21732" x="6772275" y="3933825"/>
          <p14:tracePt t="21743" x="6791325" y="3929063"/>
          <p14:tracePt t="21760" x="6815138" y="3929063"/>
          <p14:tracePt t="21776" x="6819900" y="3924300"/>
          <p14:tracePt t="21794" x="6843713" y="3919538"/>
          <p14:tracePt t="21811" x="6886575" y="3910013"/>
          <p14:tracePt t="21851" x="6896100" y="3910013"/>
          <p14:tracePt t="21861" x="6900863" y="3900488"/>
          <p14:tracePt t="22006" x="6905625" y="3876675"/>
          <p14:tracePt t="22048" x="6915150" y="3871913"/>
          <p14:tracePt t="22060" x="6919913" y="3862388"/>
          <p14:tracePt t="22076" x="6924675" y="3852863"/>
          <p14:tracePt t="22109" x="6929438" y="3848100"/>
          <p14:tracePt t="22158" x="6934200" y="3838575"/>
          <p14:tracePt t="22174" x="6938963" y="3833813"/>
          <p14:tracePt t="22182" x="6948488" y="3824288"/>
          <p14:tracePt t="22214" x="6953250" y="3819525"/>
          <p14:tracePt t="22250" x="6967538" y="3805238"/>
          <p14:tracePt t="22260" x="6972300" y="3805238"/>
          <p14:tracePt t="22277" x="6977063" y="3805238"/>
          <p14:tracePt t="22293" x="6996113" y="3805238"/>
          <p14:tracePt t="22310" x="7034213" y="3800475"/>
          <p14:tracePt t="22338" x="7048500" y="3800475"/>
          <p14:tracePt t="22347" x="7081838" y="3800475"/>
          <p14:tracePt t="22359" x="7105650" y="3800475"/>
          <p14:tracePt t="22376" x="7129463" y="3800475"/>
          <p14:tracePt t="22393" x="7134225" y="3800475"/>
          <p14:tracePt t="22409" x="7138988" y="3800475"/>
          <p14:tracePt t="22446" x="7143750" y="3800475"/>
          <p14:tracePt t="22463" x="7153275" y="3800475"/>
          <p14:tracePt t="22476" x="7162800" y="3805238"/>
          <p14:tracePt t="22494" x="7172325" y="3810000"/>
          <p14:tracePt t="22508" x="7181850" y="3814763"/>
          <p14:tracePt t="22550" x="7186613" y="3819525"/>
          <p14:tracePt t="22574" x="7191375" y="3824288"/>
          <p14:tracePt t="22655" x="7196138" y="3829050"/>
          <p14:tracePt t="22670" x="7196138" y="3833813"/>
          <p14:tracePt t="22686" x="7196138" y="3838575"/>
          <p14:tracePt t="22694" x="7196138" y="3848100"/>
          <p14:tracePt t="22702" x="7196138" y="3876675"/>
          <p14:tracePt t="22749" x="7196138" y="3881438"/>
          <p14:tracePt t="22758" x="7196138" y="3886200"/>
          <p14:tracePt t="22776" x="7196138" y="3890963"/>
          <p14:tracePt t="22792" x="7191375" y="3914775"/>
          <p14:tracePt t="22809" x="7186613" y="3919538"/>
          <p14:tracePt t="22846" x="7181850" y="3924300"/>
          <p14:tracePt t="22870" x="7167563" y="3929063"/>
          <p14:tracePt t="22870" x="7158038" y="3933825"/>
          <p14:tracePt t="22894" x="7153275" y="3938588"/>
          <p14:tracePt t="22900" x="7119938" y="3962400"/>
          <p14:tracePt t="22939" x="7105650" y="3967163"/>
          <p14:tracePt t="22959" x="7091363" y="3971925"/>
          <p14:tracePt t="22959" x="7081838" y="3971925"/>
          <p14:tracePt t="22976" x="7053263" y="3971925"/>
          <p14:tracePt t="22994" x="7034213" y="3976688"/>
          <p14:tracePt t="23010" x="7005638" y="3976688"/>
          <p14:tracePt t="23062" x="7000875" y="3976688"/>
          <p14:tracePt t="23071" x="6996113" y="3976688"/>
          <p14:tracePt t="23093" x="6986588" y="3976688"/>
          <p14:tracePt t="23095" x="6977063" y="3976688"/>
          <p14:tracePt t="23113" x="6929438" y="3976688"/>
          <p14:tracePt t="23188" x="6924675" y="3976688"/>
          <p14:tracePt t="23200" x="6900863" y="3962400"/>
          <p14:tracePt t="23307" x="6891338" y="3952875"/>
          <p14:tracePt t="23358" x="6881813" y="3948113"/>
          <p14:tracePt t="23374" x="6872288" y="3938588"/>
          <p14:tracePt t="23400" x="6867525" y="3929063"/>
          <p14:tracePt t="23430" x="6858000" y="3924300"/>
          <p14:tracePt t="23438" x="6858000" y="3914775"/>
          <p14:tracePt t="23462" x="6853238" y="3900488"/>
          <p14:tracePt t="23476" x="6848475" y="3895725"/>
          <p14:tracePt t="23476" x="6848475" y="3890963"/>
          <p14:tracePt t="23492" x="6843713" y="3886200"/>
          <p14:tracePt t="23509" x="6843713" y="3876675"/>
          <p14:tracePt t="23550" x="6838950" y="3867150"/>
          <p14:tracePt t="23566" x="6838950" y="3862388"/>
          <p14:tracePt t="23582" x="6838950" y="3852863"/>
          <p14:tracePt t="23583" x="6838950" y="3848100"/>
          <p14:tracePt t="23593" x="6838950" y="3838575"/>
          <p14:tracePt t="23610" x="6843713" y="3814763"/>
          <p14:tracePt t="23663" x="6848475" y="3805238"/>
          <p14:tracePt t="23678" x="6853238" y="3800475"/>
          <p14:tracePt t="23679" x="6862763" y="3795713"/>
          <p14:tracePt t="23693" x="6872288" y="3790950"/>
          <p14:tracePt t="23709" x="6900863" y="3776663"/>
          <p14:tracePt t="23743" x="6924675" y="3771900"/>
          <p14:tracePt t="23744" x="6943725" y="3771900"/>
          <p14:tracePt t="23760" x="6948488" y="3767138"/>
          <p14:tracePt t="23802" x="6972300" y="3767138"/>
          <p14:tracePt t="23833" x="6981825" y="3767138"/>
          <p14:tracePt t="23842" x="6996113" y="3767138"/>
          <p14:tracePt t="23859" x="7015163" y="3767138"/>
          <p14:tracePt t="23876" x="7034213" y="3767138"/>
          <p14:tracePt t="23892" x="7062788" y="3767138"/>
          <p14:tracePt t="23909" x="7086600" y="3767138"/>
          <p14:tracePt t="23932" x="7115175" y="3781425"/>
          <p14:tracePt t="23942" x="7129463" y="3786188"/>
          <p14:tracePt t="23959" x="7143750" y="3795713"/>
          <p14:tracePt t="23976" x="7153275" y="3810000"/>
          <p14:tracePt t="23992" x="7172325" y="3819525"/>
          <p14:tracePt t="24009" x="7191375" y="3833813"/>
          <p14:tracePt t="24030" x="7196138" y="3838575"/>
          <p14:tracePt t="24042" x="7229475" y="3857625"/>
          <p14:tracePt t="24059" x="7248525" y="3867150"/>
          <p14:tracePt t="24076" x="7277100" y="3871913"/>
          <p14:tracePt t="24093" x="7296150" y="3886200"/>
          <p14:tracePt t="24110" x="7339013" y="3895725"/>
          <p14:tracePt t="24131" x="7353300" y="3914775"/>
          <p14:tracePt t="24143" x="7377113" y="3914775"/>
          <p14:tracePt t="24160" x="7405688" y="3924300"/>
          <p14:tracePt t="24176" x="7443788" y="3933825"/>
          <p14:tracePt t="24192" x="7486650" y="3943350"/>
          <p14:tracePt t="24210" x="7581900" y="3971925"/>
          <p14:tracePt t="24262" x="7596188" y="3976688"/>
          <p14:tracePt t="24263" x="7600950" y="3976688"/>
          <p14:tracePt t="24276" x="7620000" y="3976688"/>
          <p14:tracePt t="24292" x="7639050" y="3986213"/>
          <p14:tracePt t="24309" x="7691438" y="4005263"/>
          <p14:tracePt t="24334" x="7710488" y="4005263"/>
          <p14:tracePt t="24342" x="7734300" y="4019550"/>
          <p14:tracePt t="24361" x="7777163" y="4038600"/>
          <p14:tracePt t="24377" x="7815263" y="4048125"/>
          <p14:tracePt t="24393" x="7867650" y="4071938"/>
          <p14:tracePt t="24410" x="7981950" y="4110038"/>
          <p14:tracePt t="24458" x="7996238" y="4119563"/>
          <p14:tracePt t="24459" x="8024813" y="4119563"/>
          <p14:tracePt t="24476" x="8039100" y="4119563"/>
          <p14:tracePt t="24476" x="8053388" y="4119563"/>
          <p14:tracePt t="24497" x="8062913" y="4119563"/>
          <p14:tracePt t="24510" x="8139113" y="4114800"/>
          <p14:tracePt t="24510" x="8167688" y="4110038"/>
          <p14:tracePt t="24551" x="8172450" y="4110038"/>
          <p14:tracePt t="24560" x="8210550" y="4090988"/>
          <p14:tracePt t="24576" x="8229600" y="4081463"/>
          <p14:tracePt t="24594" x="8253413" y="4071938"/>
          <p14:tracePt t="24610" x="8281988" y="4052888"/>
          <p14:tracePt t="24633" x="8301038" y="4043363"/>
          <p14:tracePt t="24643" x="8329613" y="4029075"/>
          <p14:tracePt t="24660" x="8353425" y="4014788"/>
          <p14:tracePt t="24676" x="8382000" y="3995738"/>
          <p14:tracePt t="24693" x="8415338" y="3976688"/>
          <p14:tracePt t="24709" x="8472488" y="3938588"/>
          <p14:tracePt t="24735" x="8482013" y="3933825"/>
          <p14:tracePt t="24742" x="8510588" y="3924300"/>
          <p14:tracePt t="24760" x="8534400" y="3914775"/>
          <p14:tracePt t="24776" x="8548688" y="3910013"/>
          <p14:tracePt t="24958" x="8534400" y="3919538"/>
          <p14:tracePt t="24966" x="8524875" y="3924300"/>
          <p14:tracePt t="24975" x="8496300" y="3938588"/>
          <p14:tracePt t="24982" x="8472488" y="3948113"/>
          <p14:tracePt t="24992" x="8439150" y="3971925"/>
          <p14:tracePt t="25008" x="8391525" y="3995738"/>
          <p14:tracePt t="25037" x="8339138" y="4019550"/>
          <p14:tracePt t="25048" x="8320088" y="4024313"/>
          <p14:tracePt t="25061" x="8258175" y="4038600"/>
          <p14:tracePt t="25077" x="8205788" y="4048125"/>
          <p14:tracePt t="25077" x="8172450" y="4067175"/>
          <p14:tracePt t="25095" x="8129588" y="4076700"/>
          <p14:tracePt t="25110" x="8053388" y="4081463"/>
          <p14:tracePt t="25152" x="8039100" y="4081463"/>
          <p14:tracePt t="25160" x="8020050" y="4086225"/>
          <p14:tracePt t="25176" x="8001000" y="4090988"/>
          <p14:tracePt t="25194" x="7981950" y="4090988"/>
          <p14:tracePt t="25210" x="7920038" y="4090988"/>
          <p14:tracePt t="25250" x="7896225" y="4090988"/>
          <p14:tracePt t="25259" x="7843838" y="4081463"/>
          <p14:tracePt t="25276" x="7796213" y="4062413"/>
          <p14:tracePt t="25276" x="7777163" y="4052888"/>
          <p14:tracePt t="25295" x="7729538" y="4038600"/>
          <p14:tracePt t="25311" x="7658100" y="4019550"/>
          <p14:tracePt t="25349" x="7643813" y="4014788"/>
          <p14:tracePt t="25360" x="7615238" y="4000500"/>
          <p14:tracePt t="25376" x="7577138" y="3990975"/>
          <p14:tracePt t="25394" x="7553325" y="3986213"/>
          <p14:tracePt t="25410" x="7505700" y="3971925"/>
          <p14:tracePt t="25449" x="7500938" y="3967163"/>
          <p14:tracePt t="25460" x="7481888" y="3952875"/>
          <p14:tracePt t="25476" x="7443788" y="3938588"/>
          <p14:tracePt t="25496" x="7405688" y="3929063"/>
          <p14:tracePt t="25511" x="7343775" y="3900488"/>
          <p14:tracePt t="25555" x="7339013" y="3900488"/>
          <p14:tracePt t="25564" x="7324725" y="3895725"/>
          <p14:tracePt t="25575" x="7300913" y="3886200"/>
          <p14:tracePt t="25593" x="7286625" y="3876675"/>
          <p14:tracePt t="25609" x="7258050" y="3862388"/>
          <p14:tracePt t="25632" x="7248525" y="3852863"/>
          <p14:tracePt t="25642" x="7234238" y="3848100"/>
          <p14:tracePt t="25642" x="7224713" y="3848100"/>
          <p14:tracePt t="25662" x="7200900" y="3838575"/>
          <p14:tracePt t="25676" x="7167563" y="3829050"/>
          <p14:tracePt t="25676" x="7138988" y="3819525"/>
          <p14:tracePt t="25695" x="7110413" y="3800475"/>
          <p14:tracePt t="25710" x="6972300" y="3752850"/>
          <p14:tracePt t="25710" x="6953250" y="3748088"/>
          <p14:tracePt t="25751" x="6938963" y="3748088"/>
          <p14:tracePt t="25760" x="6919913" y="3743325"/>
          <p14:tracePt t="25776" x="6896100" y="3743325"/>
          <p14:tracePt t="25792" x="6877050" y="3743325"/>
          <p14:tracePt t="25809" x="6843713" y="3743325"/>
          <p14:tracePt t="25832" x="6834188" y="3743325"/>
          <p14:tracePt t="25843" x="6810375" y="3757613"/>
          <p14:tracePt t="25859" x="6796088" y="3767138"/>
          <p14:tracePt t="25875" x="6791325" y="3776663"/>
          <p14:tracePt t="25892" x="6786563" y="3786188"/>
          <p14:tracePt t="25909" x="6786563" y="3814763"/>
          <p14:tracePt t="25933" x="6786563" y="3833813"/>
          <p14:tracePt t="25943" x="6786563" y="3857625"/>
          <p14:tracePt t="25960" x="6791325" y="3876675"/>
          <p14:tracePt t="25975" x="6805613" y="3890963"/>
          <p14:tracePt t="25993" x="6829425" y="3914775"/>
          <p14:tracePt t="26009" x="6877050" y="3938588"/>
          <p14:tracePt t="26033" x="6896100" y="3943350"/>
          <p14:tracePt t="26042" x="6924675" y="3948113"/>
          <p14:tracePt t="26059" x="6962775" y="3962400"/>
          <p14:tracePt t="26076" x="7000875" y="3967163"/>
          <p14:tracePt t="26093" x="7048500" y="3971925"/>
          <p14:tracePt t="26108" x="7105650" y="3976688"/>
          <p14:tracePt t="26131" x="7138988" y="3976688"/>
          <p14:tracePt t="26143" x="7167563" y="3976688"/>
          <p14:tracePt t="26159" x="7181850" y="3976688"/>
          <p14:tracePt t="26176" x="7191375" y="3976688"/>
          <p14:tracePt t="26193" x="7200900" y="3967163"/>
          <p14:tracePt t="26209" x="7229475" y="3938588"/>
          <p14:tracePt t="26262" x="7234238" y="3933825"/>
          <p14:tracePt t="26275" x="7239000" y="3929063"/>
          <p14:tracePt t="26294" x="7243763" y="3924300"/>
          <p14:tracePt t="26295" x="7243763" y="3919538"/>
          <p14:tracePt t="26313" x="7243763" y="3900488"/>
          <p14:tracePt t="26502" x="7234238" y="3881438"/>
          <p14:tracePt t="26532" x="7210425" y="3871913"/>
          <p14:tracePt t="26543" x="7186613" y="3852863"/>
          <p14:tracePt t="26560" x="7148513" y="3833813"/>
          <p14:tracePt t="26576" x="7105650" y="3819525"/>
          <p14:tracePt t="26592" x="7058025" y="3795713"/>
          <p14:tracePt t="26609" x="7005638" y="3781425"/>
          <p14:tracePt t="26632" x="6996113" y="3776663"/>
          <p14:tracePt t="26642" x="6981825" y="3776663"/>
          <p14:tracePt t="26660" x="6977063" y="3776663"/>
          <p14:tracePt t="26676" x="6972300" y="3776663"/>
          <p14:tracePt t="26709" x="6953250" y="3776663"/>
          <p14:tracePt t="26742" x="6948488" y="3776663"/>
          <p14:tracePt t="26742" x="6929438" y="3781425"/>
          <p14:tracePt t="26759" x="6924675" y="3781425"/>
          <p14:tracePt t="26775" x="6919913" y="3786188"/>
          <p14:tracePt t="26886" x="6910388" y="3790950"/>
          <p14:tracePt t="26927" x="6929438" y="3790950"/>
          <p14:tracePt t="26934" x="6962775" y="3790950"/>
          <p14:tracePt t="26937" x="6996113" y="3790950"/>
          <p14:tracePt t="26943" x="7062788" y="3790950"/>
          <p14:tracePt t="26959" x="7115175" y="3810000"/>
          <p14:tracePt t="26977" x="7162800" y="3814763"/>
          <p14:tracePt t="26992" x="7200900" y="3833813"/>
          <p14:tracePt t="27009" x="7243763" y="3848100"/>
          <p14:tracePt t="27033" x="7253288" y="3862388"/>
          <p14:tracePt t="27042" x="7277100" y="3871913"/>
          <p14:tracePt t="27060" x="7296150" y="3886200"/>
          <p14:tracePt t="27076" x="7315200" y="3890963"/>
          <p14:tracePt t="27092" x="7329488" y="3905250"/>
          <p14:tracePt t="27109" x="7348538" y="3919538"/>
          <p14:tracePt t="27132" x="7353300" y="3919538"/>
          <p14:tracePt t="27143" x="7372350" y="3924300"/>
          <p14:tracePt t="27159" x="7381875" y="3933825"/>
          <p14:tracePt t="27176" x="7386638" y="3943350"/>
          <p14:tracePt t="27192" x="7400925" y="3962400"/>
          <p14:tracePt t="27278" x="7405688" y="3967163"/>
          <p14:tracePt t="27286" x="7415213" y="3971925"/>
          <p14:tracePt t="27294" x="7429500" y="3981450"/>
          <p14:tracePt t="27300" x="7453313" y="3990975"/>
          <p14:tracePt t="27316" x="7472363" y="3990975"/>
          <p14:tracePt t="27326" x="7515225" y="4005263"/>
          <p14:tracePt t="27343" x="7548563" y="4005263"/>
          <p14:tracePt t="27359" x="7572375" y="4014788"/>
          <p14:tracePt t="27376" x="7586663" y="4014788"/>
          <p14:tracePt t="27392" x="7600950" y="4014788"/>
          <p14:tracePt t="27409" x="7634288" y="4014788"/>
          <p14:tracePt t="27442" x="7648575" y="4014788"/>
          <p14:tracePt t="27442" x="7686675" y="4014788"/>
          <p14:tracePt t="27459" x="7724775" y="4014788"/>
          <p14:tracePt t="27476" x="7762875" y="4014788"/>
          <p14:tracePt t="27493" x="7796213" y="4014788"/>
          <p14:tracePt t="27510" x="7848600" y="4014788"/>
          <p14:tracePt t="27532" x="7881938" y="4014788"/>
          <p14:tracePt t="27542" x="7920038" y="4014788"/>
          <p14:tracePt t="27559" x="7934325" y="4014788"/>
          <p14:tracePt t="27576" x="7967663" y="4014788"/>
          <p14:tracePt t="27593" x="7986713" y="4014788"/>
          <p14:tracePt t="27609" x="8015288" y="4014788"/>
          <p14:tracePt t="27633" x="8029575" y="4014788"/>
          <p14:tracePt t="27642" x="8053388" y="4014788"/>
          <p14:tracePt t="27662" x="8086725" y="4014788"/>
          <p14:tracePt t="27683" x="8115300" y="4014788"/>
          <p14:tracePt t="27696" x="8139113" y="4000500"/>
          <p14:tracePt t="27713" x="8186738" y="3971925"/>
          <p14:tracePt t="27713" x="8191500" y="3962400"/>
          <p14:tracePt t="27901" x="8181975" y="3971925"/>
          <p14:tracePt t="27919" x="8153400" y="3971925"/>
          <p14:tracePt t="27927" x="8024813" y="3971925"/>
          <p14:tracePt t="27943" x="7924800" y="3971925"/>
          <p14:tracePt t="27959" x="7843838" y="3971925"/>
          <p14:tracePt t="27976" x="7791450" y="3971925"/>
          <p14:tracePt t="27994" x="7767638" y="3967163"/>
          <p14:tracePt t="28009" x="7743825" y="3967163"/>
          <p14:tracePt t="28032" x="7739063" y="3962400"/>
          <p14:tracePt t="28062" x="7734300" y="3962400"/>
          <p14:tracePt t="28082" x="7724775" y="3962400"/>
          <p14:tracePt t="28086" x="7720013" y="3962400"/>
          <p14:tracePt t="28092" x="7705725" y="3962400"/>
          <p14:tracePt t="28108" x="7653338" y="3962400"/>
          <p14:tracePt t="28133" x="7600950" y="3962400"/>
          <p14:tracePt t="28143" x="7534275" y="3962400"/>
          <p14:tracePt t="28160" x="7443788" y="3962400"/>
          <p14:tracePt t="28176" x="7339013" y="3962400"/>
          <p14:tracePt t="28193" x="7224713" y="3962400"/>
          <p14:tracePt t="28209" x="7058025" y="3962400"/>
          <p14:tracePt t="28233" x="7000875" y="3962400"/>
          <p14:tracePt t="28242" x="6896100" y="3962400"/>
          <p14:tracePt t="28259" x="6810375" y="3962400"/>
          <p14:tracePt t="28275" x="6738938" y="3962400"/>
          <p14:tracePt t="28292" x="6691313" y="3962400"/>
          <p14:tracePt t="28309" x="6643688" y="3962400"/>
          <p14:tracePt t="28338" x="6638925" y="3962400"/>
          <p14:tracePt t="28348" x="6619875" y="3962400"/>
          <p14:tracePt t="28361" x="6600825" y="3962400"/>
          <p14:tracePt t="28377" x="6577013" y="3962400"/>
          <p14:tracePt t="28395" x="6538913" y="3967163"/>
          <p14:tracePt t="28410" x="6477000" y="3976688"/>
          <p14:tracePt t="28450" x="6467475" y="3976688"/>
          <p14:tracePt t="28460" x="6434138" y="3976688"/>
          <p14:tracePt t="28477" x="6410325" y="3990975"/>
          <p14:tracePt t="28477" x="6396038" y="3990975"/>
          <p14:tracePt t="28509" x="6386513" y="3995738"/>
          <p14:tracePt t="28777" x="0" y="0"/>
        </p14:tracePtLst>
        <p14:tracePtLst>
          <p14:tracePt t="38902" x="3343275" y="2205038"/>
          <p14:tracePt t="38983" x="3348038" y="2200275"/>
          <p14:tracePt t="39000" x="3424238" y="2200275"/>
          <p14:tracePt t="39039" x="3481388" y="2209800"/>
          <p14:tracePt t="39055" x="3519488" y="2209800"/>
          <p14:tracePt t="39064" x="3590925" y="2224088"/>
          <p14:tracePt t="39064" x="3629025" y="2228850"/>
          <p14:tracePt t="39080" x="3671888" y="2233613"/>
          <p14:tracePt t="39080" x="3705225" y="2233613"/>
          <p14:tracePt t="39096" x="3767138" y="2238375"/>
          <p14:tracePt t="39119" x="3848100" y="2238375"/>
          <p14:tracePt t="39177" x="3852863" y="2238375"/>
          <p14:tracePt t="39194" x="3881438" y="2238375"/>
          <p14:tracePt t="39210" x="3943350" y="2190750"/>
          <p14:tracePt t="39250" x="3952875" y="2181225"/>
          <p14:tracePt t="39256" x="3967163" y="2171700"/>
          <p14:tracePt t="39263" x="3986213" y="2147888"/>
          <p14:tracePt t="39279" x="3995738" y="2133600"/>
          <p14:tracePt t="39295" x="4010025" y="2119313"/>
          <p14:tracePt t="39311" x="4029075" y="2076450"/>
          <p14:tracePt t="39340" x="4033838" y="2066925"/>
          <p14:tracePt t="39349" x="4033838" y="2038350"/>
          <p14:tracePt t="39360" x="4033838" y="2005013"/>
          <p14:tracePt t="39378" x="4029075" y="1981200"/>
          <p14:tracePt t="39394" x="4005263" y="1943100"/>
          <p14:tracePt t="39411" x="3948113" y="1876425"/>
          <p14:tracePt t="39441" x="3924300" y="1857375"/>
          <p14:tracePt t="39460" x="3900488" y="1843088"/>
          <p14:tracePt t="39460" x="3848100" y="1819275"/>
          <p14:tracePt t="39493" x="3781425" y="1781175"/>
          <p14:tracePt t="39494" x="3695700" y="1747838"/>
          <p14:tracePt t="39494" x="3657600" y="1738313"/>
          <p14:tracePt t="39512" x="3529013" y="1719263"/>
          <p14:tracePt t="39549" x="3495675" y="1719263"/>
          <p14:tracePt t="39560" x="3467100" y="1719263"/>
          <p14:tracePt t="39578" x="3452813" y="1719263"/>
          <p14:tracePt t="39594" x="3448050" y="1719263"/>
          <p14:tracePt t="39611" x="3429000" y="1728788"/>
          <p14:tracePt t="39661" x="3424238" y="1733550"/>
          <p14:tracePt t="39661" x="3409950" y="1762125"/>
          <p14:tracePt t="39679" x="3395663" y="1781175"/>
          <p14:tracePt t="39694" x="3386138" y="1800225"/>
          <p14:tracePt t="39694" x="3381375" y="1819275"/>
          <p14:tracePt t="39711" x="3362325" y="1866900"/>
          <p14:tracePt t="39740" x="3362325" y="1876425"/>
          <p14:tracePt t="39749" x="3362325" y="1909763"/>
          <p14:tracePt t="39760" x="3362325" y="1938338"/>
          <p14:tracePt t="39777" x="3362325" y="1971675"/>
          <p14:tracePt t="39793" x="3376613" y="1995488"/>
          <p14:tracePt t="39811" x="3424238" y="2062163"/>
          <p14:tracePt t="39849" x="3438525" y="2081213"/>
          <p14:tracePt t="39850" x="3452813" y="2095500"/>
          <p14:tracePt t="39860" x="3495675" y="2128838"/>
          <p14:tracePt t="39877" x="3543300" y="2152650"/>
          <p14:tracePt t="39893" x="3581400" y="2176463"/>
          <p14:tracePt t="39910" x="3638550" y="2200275"/>
          <p14:tracePt t="39932" x="3657600" y="2209800"/>
          <p14:tracePt t="39943" x="3681413" y="2214563"/>
          <p14:tracePt t="39960" x="3705225" y="2224088"/>
          <p14:tracePt t="39977" x="3724275" y="2224088"/>
          <p14:tracePt t="39993" x="3743325" y="2224088"/>
          <p14:tracePt t="40010" x="3757613" y="2224088"/>
          <p14:tracePt t="40047" x="3767138" y="2224088"/>
          <p14:tracePt t="40239" x="3762375" y="2224088"/>
          <p14:tracePt t="40248" x="3748088" y="2224088"/>
          <p14:tracePt t="40255" x="3738563" y="2224088"/>
          <p14:tracePt t="40263" x="3695700" y="2224088"/>
          <p14:tracePt t="40276" x="3638550" y="2228850"/>
          <p14:tracePt t="40293" x="3576638" y="2233613"/>
          <p14:tracePt t="40311" x="3429000" y="2233613"/>
          <p14:tracePt t="40311" x="3405188" y="2233613"/>
          <p14:tracePt t="40352" x="3395663" y="2233613"/>
          <p14:tracePt t="40361" x="3390900" y="2233613"/>
          <p14:tracePt t="40377" x="3381375" y="2233613"/>
          <p14:tracePt t="40839" x="0" y="0"/>
        </p14:tracePtLst>
        <p14:tracePtLst>
          <p14:tracePt t="62349" x="7119938" y="3014663"/>
          <p14:tracePt t="62401" x="7110413" y="3014663"/>
          <p14:tracePt t="62455" x="7091363" y="3014663"/>
          <p14:tracePt t="62476" x="7086600" y="3014663"/>
          <p14:tracePt t="62479" x="7081838" y="3014663"/>
          <p14:tracePt t="62495" x="7058025" y="3014663"/>
          <p14:tracePt t="62526" x="7053263" y="3014663"/>
          <p14:tracePt t="62559" x="7048500" y="3005138"/>
          <p14:tracePt t="62695" x="7038975" y="3005138"/>
          <p14:tracePt t="62718" x="7034213" y="3005138"/>
          <p14:tracePt t="62808" x="7000875" y="2947988"/>
          <p14:tracePt t="62857" x="7000875" y="2938463"/>
          <p14:tracePt t="62867" x="7000875" y="2928938"/>
          <p14:tracePt t="62878" x="7000875" y="2886075"/>
          <p14:tracePt t="62894" x="7000875" y="2852738"/>
          <p14:tracePt t="62894" x="7000875" y="2838450"/>
          <p14:tracePt t="62912" x="7019925" y="2781300"/>
          <p14:tracePt t="62959" x="7029450" y="2747963"/>
          <p14:tracePt t="62960" x="7034213" y="2724150"/>
          <p14:tracePt t="62976" x="7034213" y="2690813"/>
          <p14:tracePt t="62993" x="7038975" y="2667000"/>
          <p14:tracePt t="63011" x="7053263" y="2586038"/>
          <p14:tracePt t="63063" x="7053263" y="2566988"/>
          <p14:tracePt t="63071" x="7053263" y="2562225"/>
          <p14:tracePt t="63077" x="7053263" y="2528888"/>
          <p14:tracePt t="63094" x="7053263" y="2500313"/>
          <p14:tracePt t="63094" x="7053263" y="2490788"/>
          <p14:tracePt t="63111" x="7053263" y="2419350"/>
          <p14:tracePt t="63156" x="7043738" y="2390775"/>
          <p14:tracePt t="63168" x="7034213" y="2376488"/>
          <p14:tracePt t="63178" x="7024688" y="2352675"/>
          <p14:tracePt t="63194" x="7005638" y="2328863"/>
          <p14:tracePt t="63211" x="6991350" y="2300288"/>
          <p14:tracePt t="63243" x="6986588" y="2290763"/>
          <p14:tracePt t="63244" x="6981825" y="2271713"/>
          <p14:tracePt t="63260" x="6981825" y="2243138"/>
          <p14:tracePt t="63277" x="6981825" y="2219325"/>
          <p14:tracePt t="63293" x="6981825" y="2190750"/>
          <p14:tracePt t="63310" x="6986588" y="2143125"/>
          <p14:tracePt t="63333" x="7005638" y="2124075"/>
          <p14:tracePt t="63343" x="7019925" y="2114550"/>
          <p14:tracePt t="63360" x="7038975" y="2090738"/>
          <p14:tracePt t="63377" x="7067550" y="2076450"/>
          <p14:tracePt t="63393" x="7086600" y="2066925"/>
          <p14:tracePt t="63410" x="7134225" y="2052638"/>
          <p14:tracePt t="63432" x="7153275" y="2043113"/>
          <p14:tracePt t="63443" x="7186613" y="2038350"/>
          <p14:tracePt t="63460" x="7224713" y="2038350"/>
          <p14:tracePt t="63477" x="7267575" y="2038350"/>
          <p14:tracePt t="63493" x="7315200" y="2038350"/>
          <p14:tracePt t="63510" x="7372350" y="2038350"/>
          <p14:tracePt t="63534" x="7419975" y="2047875"/>
          <p14:tracePt t="63544" x="7453313" y="2071688"/>
          <p14:tracePt t="63560" x="7510463" y="2090738"/>
          <p14:tracePt t="63580" x="7529513" y="2100263"/>
          <p14:tracePt t="63595" x="7567613" y="2119313"/>
          <p14:tracePt t="63613" x="7743825" y="2171700"/>
          <p14:tracePt t="63613" x="7748588" y="2171700"/>
          <p14:tracePt t="63689" x="7762875" y="2176463"/>
          <p14:tracePt t="63700" x="7843838" y="2243138"/>
          <p14:tracePt t="63755" x="7848600" y="2262188"/>
          <p14:tracePt t="63760" x="7862888" y="2300288"/>
          <p14:tracePt t="63777" x="7877175" y="2347913"/>
          <p14:tracePt t="63793" x="7881938" y="2386013"/>
          <p14:tracePt t="63811" x="7896225" y="2462213"/>
          <p14:tracePt t="63836" x="7896225" y="2481263"/>
          <p14:tracePt t="63843" x="7900988" y="2514600"/>
          <p14:tracePt t="63860" x="7910513" y="2566988"/>
          <p14:tracePt t="63881" x="7910513" y="2595563"/>
          <p14:tracePt t="63896" x="7910513" y="2638425"/>
          <p14:tracePt t="63912" x="7877175" y="2743200"/>
          <p14:tracePt t="63956" x="7867650" y="2762250"/>
          <p14:tracePt t="63956" x="7853363" y="2781300"/>
          <p14:tracePt t="63976" x="7843838" y="2795588"/>
          <p14:tracePt t="63977" x="7824788" y="2833688"/>
          <p14:tracePt t="63995" x="7805738" y="2857500"/>
          <p14:tracePt t="64011" x="7748588" y="2924175"/>
          <p14:tracePt t="64051" x="7734300" y="2938463"/>
          <p14:tracePt t="64060" x="7705725" y="2967038"/>
          <p14:tracePt t="64078" x="7677150" y="2990850"/>
          <p14:tracePt t="64094" x="7629525" y="3024188"/>
          <p14:tracePt t="64114" x="7524750" y="3071813"/>
          <p14:tracePt t="64176" x="7496175" y="3071813"/>
          <p14:tracePt t="64177" x="7443788" y="3076575"/>
          <p14:tracePt t="64193" x="7377113" y="3076575"/>
          <p14:tracePt t="64210" x="7272338" y="3076575"/>
          <p14:tracePt t="64243" x="7239000" y="3076575"/>
          <p14:tracePt t="64243" x="7186613" y="3076575"/>
          <p14:tracePt t="64259" x="7148513" y="3076575"/>
          <p14:tracePt t="64277" x="7110413" y="3076575"/>
          <p14:tracePt t="64293" x="7077075" y="3076575"/>
          <p14:tracePt t="64310" x="7005638" y="3052763"/>
          <p14:tracePt t="64333" x="6953250" y="3038475"/>
          <p14:tracePt t="64344" x="6905625" y="3019425"/>
          <p14:tracePt t="64360" x="6881813" y="3014663"/>
          <p14:tracePt t="64376" x="6867525" y="3000375"/>
          <p14:tracePt t="64395" x="6858000" y="2995613"/>
          <p14:tracePt t="64411" x="6824663" y="2943225"/>
          <p14:tracePt t="64460" x="6819900" y="2933700"/>
          <p14:tracePt t="64461" x="6805613" y="2905125"/>
          <p14:tracePt t="64477" x="6791325" y="2852738"/>
          <p14:tracePt t="64496" x="6791325" y="2838450"/>
          <p14:tracePt t="64511" x="6786563" y="2752725"/>
          <p14:tracePt t="64539" x="6781800" y="2733675"/>
          <p14:tracePt t="64549" x="6781800" y="2700338"/>
          <p14:tracePt t="64561" x="6781800" y="2667000"/>
          <p14:tracePt t="64577" x="6781800" y="2638425"/>
          <p14:tracePt t="64594" x="6781800" y="2595563"/>
          <p14:tracePt t="64610" x="6800850" y="2547938"/>
          <p14:tracePt t="64638" x="6819900" y="2528888"/>
          <p14:tracePt t="64643" x="6834188" y="2500313"/>
          <p14:tracePt t="64661" x="6853238" y="2471738"/>
          <p14:tracePt t="64677" x="6877050" y="2447925"/>
          <p14:tracePt t="64694" x="6896100" y="2419350"/>
          <p14:tracePt t="64710" x="6953250" y="2376488"/>
          <p14:tracePt t="64738" x="6977063" y="2366963"/>
          <p14:tracePt t="64743" x="7000875" y="2347913"/>
          <p14:tracePt t="64760" x="7024688" y="2343150"/>
          <p14:tracePt t="64776" x="7048500" y="2333625"/>
          <p14:tracePt t="64794" x="7062788" y="2328863"/>
          <p14:tracePt t="64810" x="7091363" y="2319338"/>
          <p14:tracePt t="64833" x="7100888" y="2319338"/>
          <p14:tracePt t="64843" x="7129463" y="2319338"/>
          <p14:tracePt t="64860" x="7143750" y="2319338"/>
          <p14:tracePt t="64876" x="7162800" y="2319338"/>
          <p14:tracePt t="64893" x="7191375" y="2319338"/>
          <p14:tracePt t="64909" x="7296150" y="2386013"/>
          <p14:tracePt t="64938" x="7334250" y="2400300"/>
          <p14:tracePt t="64961" x="7396163" y="2433638"/>
          <p14:tracePt t="64963" x="7467600" y="2471738"/>
          <p14:tracePt t="64978" x="7553325" y="2519363"/>
          <p14:tracePt t="64999" x="7634288" y="2547938"/>
          <p14:tracePt t="65012" x="7820025" y="2657475"/>
          <p14:tracePt t="65067" x="7829550" y="2667000"/>
          <p14:tracePt t="65077" x="7834313" y="2681288"/>
          <p14:tracePt t="65094" x="7848600" y="2719388"/>
          <p14:tracePt t="65111" x="7848600" y="2776538"/>
          <p14:tracePt t="65111" x="7848600" y="2790825"/>
          <p14:tracePt t="65152" x="7848600" y="2814638"/>
          <p14:tracePt t="65161" x="7848600" y="2847975"/>
          <p14:tracePt t="65178" x="7848600" y="2886075"/>
          <p14:tracePt t="65195" x="7848600" y="2914650"/>
          <p14:tracePt t="65210" x="7839075" y="2971800"/>
          <p14:tracePt t="65250" x="7834313" y="2986088"/>
          <p14:tracePt t="65261" x="7815263" y="3019425"/>
          <p14:tracePt t="65277" x="7786688" y="3043238"/>
          <p14:tracePt t="65294" x="7758113" y="3071813"/>
          <p14:tracePt t="65310" x="7700963" y="3095625"/>
          <p14:tracePt t="65333" x="7667625" y="3109913"/>
          <p14:tracePt t="65344" x="7653338" y="3109913"/>
          <p14:tracePt t="65360" x="7624763" y="3109913"/>
          <p14:tracePt t="65377" x="7581900" y="3109913"/>
          <p14:tracePt t="65394" x="7505700" y="3109913"/>
          <p14:tracePt t="65410" x="7396163" y="3109913"/>
          <p14:tracePt t="65433" x="7372350" y="3109913"/>
          <p14:tracePt t="65443" x="7319963" y="3109913"/>
          <p14:tracePt t="65460" x="7291388" y="3109913"/>
          <p14:tracePt t="65477" x="7277100" y="3109913"/>
          <p14:tracePt t="65901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480B6A5-BB05-4DFD-A1F1-04D461FA320F}"/>
              </a:ext>
            </a:extLst>
          </p:cNvPr>
          <p:cNvSpPr/>
          <p:nvPr/>
        </p:nvSpPr>
        <p:spPr bwMode="auto">
          <a:xfrm>
            <a:off x="3649280" y="2793614"/>
            <a:ext cx="2797991" cy="85711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Sensor Concept</a:t>
            </a:r>
          </a:p>
          <a:p>
            <a:pPr algn="l">
              <a:tabLst>
                <a:tab pos="180864" algn="l"/>
              </a:tabLst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Time Domain Multiplex Radar Approach -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TDMRA</a:t>
            </a:r>
            <a:endParaRPr lang="de-DE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04DF637-8042-4CA5-B37C-3F049B0A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80" y="1305304"/>
            <a:ext cx="2797991" cy="104458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E56202D-6A06-4A90-B4F6-4891FA13D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24"/>
          <a:stretch/>
        </p:blipFill>
        <p:spPr>
          <a:xfrm>
            <a:off x="6586430" y="1305304"/>
            <a:ext cx="2075478" cy="25560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DCF9A95-2C1A-4409-A702-4CF9E11053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05" y="2849492"/>
            <a:ext cx="2604041" cy="5708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75B9044-F835-4AE2-B6AA-1598BC1D4A2F}"/>
              </a:ext>
            </a:extLst>
          </p:cNvPr>
          <p:cNvSpPr txBox="1"/>
          <p:nvPr/>
        </p:nvSpPr>
        <p:spPr>
          <a:xfrm>
            <a:off x="4876848" y="3392511"/>
            <a:ext cx="537327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</a:rPr>
              <a:t>time </a:t>
            </a:r>
            <a:r>
              <a:rPr lang="en-US" sz="700" i="1" dirty="0">
                <a:solidFill>
                  <a:schemeClr val="tx1"/>
                </a:solidFill>
              </a:rPr>
              <a:t>t</a:t>
            </a:r>
            <a:r>
              <a:rPr lang="en-US" sz="700" dirty="0">
                <a:solidFill>
                  <a:schemeClr val="tx1"/>
                </a:solidFill>
              </a:rPr>
              <a:t> (s)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8CD8C38-2A82-43E7-ABD3-DAA297FDD8BB}"/>
              </a:ext>
            </a:extLst>
          </p:cNvPr>
          <p:cNvSpPr txBox="1"/>
          <p:nvPr/>
        </p:nvSpPr>
        <p:spPr>
          <a:xfrm>
            <a:off x="284793" y="1151415"/>
            <a:ext cx="3139001" cy="2637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Simultaneous measurement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all three channels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 gating enables separate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phase measurement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Recording of radar phase history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all 3 channels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 correlation between phase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histories reveals flow time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5366081-4D36-4BBA-8C3F-254D97A0228E}"/>
              </a:ext>
            </a:extLst>
          </p:cNvPr>
          <p:cNvSpPr/>
          <p:nvPr/>
        </p:nvSpPr>
        <p:spPr bwMode="auto">
          <a:xfrm>
            <a:off x="4705706" y="1500189"/>
            <a:ext cx="96252" cy="644334"/>
          </a:xfrm>
          <a:prstGeom prst="rect">
            <a:avLst/>
          </a:prstGeom>
          <a:solidFill>
            <a:srgbClr val="FFC000">
              <a:alpha val="26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CE9E839-259A-4745-9A40-5FB4E263AF61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8493" y="2144524"/>
            <a:ext cx="797213" cy="7049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25D8616-C733-4CF5-BFB4-88A149D7AA2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08366" y="2144523"/>
            <a:ext cx="1573385" cy="7049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54046F56-3212-478D-B441-5745455DE3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05" y="2849491"/>
            <a:ext cx="2604041" cy="563881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C44CF2E0-51D3-4C82-A40E-59FF5707D64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753832" y="1430602"/>
            <a:ext cx="2178138" cy="4839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0326DC85-75A4-4AFF-AD4D-57F3D632064F}"/>
              </a:ext>
            </a:extLst>
          </p:cNvPr>
          <p:cNvSpPr txBox="1"/>
          <p:nvPr/>
        </p:nvSpPr>
        <p:spPr>
          <a:xfrm rot="16200000">
            <a:off x="3602146" y="2935231"/>
            <a:ext cx="296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64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  <p:extLst mod="1">
    <p:ext uri="{3A86A75C-4F4B-4683-9AE1-C65F6400EC91}">
      <p14:laserTraceLst xmlns:p14="http://schemas.microsoft.com/office/powerpoint/2010/main">
        <p14:tracePtLst>
          <p14:tracePt t="16797" x="5295900" y="4391025"/>
          <p14:tracePt t="16894" x="5300663" y="4395788"/>
          <p14:tracePt t="16900" x="5300663" y="4410075"/>
          <p14:tracePt t="16918" x="5300663" y="4419600"/>
          <p14:tracePt t="16926" x="5300663" y="4438650"/>
          <p14:tracePt t="16959" x="5300663" y="4457700"/>
          <p14:tracePt t="16976" x="5300663" y="4462463"/>
          <p14:tracePt t="17038" x="5305425" y="4462463"/>
          <p14:tracePt t="17048" x="5338763" y="4462463"/>
          <p14:tracePt t="17054" x="5376863" y="4452938"/>
          <p14:tracePt t="17062" x="5491163" y="4429125"/>
          <p14:tracePt t="17078" x="5653088" y="4410075"/>
          <p14:tracePt t="17094" x="5795963" y="4386263"/>
          <p14:tracePt t="17110" x="5953125" y="4352925"/>
          <p14:tracePt t="17142" x="5981700" y="4348163"/>
          <p14:tracePt t="17159" x="6015038" y="4333875"/>
          <p14:tracePt t="17160" x="6038850" y="4319588"/>
          <p14:tracePt t="17193" x="6057900" y="4295775"/>
          <p14:tracePt t="17209" x="6091238" y="4248150"/>
          <p14:tracePt t="17262" x="6091238" y="4243388"/>
          <p14:tracePt t="17430" x="6086475" y="4243388"/>
          <p14:tracePt t="17438" x="6076950" y="4257675"/>
          <p14:tracePt t="17446" x="6057900" y="4267200"/>
          <p14:tracePt t="17455" x="6038850" y="4281488"/>
          <p14:tracePt t="17462" x="5995988" y="4305300"/>
          <p14:tracePt t="17476" x="5957888" y="4314825"/>
          <p14:tracePt t="17493" x="5934075" y="4329113"/>
          <p14:tracePt t="17509" x="5910263" y="4343400"/>
          <p14:tracePt t="17532" x="5900738" y="4348163"/>
          <p14:tracePt t="17542" x="5895975" y="4357688"/>
          <p14:tracePt t="17559" x="5895975" y="4362450"/>
          <p14:tracePt t="17575" x="5895975" y="4367213"/>
          <p14:tracePt t="17592" x="5891213" y="4381500"/>
          <p14:tracePt t="17694" x="5881688" y="4391025"/>
          <p14:tracePt t="17700" x="5829300" y="4410075"/>
          <p14:tracePt t="17726" x="5810250" y="4410075"/>
          <p14:tracePt t="17729" x="5762625" y="4414838"/>
          <p14:tracePt t="17742" x="5719763" y="4414838"/>
          <p14:tracePt t="17759" x="5672138" y="4414838"/>
          <p14:tracePt t="17775" x="5643563" y="4414838"/>
          <p14:tracePt t="17792" x="5629275" y="4414838"/>
          <p14:tracePt t="17809" x="5610225" y="4414838"/>
          <p14:tracePt t="17832" x="5605463" y="4414838"/>
          <p14:tracePt t="17842" x="5581650" y="4386263"/>
          <p14:tracePt t="17859" x="5572125" y="4367213"/>
          <p14:tracePt t="17876" x="5557838" y="4333875"/>
          <p14:tracePt t="17892" x="5557838" y="4300538"/>
          <p14:tracePt t="17909" x="5557838" y="4271963"/>
          <p14:tracePt t="17942" x="5576888" y="4243388"/>
          <p14:tracePt t="17942" x="5614988" y="4224338"/>
          <p14:tracePt t="17959" x="5653088" y="4200525"/>
          <p14:tracePt t="17976" x="5681663" y="4195763"/>
          <p14:tracePt t="17992" x="5695950" y="4191000"/>
          <p14:tracePt t="18009" x="5724525" y="4191000"/>
          <p14:tracePt t="18034" x="5729288" y="4186238"/>
          <p14:tracePt t="18042" x="5748338" y="4176713"/>
          <p14:tracePt t="18060" x="5757863" y="4176713"/>
          <p14:tracePt t="18075" x="5767388" y="4171950"/>
          <p14:tracePt t="18219" x="5757863" y="4195763"/>
          <p14:tracePt t="18238" x="5753100" y="4205288"/>
          <p14:tracePt t="18248" x="5743575" y="4214813"/>
          <p14:tracePt t="18259" x="5729288" y="4229100"/>
          <p14:tracePt t="18276" x="5719763" y="4238625"/>
          <p14:tracePt t="18293" x="5710238" y="4243388"/>
          <p14:tracePt t="18309" x="5700713" y="4257675"/>
          <p14:tracePt t="18332" x="5686425" y="4267200"/>
          <p14:tracePt t="18342" x="5676900" y="4271963"/>
          <p14:tracePt t="18359" x="5657850" y="4286250"/>
          <p14:tracePt t="18375" x="5643563" y="4291013"/>
          <p14:tracePt t="18393" x="5629275" y="4305300"/>
          <p14:tracePt t="18409" x="5619750" y="4310063"/>
          <p14:tracePt t="18550" x="5610225" y="4310063"/>
          <p14:tracePt t="18566" x="5605463" y="4310063"/>
          <p14:tracePt t="18566" x="5605463" y="4300538"/>
          <p14:tracePt t="18582" x="5605463" y="4286250"/>
          <p14:tracePt t="18593" x="5605463" y="4281488"/>
          <p14:tracePt t="18609" x="5605463" y="4276725"/>
          <p14:tracePt t="18646" x="5605463" y="4271963"/>
          <p14:tracePt t="18650" x="5605463" y="4262438"/>
          <p14:tracePt t="18660" x="5605463" y="4248150"/>
          <p14:tracePt t="18676" x="5619750" y="4229100"/>
          <p14:tracePt t="18693" x="5629275" y="4224338"/>
          <p14:tracePt t="18709" x="5643563" y="4214813"/>
          <p14:tracePt t="18733" x="5667375" y="4195763"/>
          <p14:tracePt t="18743" x="5676900" y="4191000"/>
          <p14:tracePt t="18760" x="5681663" y="4191000"/>
          <p14:tracePt t="18776" x="5686425" y="4186238"/>
          <p14:tracePt t="18793" x="5691188" y="4186238"/>
          <p14:tracePt t="18809" x="5700713" y="4176713"/>
          <p14:tracePt t="18846" x="5705475" y="4176713"/>
          <p14:tracePt t="18852" x="5715000" y="4171950"/>
          <p14:tracePt t="18859" x="5724525" y="4167188"/>
          <p14:tracePt t="18894" x="5738813" y="4167188"/>
          <p14:tracePt t="18895" x="5743575" y="4162425"/>
          <p14:tracePt t="18935" x="5748338" y="4162425"/>
          <p14:tracePt t="18943" x="5753100" y="4152900"/>
          <p14:tracePt t="18943" x="5757863" y="4148138"/>
          <p14:tracePt t="18960" x="5767388" y="4148138"/>
          <p14:tracePt t="18976" x="5772150" y="4143375"/>
          <p14:tracePt t="18993" x="5786438" y="4143375"/>
          <p14:tracePt t="19009" x="5800725" y="4133850"/>
          <p14:tracePt t="19033" x="5805488" y="4129088"/>
          <p14:tracePt t="19043" x="5824538" y="4114800"/>
          <p14:tracePt t="19060" x="5838825" y="4110038"/>
          <p14:tracePt t="19076" x="5853113" y="4095750"/>
          <p14:tracePt t="19093" x="5881688" y="4086225"/>
          <p14:tracePt t="19109" x="5919788" y="4081463"/>
          <p14:tracePt t="19132" x="5938838" y="4071938"/>
          <p14:tracePt t="19143" x="5953125" y="4067175"/>
          <p14:tracePt t="19160" x="5972175" y="4062413"/>
          <p14:tracePt t="19176" x="5981700" y="4062413"/>
          <p14:tracePt t="19193" x="6000750" y="4062413"/>
          <p14:tracePt t="19210" x="6053138" y="4052888"/>
          <p14:tracePt t="19234" x="6076950" y="4052888"/>
          <p14:tracePt t="19243" x="6096000" y="4048125"/>
          <p14:tracePt t="19260" x="6119813" y="4038600"/>
          <p14:tracePt t="19275" x="6129338" y="4038600"/>
          <p14:tracePt t="19292" x="6138863" y="4038600"/>
          <p14:tracePt t="19308" x="6143625" y="4033838"/>
          <p14:tracePt t="19358" x="6153150" y="4033838"/>
          <p14:tracePt t="19366" x="6162675" y="4029075"/>
          <p14:tracePt t="19398" x="6172200" y="4024313"/>
          <p14:tracePt t="19406" x="6186488" y="4014788"/>
          <p14:tracePt t="19439" x="6191250" y="4014788"/>
          <p14:tracePt t="19458" x="6196013" y="4010025"/>
          <p14:tracePt t="19459" x="6205538" y="4010025"/>
          <p14:tracePt t="19476" x="6219825" y="4000500"/>
          <p14:tracePt t="19492" x="6229350" y="3990975"/>
          <p14:tracePt t="19508" x="6243638" y="3986213"/>
          <p14:tracePt t="19531" x="6262688" y="3981450"/>
          <p14:tracePt t="19542" x="6272213" y="3976688"/>
          <p14:tracePt t="19606" x="6281738" y="3967163"/>
          <p14:tracePt t="19622" x="6291263" y="3962400"/>
          <p14:tracePt t="19647" x="6296025" y="3952875"/>
          <p14:tracePt t="19695" x="6300788" y="3948113"/>
          <p14:tracePt t="19807" x="6291263" y="3957638"/>
          <p14:tracePt t="19865" x="6286500" y="3962400"/>
          <p14:tracePt t="19876" x="6267450" y="3971925"/>
          <p14:tracePt t="19893" x="6238875" y="3986213"/>
          <p14:tracePt t="19893" x="6234113" y="3986213"/>
          <p14:tracePt t="19911" x="6181725" y="3995738"/>
          <p14:tracePt t="19958" x="6162675" y="4005263"/>
          <p14:tracePt t="19959" x="6138863" y="4014788"/>
          <p14:tracePt t="19976" x="6110288" y="4019550"/>
          <p14:tracePt t="19993" x="6081713" y="4024313"/>
          <p14:tracePt t="20010" x="6010275" y="4038600"/>
          <p14:tracePt t="20033" x="5995988" y="4038600"/>
          <p14:tracePt t="20043" x="5953125" y="4048125"/>
          <p14:tracePt t="20059" x="5905500" y="4057650"/>
          <p14:tracePt t="20076" x="5872163" y="4071938"/>
          <p14:tracePt t="20092" x="5824538" y="4081463"/>
          <p14:tracePt t="20109" x="5772150" y="4095750"/>
          <p14:tracePt t="20133" x="5719763" y="4119563"/>
          <p14:tracePt t="20143" x="5672138" y="4133850"/>
          <p14:tracePt t="20161" x="5629275" y="4157663"/>
          <p14:tracePt t="20178" x="5591175" y="4176713"/>
          <p14:tracePt t="20193" x="5557838" y="4181475"/>
          <p14:tracePt t="20211" x="5524500" y="4195763"/>
          <p14:tracePt t="20503" x="5548313" y="4191000"/>
          <p14:tracePt t="20564" x="5576888" y="4191000"/>
          <p14:tracePt t="20565" x="5619750" y="4171950"/>
          <p14:tracePt t="20577" x="5657850" y="4162425"/>
          <p14:tracePt t="20592" x="5705475" y="4148138"/>
          <p14:tracePt t="20613" x="5800725" y="4114800"/>
          <p14:tracePt t="20675" x="5819775" y="4110038"/>
          <p14:tracePt t="20676" x="5838825" y="4095750"/>
          <p14:tracePt t="20693" x="5853113" y="4090988"/>
          <p14:tracePt t="20710" x="5895975" y="4081463"/>
          <p14:tracePt t="20732" x="5905500" y="4076700"/>
          <p14:tracePt t="20743" x="5919788" y="4071938"/>
          <p14:tracePt t="20759" x="5924550" y="4071938"/>
          <p14:tracePt t="20776" x="5938838" y="4067175"/>
          <p14:tracePt t="20792" x="5948363" y="4062413"/>
          <p14:tracePt t="20809" x="5976938" y="4052888"/>
          <p14:tracePt t="20832" x="5986463" y="4048125"/>
          <p14:tracePt t="20842" x="5995988" y="4043363"/>
          <p14:tracePt t="20859" x="6015038" y="4038600"/>
          <p14:tracePt t="20876" x="6034088" y="4033838"/>
          <p14:tracePt t="20893" x="6038850" y="4033838"/>
          <p14:tracePt t="20909" x="6057900" y="4029075"/>
          <p14:tracePt t="20943" x="6076950" y="4019550"/>
          <p14:tracePt t="20943" x="6086475" y="4019550"/>
          <p14:tracePt t="20959" x="6100763" y="4010025"/>
          <p14:tracePt t="20976" x="6119813" y="4000500"/>
          <p14:tracePt t="20992" x="6129338" y="4000500"/>
          <p14:tracePt t="21009" x="6143625" y="3990975"/>
          <p14:tracePt t="21046" x="6153150" y="3990975"/>
          <p14:tracePt t="21054" x="6162675" y="3990975"/>
          <p14:tracePt t="21062" x="6172200" y="3986213"/>
          <p14:tracePt t="21076" x="6181725" y="3986213"/>
          <p14:tracePt t="21093" x="6191250" y="3981450"/>
          <p14:tracePt t="21110" x="6224588" y="3981450"/>
          <p14:tracePt t="21148" x="6238875" y="3976688"/>
          <p14:tracePt t="21159" x="6243638" y="3976688"/>
          <p14:tracePt t="21176" x="6248400" y="3976688"/>
          <p14:tracePt t="21307" x="6272213" y="3967163"/>
          <p14:tracePt t="21350" x="6276975" y="3967163"/>
          <p14:tracePt t="21359" x="6286500" y="3967163"/>
          <p14:tracePt t="21360" x="6296025" y="3967163"/>
          <p14:tracePt t="21375" x="6300788" y="3967163"/>
          <p14:tracePt t="21393" x="6319838" y="3967163"/>
          <p14:tracePt t="21409" x="6338888" y="3962400"/>
          <p14:tracePt t="21434" x="6348413" y="3962400"/>
          <p14:tracePt t="21443" x="6372225" y="3962400"/>
          <p14:tracePt t="21460" x="6396038" y="3962400"/>
          <p14:tracePt t="21475" x="6419850" y="3962400"/>
          <p14:tracePt t="21492" x="6448425" y="3962400"/>
          <p14:tracePt t="21509" x="6472238" y="3962400"/>
          <p14:tracePt t="21532" x="6481763" y="3962400"/>
          <p14:tracePt t="21543" x="6496050" y="3952875"/>
          <p14:tracePt t="21560" x="6505575" y="3952875"/>
          <p14:tracePt t="21576" x="6534150" y="3952875"/>
          <p14:tracePt t="21592" x="6567488" y="3952875"/>
          <p14:tracePt t="21609" x="6605588" y="3952875"/>
          <p14:tracePt t="21633" x="6619875" y="3952875"/>
          <p14:tracePt t="21642" x="6638925" y="3948113"/>
          <p14:tracePt t="21659" x="6653213" y="3948113"/>
          <p14:tracePt t="21676" x="6667500" y="3948113"/>
          <p14:tracePt t="21692" x="6691313" y="3938588"/>
          <p14:tracePt t="21709" x="6738938" y="3938588"/>
          <p14:tracePt t="21732" x="6772275" y="3933825"/>
          <p14:tracePt t="21743" x="6791325" y="3929063"/>
          <p14:tracePt t="21760" x="6815138" y="3929063"/>
          <p14:tracePt t="21776" x="6819900" y="3924300"/>
          <p14:tracePt t="21794" x="6843713" y="3919538"/>
          <p14:tracePt t="21811" x="6886575" y="3910013"/>
          <p14:tracePt t="21851" x="6896100" y="3910013"/>
          <p14:tracePt t="21861" x="6900863" y="3900488"/>
          <p14:tracePt t="22006" x="6905625" y="3876675"/>
          <p14:tracePt t="22048" x="6915150" y="3871913"/>
          <p14:tracePt t="22060" x="6919913" y="3862388"/>
          <p14:tracePt t="22076" x="6924675" y="3852863"/>
          <p14:tracePt t="22109" x="6929438" y="3848100"/>
          <p14:tracePt t="22158" x="6934200" y="3838575"/>
          <p14:tracePt t="22174" x="6938963" y="3833813"/>
          <p14:tracePt t="22182" x="6948488" y="3824288"/>
          <p14:tracePt t="22214" x="6953250" y="3819525"/>
          <p14:tracePt t="22250" x="6967538" y="3805238"/>
          <p14:tracePt t="22260" x="6972300" y="3805238"/>
          <p14:tracePt t="22277" x="6977063" y="3805238"/>
          <p14:tracePt t="22293" x="6996113" y="3805238"/>
          <p14:tracePt t="22310" x="7034213" y="3800475"/>
          <p14:tracePt t="22338" x="7048500" y="3800475"/>
          <p14:tracePt t="22347" x="7081838" y="3800475"/>
          <p14:tracePt t="22359" x="7105650" y="3800475"/>
          <p14:tracePt t="22376" x="7129463" y="3800475"/>
          <p14:tracePt t="22393" x="7134225" y="3800475"/>
          <p14:tracePt t="22409" x="7138988" y="3800475"/>
          <p14:tracePt t="22446" x="7143750" y="3800475"/>
          <p14:tracePt t="22463" x="7153275" y="3800475"/>
          <p14:tracePt t="22476" x="7162800" y="3805238"/>
          <p14:tracePt t="22494" x="7172325" y="3810000"/>
          <p14:tracePt t="22508" x="7181850" y="3814763"/>
          <p14:tracePt t="22550" x="7186613" y="3819525"/>
          <p14:tracePt t="22574" x="7191375" y="3824288"/>
          <p14:tracePt t="22655" x="7196138" y="3829050"/>
          <p14:tracePt t="22670" x="7196138" y="3833813"/>
          <p14:tracePt t="22686" x="7196138" y="3838575"/>
          <p14:tracePt t="22694" x="7196138" y="3848100"/>
          <p14:tracePt t="22702" x="7196138" y="3876675"/>
          <p14:tracePt t="22749" x="7196138" y="3881438"/>
          <p14:tracePt t="22758" x="7196138" y="3886200"/>
          <p14:tracePt t="22776" x="7196138" y="3890963"/>
          <p14:tracePt t="22792" x="7191375" y="3914775"/>
          <p14:tracePt t="22809" x="7186613" y="3919538"/>
          <p14:tracePt t="22846" x="7181850" y="3924300"/>
          <p14:tracePt t="22870" x="7167563" y="3929063"/>
          <p14:tracePt t="22870" x="7158038" y="3933825"/>
          <p14:tracePt t="22894" x="7153275" y="3938588"/>
          <p14:tracePt t="22900" x="7119938" y="3962400"/>
          <p14:tracePt t="22939" x="7105650" y="3967163"/>
          <p14:tracePt t="22959" x="7091363" y="3971925"/>
          <p14:tracePt t="22959" x="7081838" y="3971925"/>
          <p14:tracePt t="22976" x="7053263" y="3971925"/>
          <p14:tracePt t="22994" x="7034213" y="3976688"/>
          <p14:tracePt t="23010" x="7005638" y="3976688"/>
          <p14:tracePt t="23062" x="7000875" y="3976688"/>
          <p14:tracePt t="23071" x="6996113" y="3976688"/>
          <p14:tracePt t="23093" x="6986588" y="3976688"/>
          <p14:tracePt t="23095" x="6977063" y="3976688"/>
          <p14:tracePt t="23113" x="6929438" y="3976688"/>
          <p14:tracePt t="23188" x="6924675" y="3976688"/>
          <p14:tracePt t="23200" x="6900863" y="3962400"/>
          <p14:tracePt t="23307" x="6891338" y="3952875"/>
          <p14:tracePt t="23358" x="6881813" y="3948113"/>
          <p14:tracePt t="23374" x="6872288" y="3938588"/>
          <p14:tracePt t="23400" x="6867525" y="3929063"/>
          <p14:tracePt t="23430" x="6858000" y="3924300"/>
          <p14:tracePt t="23438" x="6858000" y="3914775"/>
          <p14:tracePt t="23462" x="6853238" y="3900488"/>
          <p14:tracePt t="23476" x="6848475" y="3895725"/>
          <p14:tracePt t="23476" x="6848475" y="3890963"/>
          <p14:tracePt t="23492" x="6843713" y="3886200"/>
          <p14:tracePt t="23509" x="6843713" y="3876675"/>
          <p14:tracePt t="23550" x="6838950" y="3867150"/>
          <p14:tracePt t="23566" x="6838950" y="3862388"/>
          <p14:tracePt t="23582" x="6838950" y="3852863"/>
          <p14:tracePt t="23583" x="6838950" y="3848100"/>
          <p14:tracePt t="23593" x="6838950" y="3838575"/>
          <p14:tracePt t="23610" x="6843713" y="3814763"/>
          <p14:tracePt t="23663" x="6848475" y="3805238"/>
          <p14:tracePt t="23678" x="6853238" y="3800475"/>
          <p14:tracePt t="23679" x="6862763" y="3795713"/>
          <p14:tracePt t="23693" x="6872288" y="3790950"/>
          <p14:tracePt t="23709" x="6900863" y="3776663"/>
          <p14:tracePt t="23743" x="6924675" y="3771900"/>
          <p14:tracePt t="23744" x="6943725" y="3771900"/>
          <p14:tracePt t="23760" x="6948488" y="3767138"/>
          <p14:tracePt t="23802" x="6972300" y="3767138"/>
          <p14:tracePt t="23833" x="6981825" y="3767138"/>
          <p14:tracePt t="23842" x="6996113" y="3767138"/>
          <p14:tracePt t="23859" x="7015163" y="3767138"/>
          <p14:tracePt t="23876" x="7034213" y="3767138"/>
          <p14:tracePt t="23892" x="7062788" y="3767138"/>
          <p14:tracePt t="23909" x="7086600" y="3767138"/>
          <p14:tracePt t="23932" x="7115175" y="3781425"/>
          <p14:tracePt t="23942" x="7129463" y="3786188"/>
          <p14:tracePt t="23959" x="7143750" y="3795713"/>
          <p14:tracePt t="23976" x="7153275" y="3810000"/>
          <p14:tracePt t="23992" x="7172325" y="3819525"/>
          <p14:tracePt t="24009" x="7191375" y="3833813"/>
          <p14:tracePt t="24030" x="7196138" y="3838575"/>
          <p14:tracePt t="24042" x="7229475" y="3857625"/>
          <p14:tracePt t="24059" x="7248525" y="3867150"/>
          <p14:tracePt t="24076" x="7277100" y="3871913"/>
          <p14:tracePt t="24093" x="7296150" y="3886200"/>
          <p14:tracePt t="24110" x="7339013" y="3895725"/>
          <p14:tracePt t="24131" x="7353300" y="3914775"/>
          <p14:tracePt t="24143" x="7377113" y="3914775"/>
          <p14:tracePt t="24160" x="7405688" y="3924300"/>
          <p14:tracePt t="24176" x="7443788" y="3933825"/>
          <p14:tracePt t="24192" x="7486650" y="3943350"/>
          <p14:tracePt t="24210" x="7581900" y="3971925"/>
          <p14:tracePt t="24262" x="7596188" y="3976688"/>
          <p14:tracePt t="24263" x="7600950" y="3976688"/>
          <p14:tracePt t="24276" x="7620000" y="3976688"/>
          <p14:tracePt t="24292" x="7639050" y="3986213"/>
          <p14:tracePt t="24309" x="7691438" y="4005263"/>
          <p14:tracePt t="24334" x="7710488" y="4005263"/>
          <p14:tracePt t="24342" x="7734300" y="4019550"/>
          <p14:tracePt t="24361" x="7777163" y="4038600"/>
          <p14:tracePt t="24377" x="7815263" y="4048125"/>
          <p14:tracePt t="24393" x="7867650" y="4071938"/>
          <p14:tracePt t="24410" x="7981950" y="4110038"/>
          <p14:tracePt t="24458" x="7996238" y="4119563"/>
          <p14:tracePt t="24459" x="8024813" y="4119563"/>
          <p14:tracePt t="24476" x="8039100" y="4119563"/>
          <p14:tracePt t="24476" x="8053388" y="4119563"/>
          <p14:tracePt t="24497" x="8062913" y="4119563"/>
          <p14:tracePt t="24510" x="8139113" y="4114800"/>
          <p14:tracePt t="24510" x="8167688" y="4110038"/>
          <p14:tracePt t="24551" x="8172450" y="4110038"/>
          <p14:tracePt t="24560" x="8210550" y="4090988"/>
          <p14:tracePt t="24576" x="8229600" y="4081463"/>
          <p14:tracePt t="24594" x="8253413" y="4071938"/>
          <p14:tracePt t="24610" x="8281988" y="4052888"/>
          <p14:tracePt t="24633" x="8301038" y="4043363"/>
          <p14:tracePt t="24643" x="8329613" y="4029075"/>
          <p14:tracePt t="24660" x="8353425" y="4014788"/>
          <p14:tracePt t="24676" x="8382000" y="3995738"/>
          <p14:tracePt t="24693" x="8415338" y="3976688"/>
          <p14:tracePt t="24709" x="8472488" y="3938588"/>
          <p14:tracePt t="24735" x="8482013" y="3933825"/>
          <p14:tracePt t="24742" x="8510588" y="3924300"/>
          <p14:tracePt t="24760" x="8534400" y="3914775"/>
          <p14:tracePt t="24776" x="8548688" y="3910013"/>
          <p14:tracePt t="24958" x="8534400" y="3919538"/>
          <p14:tracePt t="24966" x="8524875" y="3924300"/>
          <p14:tracePt t="24975" x="8496300" y="3938588"/>
          <p14:tracePt t="24982" x="8472488" y="3948113"/>
          <p14:tracePt t="24992" x="8439150" y="3971925"/>
          <p14:tracePt t="25008" x="8391525" y="3995738"/>
          <p14:tracePt t="25037" x="8339138" y="4019550"/>
          <p14:tracePt t="25048" x="8320088" y="4024313"/>
          <p14:tracePt t="25061" x="8258175" y="4038600"/>
          <p14:tracePt t="25077" x="8205788" y="4048125"/>
          <p14:tracePt t="25077" x="8172450" y="4067175"/>
          <p14:tracePt t="25095" x="8129588" y="4076700"/>
          <p14:tracePt t="25110" x="8053388" y="4081463"/>
          <p14:tracePt t="25152" x="8039100" y="4081463"/>
          <p14:tracePt t="25160" x="8020050" y="4086225"/>
          <p14:tracePt t="25176" x="8001000" y="4090988"/>
          <p14:tracePt t="25194" x="7981950" y="4090988"/>
          <p14:tracePt t="25210" x="7920038" y="4090988"/>
          <p14:tracePt t="25250" x="7896225" y="4090988"/>
          <p14:tracePt t="25259" x="7843838" y="4081463"/>
          <p14:tracePt t="25276" x="7796213" y="4062413"/>
          <p14:tracePt t="25276" x="7777163" y="4052888"/>
          <p14:tracePt t="25295" x="7729538" y="4038600"/>
          <p14:tracePt t="25311" x="7658100" y="4019550"/>
          <p14:tracePt t="25349" x="7643813" y="4014788"/>
          <p14:tracePt t="25360" x="7615238" y="4000500"/>
          <p14:tracePt t="25376" x="7577138" y="3990975"/>
          <p14:tracePt t="25394" x="7553325" y="3986213"/>
          <p14:tracePt t="25410" x="7505700" y="3971925"/>
          <p14:tracePt t="25449" x="7500938" y="3967163"/>
          <p14:tracePt t="25460" x="7481888" y="3952875"/>
          <p14:tracePt t="25476" x="7443788" y="3938588"/>
          <p14:tracePt t="25496" x="7405688" y="3929063"/>
          <p14:tracePt t="25511" x="7343775" y="3900488"/>
          <p14:tracePt t="25555" x="7339013" y="3900488"/>
          <p14:tracePt t="25564" x="7324725" y="3895725"/>
          <p14:tracePt t="25575" x="7300913" y="3886200"/>
          <p14:tracePt t="25593" x="7286625" y="3876675"/>
          <p14:tracePt t="25609" x="7258050" y="3862388"/>
          <p14:tracePt t="25632" x="7248525" y="3852863"/>
          <p14:tracePt t="25642" x="7234238" y="3848100"/>
          <p14:tracePt t="25642" x="7224713" y="3848100"/>
          <p14:tracePt t="25662" x="7200900" y="3838575"/>
          <p14:tracePt t="25676" x="7167563" y="3829050"/>
          <p14:tracePt t="25676" x="7138988" y="3819525"/>
          <p14:tracePt t="25695" x="7110413" y="3800475"/>
          <p14:tracePt t="25710" x="6972300" y="3752850"/>
          <p14:tracePt t="25710" x="6953250" y="3748088"/>
          <p14:tracePt t="25751" x="6938963" y="3748088"/>
          <p14:tracePt t="25760" x="6919913" y="3743325"/>
          <p14:tracePt t="25776" x="6896100" y="3743325"/>
          <p14:tracePt t="25792" x="6877050" y="3743325"/>
          <p14:tracePt t="25809" x="6843713" y="3743325"/>
          <p14:tracePt t="25832" x="6834188" y="3743325"/>
          <p14:tracePt t="25843" x="6810375" y="3757613"/>
          <p14:tracePt t="25859" x="6796088" y="3767138"/>
          <p14:tracePt t="25875" x="6791325" y="3776663"/>
          <p14:tracePt t="25892" x="6786563" y="3786188"/>
          <p14:tracePt t="25909" x="6786563" y="3814763"/>
          <p14:tracePt t="25933" x="6786563" y="3833813"/>
          <p14:tracePt t="25943" x="6786563" y="3857625"/>
          <p14:tracePt t="25960" x="6791325" y="3876675"/>
          <p14:tracePt t="25975" x="6805613" y="3890963"/>
          <p14:tracePt t="25993" x="6829425" y="3914775"/>
          <p14:tracePt t="26009" x="6877050" y="3938588"/>
          <p14:tracePt t="26033" x="6896100" y="3943350"/>
          <p14:tracePt t="26042" x="6924675" y="3948113"/>
          <p14:tracePt t="26059" x="6962775" y="3962400"/>
          <p14:tracePt t="26076" x="7000875" y="3967163"/>
          <p14:tracePt t="26093" x="7048500" y="3971925"/>
          <p14:tracePt t="26108" x="7105650" y="3976688"/>
          <p14:tracePt t="26131" x="7138988" y="3976688"/>
          <p14:tracePt t="26143" x="7167563" y="3976688"/>
          <p14:tracePt t="26159" x="7181850" y="3976688"/>
          <p14:tracePt t="26176" x="7191375" y="3976688"/>
          <p14:tracePt t="26193" x="7200900" y="3967163"/>
          <p14:tracePt t="26209" x="7229475" y="3938588"/>
          <p14:tracePt t="26262" x="7234238" y="3933825"/>
          <p14:tracePt t="26275" x="7239000" y="3929063"/>
          <p14:tracePt t="26294" x="7243763" y="3924300"/>
          <p14:tracePt t="26295" x="7243763" y="3919538"/>
          <p14:tracePt t="26313" x="7243763" y="3900488"/>
          <p14:tracePt t="26502" x="7234238" y="3881438"/>
          <p14:tracePt t="26532" x="7210425" y="3871913"/>
          <p14:tracePt t="26543" x="7186613" y="3852863"/>
          <p14:tracePt t="26560" x="7148513" y="3833813"/>
          <p14:tracePt t="26576" x="7105650" y="3819525"/>
          <p14:tracePt t="26592" x="7058025" y="3795713"/>
          <p14:tracePt t="26609" x="7005638" y="3781425"/>
          <p14:tracePt t="26632" x="6996113" y="3776663"/>
          <p14:tracePt t="26642" x="6981825" y="3776663"/>
          <p14:tracePt t="26660" x="6977063" y="3776663"/>
          <p14:tracePt t="26676" x="6972300" y="3776663"/>
          <p14:tracePt t="26709" x="6953250" y="3776663"/>
          <p14:tracePt t="26742" x="6948488" y="3776663"/>
          <p14:tracePt t="26742" x="6929438" y="3781425"/>
          <p14:tracePt t="26759" x="6924675" y="3781425"/>
          <p14:tracePt t="26775" x="6919913" y="3786188"/>
          <p14:tracePt t="26886" x="6910388" y="3790950"/>
          <p14:tracePt t="26927" x="6929438" y="3790950"/>
          <p14:tracePt t="26934" x="6962775" y="3790950"/>
          <p14:tracePt t="26937" x="6996113" y="3790950"/>
          <p14:tracePt t="26943" x="7062788" y="3790950"/>
          <p14:tracePt t="26959" x="7115175" y="3810000"/>
          <p14:tracePt t="26977" x="7162800" y="3814763"/>
          <p14:tracePt t="26992" x="7200900" y="3833813"/>
          <p14:tracePt t="27009" x="7243763" y="3848100"/>
          <p14:tracePt t="27033" x="7253288" y="3862388"/>
          <p14:tracePt t="27042" x="7277100" y="3871913"/>
          <p14:tracePt t="27060" x="7296150" y="3886200"/>
          <p14:tracePt t="27076" x="7315200" y="3890963"/>
          <p14:tracePt t="27092" x="7329488" y="3905250"/>
          <p14:tracePt t="27109" x="7348538" y="3919538"/>
          <p14:tracePt t="27132" x="7353300" y="3919538"/>
          <p14:tracePt t="27143" x="7372350" y="3924300"/>
          <p14:tracePt t="27159" x="7381875" y="3933825"/>
          <p14:tracePt t="27176" x="7386638" y="3943350"/>
          <p14:tracePt t="27192" x="7400925" y="3962400"/>
          <p14:tracePt t="27278" x="7405688" y="3967163"/>
          <p14:tracePt t="27286" x="7415213" y="3971925"/>
          <p14:tracePt t="27294" x="7429500" y="3981450"/>
          <p14:tracePt t="27300" x="7453313" y="3990975"/>
          <p14:tracePt t="27316" x="7472363" y="3990975"/>
          <p14:tracePt t="27326" x="7515225" y="4005263"/>
          <p14:tracePt t="27343" x="7548563" y="4005263"/>
          <p14:tracePt t="27359" x="7572375" y="4014788"/>
          <p14:tracePt t="27376" x="7586663" y="4014788"/>
          <p14:tracePt t="27392" x="7600950" y="4014788"/>
          <p14:tracePt t="27409" x="7634288" y="4014788"/>
          <p14:tracePt t="27442" x="7648575" y="4014788"/>
          <p14:tracePt t="27442" x="7686675" y="4014788"/>
          <p14:tracePt t="27459" x="7724775" y="4014788"/>
          <p14:tracePt t="27476" x="7762875" y="4014788"/>
          <p14:tracePt t="27493" x="7796213" y="4014788"/>
          <p14:tracePt t="27510" x="7848600" y="4014788"/>
          <p14:tracePt t="27532" x="7881938" y="4014788"/>
          <p14:tracePt t="27542" x="7920038" y="4014788"/>
          <p14:tracePt t="27559" x="7934325" y="4014788"/>
          <p14:tracePt t="27576" x="7967663" y="4014788"/>
          <p14:tracePt t="27593" x="7986713" y="4014788"/>
          <p14:tracePt t="27609" x="8015288" y="4014788"/>
          <p14:tracePt t="27633" x="8029575" y="4014788"/>
          <p14:tracePt t="27642" x="8053388" y="4014788"/>
          <p14:tracePt t="27662" x="8086725" y="4014788"/>
          <p14:tracePt t="27683" x="8115300" y="4014788"/>
          <p14:tracePt t="27696" x="8139113" y="4000500"/>
          <p14:tracePt t="27713" x="8186738" y="3971925"/>
          <p14:tracePt t="27713" x="8191500" y="3962400"/>
          <p14:tracePt t="27901" x="8181975" y="3971925"/>
          <p14:tracePt t="27919" x="8153400" y="3971925"/>
          <p14:tracePt t="27927" x="8024813" y="3971925"/>
          <p14:tracePt t="27943" x="7924800" y="3971925"/>
          <p14:tracePt t="27959" x="7843838" y="3971925"/>
          <p14:tracePt t="27976" x="7791450" y="3971925"/>
          <p14:tracePt t="27994" x="7767638" y="3967163"/>
          <p14:tracePt t="28009" x="7743825" y="3967163"/>
          <p14:tracePt t="28032" x="7739063" y="3962400"/>
          <p14:tracePt t="28062" x="7734300" y="3962400"/>
          <p14:tracePt t="28082" x="7724775" y="3962400"/>
          <p14:tracePt t="28086" x="7720013" y="3962400"/>
          <p14:tracePt t="28092" x="7705725" y="3962400"/>
          <p14:tracePt t="28108" x="7653338" y="3962400"/>
          <p14:tracePt t="28133" x="7600950" y="3962400"/>
          <p14:tracePt t="28143" x="7534275" y="3962400"/>
          <p14:tracePt t="28160" x="7443788" y="3962400"/>
          <p14:tracePt t="28176" x="7339013" y="3962400"/>
          <p14:tracePt t="28193" x="7224713" y="3962400"/>
          <p14:tracePt t="28209" x="7058025" y="3962400"/>
          <p14:tracePt t="28233" x="7000875" y="3962400"/>
          <p14:tracePt t="28242" x="6896100" y="3962400"/>
          <p14:tracePt t="28259" x="6810375" y="3962400"/>
          <p14:tracePt t="28275" x="6738938" y="3962400"/>
          <p14:tracePt t="28292" x="6691313" y="3962400"/>
          <p14:tracePt t="28309" x="6643688" y="3962400"/>
          <p14:tracePt t="28338" x="6638925" y="3962400"/>
          <p14:tracePt t="28348" x="6619875" y="3962400"/>
          <p14:tracePt t="28361" x="6600825" y="3962400"/>
          <p14:tracePt t="28377" x="6577013" y="3962400"/>
          <p14:tracePt t="28395" x="6538913" y="3967163"/>
          <p14:tracePt t="28410" x="6477000" y="3976688"/>
          <p14:tracePt t="28450" x="6467475" y="3976688"/>
          <p14:tracePt t="28460" x="6434138" y="3976688"/>
          <p14:tracePt t="28477" x="6410325" y="3990975"/>
          <p14:tracePt t="28477" x="6396038" y="3990975"/>
          <p14:tracePt t="28509" x="6386513" y="3995738"/>
          <p14:tracePt t="28777" x="0" y="0"/>
        </p14:tracePtLst>
        <p14:tracePtLst>
          <p14:tracePt t="38902" x="3343275" y="2205038"/>
          <p14:tracePt t="38983" x="3348038" y="2200275"/>
          <p14:tracePt t="39000" x="3424238" y="2200275"/>
          <p14:tracePt t="39039" x="3481388" y="2209800"/>
          <p14:tracePt t="39055" x="3519488" y="2209800"/>
          <p14:tracePt t="39064" x="3590925" y="2224088"/>
          <p14:tracePt t="39064" x="3629025" y="2228850"/>
          <p14:tracePt t="39080" x="3671888" y="2233613"/>
          <p14:tracePt t="39080" x="3705225" y="2233613"/>
          <p14:tracePt t="39096" x="3767138" y="2238375"/>
          <p14:tracePt t="39119" x="3848100" y="2238375"/>
          <p14:tracePt t="39177" x="3852863" y="2238375"/>
          <p14:tracePt t="39194" x="3881438" y="2238375"/>
          <p14:tracePt t="39210" x="3943350" y="2190750"/>
          <p14:tracePt t="39250" x="3952875" y="2181225"/>
          <p14:tracePt t="39256" x="3967163" y="2171700"/>
          <p14:tracePt t="39263" x="3986213" y="2147888"/>
          <p14:tracePt t="39279" x="3995738" y="2133600"/>
          <p14:tracePt t="39295" x="4010025" y="2119313"/>
          <p14:tracePt t="39311" x="4029075" y="2076450"/>
          <p14:tracePt t="39340" x="4033838" y="2066925"/>
          <p14:tracePt t="39349" x="4033838" y="2038350"/>
          <p14:tracePt t="39360" x="4033838" y="2005013"/>
          <p14:tracePt t="39378" x="4029075" y="1981200"/>
          <p14:tracePt t="39394" x="4005263" y="1943100"/>
          <p14:tracePt t="39411" x="3948113" y="1876425"/>
          <p14:tracePt t="39441" x="3924300" y="1857375"/>
          <p14:tracePt t="39460" x="3900488" y="1843088"/>
          <p14:tracePt t="39460" x="3848100" y="1819275"/>
          <p14:tracePt t="39493" x="3781425" y="1781175"/>
          <p14:tracePt t="39494" x="3695700" y="1747838"/>
          <p14:tracePt t="39494" x="3657600" y="1738313"/>
          <p14:tracePt t="39512" x="3529013" y="1719263"/>
          <p14:tracePt t="39549" x="3495675" y="1719263"/>
          <p14:tracePt t="39560" x="3467100" y="1719263"/>
          <p14:tracePt t="39578" x="3452813" y="1719263"/>
          <p14:tracePt t="39594" x="3448050" y="1719263"/>
          <p14:tracePt t="39611" x="3429000" y="1728788"/>
          <p14:tracePt t="39661" x="3424238" y="1733550"/>
          <p14:tracePt t="39661" x="3409950" y="1762125"/>
          <p14:tracePt t="39679" x="3395663" y="1781175"/>
          <p14:tracePt t="39694" x="3386138" y="1800225"/>
          <p14:tracePt t="39694" x="3381375" y="1819275"/>
          <p14:tracePt t="39711" x="3362325" y="1866900"/>
          <p14:tracePt t="39740" x="3362325" y="1876425"/>
          <p14:tracePt t="39749" x="3362325" y="1909763"/>
          <p14:tracePt t="39760" x="3362325" y="1938338"/>
          <p14:tracePt t="39777" x="3362325" y="1971675"/>
          <p14:tracePt t="39793" x="3376613" y="1995488"/>
          <p14:tracePt t="39811" x="3424238" y="2062163"/>
          <p14:tracePt t="39849" x="3438525" y="2081213"/>
          <p14:tracePt t="39850" x="3452813" y="2095500"/>
          <p14:tracePt t="39860" x="3495675" y="2128838"/>
          <p14:tracePt t="39877" x="3543300" y="2152650"/>
          <p14:tracePt t="39893" x="3581400" y="2176463"/>
          <p14:tracePt t="39910" x="3638550" y="2200275"/>
          <p14:tracePt t="39932" x="3657600" y="2209800"/>
          <p14:tracePt t="39943" x="3681413" y="2214563"/>
          <p14:tracePt t="39960" x="3705225" y="2224088"/>
          <p14:tracePt t="39977" x="3724275" y="2224088"/>
          <p14:tracePt t="39993" x="3743325" y="2224088"/>
          <p14:tracePt t="40010" x="3757613" y="2224088"/>
          <p14:tracePt t="40047" x="3767138" y="2224088"/>
          <p14:tracePt t="40239" x="3762375" y="2224088"/>
          <p14:tracePt t="40248" x="3748088" y="2224088"/>
          <p14:tracePt t="40255" x="3738563" y="2224088"/>
          <p14:tracePt t="40263" x="3695700" y="2224088"/>
          <p14:tracePt t="40276" x="3638550" y="2228850"/>
          <p14:tracePt t="40293" x="3576638" y="2233613"/>
          <p14:tracePt t="40311" x="3429000" y="2233613"/>
          <p14:tracePt t="40311" x="3405188" y="2233613"/>
          <p14:tracePt t="40352" x="3395663" y="2233613"/>
          <p14:tracePt t="40361" x="3390900" y="2233613"/>
          <p14:tracePt t="40377" x="3381375" y="2233613"/>
          <p14:tracePt t="40839" x="0" y="0"/>
        </p14:tracePtLst>
        <p14:tracePtLst>
          <p14:tracePt t="62349" x="7119938" y="3014663"/>
          <p14:tracePt t="62401" x="7110413" y="3014663"/>
          <p14:tracePt t="62455" x="7091363" y="3014663"/>
          <p14:tracePt t="62476" x="7086600" y="3014663"/>
          <p14:tracePt t="62479" x="7081838" y="3014663"/>
          <p14:tracePt t="62495" x="7058025" y="3014663"/>
          <p14:tracePt t="62526" x="7053263" y="3014663"/>
          <p14:tracePt t="62559" x="7048500" y="3005138"/>
          <p14:tracePt t="62695" x="7038975" y="3005138"/>
          <p14:tracePt t="62718" x="7034213" y="3005138"/>
          <p14:tracePt t="62808" x="7000875" y="2947988"/>
          <p14:tracePt t="62857" x="7000875" y="2938463"/>
          <p14:tracePt t="62867" x="7000875" y="2928938"/>
          <p14:tracePt t="62878" x="7000875" y="2886075"/>
          <p14:tracePt t="62894" x="7000875" y="2852738"/>
          <p14:tracePt t="62894" x="7000875" y="2838450"/>
          <p14:tracePt t="62912" x="7019925" y="2781300"/>
          <p14:tracePt t="62959" x="7029450" y="2747963"/>
          <p14:tracePt t="62960" x="7034213" y="2724150"/>
          <p14:tracePt t="62976" x="7034213" y="2690813"/>
          <p14:tracePt t="62993" x="7038975" y="2667000"/>
          <p14:tracePt t="63011" x="7053263" y="2586038"/>
          <p14:tracePt t="63063" x="7053263" y="2566988"/>
          <p14:tracePt t="63071" x="7053263" y="2562225"/>
          <p14:tracePt t="63077" x="7053263" y="2528888"/>
          <p14:tracePt t="63094" x="7053263" y="2500313"/>
          <p14:tracePt t="63094" x="7053263" y="2490788"/>
          <p14:tracePt t="63111" x="7053263" y="2419350"/>
          <p14:tracePt t="63156" x="7043738" y="2390775"/>
          <p14:tracePt t="63168" x="7034213" y="2376488"/>
          <p14:tracePt t="63178" x="7024688" y="2352675"/>
          <p14:tracePt t="63194" x="7005638" y="2328863"/>
          <p14:tracePt t="63211" x="6991350" y="2300288"/>
          <p14:tracePt t="63243" x="6986588" y="2290763"/>
          <p14:tracePt t="63244" x="6981825" y="2271713"/>
          <p14:tracePt t="63260" x="6981825" y="2243138"/>
          <p14:tracePt t="63277" x="6981825" y="2219325"/>
          <p14:tracePt t="63293" x="6981825" y="2190750"/>
          <p14:tracePt t="63310" x="6986588" y="2143125"/>
          <p14:tracePt t="63333" x="7005638" y="2124075"/>
          <p14:tracePt t="63343" x="7019925" y="2114550"/>
          <p14:tracePt t="63360" x="7038975" y="2090738"/>
          <p14:tracePt t="63377" x="7067550" y="2076450"/>
          <p14:tracePt t="63393" x="7086600" y="2066925"/>
          <p14:tracePt t="63410" x="7134225" y="2052638"/>
          <p14:tracePt t="63432" x="7153275" y="2043113"/>
          <p14:tracePt t="63443" x="7186613" y="2038350"/>
          <p14:tracePt t="63460" x="7224713" y="2038350"/>
          <p14:tracePt t="63477" x="7267575" y="2038350"/>
          <p14:tracePt t="63493" x="7315200" y="2038350"/>
          <p14:tracePt t="63510" x="7372350" y="2038350"/>
          <p14:tracePt t="63534" x="7419975" y="2047875"/>
          <p14:tracePt t="63544" x="7453313" y="2071688"/>
          <p14:tracePt t="63560" x="7510463" y="2090738"/>
          <p14:tracePt t="63580" x="7529513" y="2100263"/>
          <p14:tracePt t="63595" x="7567613" y="2119313"/>
          <p14:tracePt t="63613" x="7743825" y="2171700"/>
          <p14:tracePt t="63613" x="7748588" y="2171700"/>
          <p14:tracePt t="63689" x="7762875" y="2176463"/>
          <p14:tracePt t="63700" x="7843838" y="2243138"/>
          <p14:tracePt t="63755" x="7848600" y="2262188"/>
          <p14:tracePt t="63760" x="7862888" y="2300288"/>
          <p14:tracePt t="63777" x="7877175" y="2347913"/>
          <p14:tracePt t="63793" x="7881938" y="2386013"/>
          <p14:tracePt t="63811" x="7896225" y="2462213"/>
          <p14:tracePt t="63836" x="7896225" y="2481263"/>
          <p14:tracePt t="63843" x="7900988" y="2514600"/>
          <p14:tracePt t="63860" x="7910513" y="2566988"/>
          <p14:tracePt t="63881" x="7910513" y="2595563"/>
          <p14:tracePt t="63896" x="7910513" y="2638425"/>
          <p14:tracePt t="63912" x="7877175" y="2743200"/>
          <p14:tracePt t="63956" x="7867650" y="2762250"/>
          <p14:tracePt t="63956" x="7853363" y="2781300"/>
          <p14:tracePt t="63976" x="7843838" y="2795588"/>
          <p14:tracePt t="63977" x="7824788" y="2833688"/>
          <p14:tracePt t="63995" x="7805738" y="2857500"/>
          <p14:tracePt t="64011" x="7748588" y="2924175"/>
          <p14:tracePt t="64051" x="7734300" y="2938463"/>
          <p14:tracePt t="64060" x="7705725" y="2967038"/>
          <p14:tracePt t="64078" x="7677150" y="2990850"/>
          <p14:tracePt t="64094" x="7629525" y="3024188"/>
          <p14:tracePt t="64114" x="7524750" y="3071813"/>
          <p14:tracePt t="64176" x="7496175" y="3071813"/>
          <p14:tracePt t="64177" x="7443788" y="3076575"/>
          <p14:tracePt t="64193" x="7377113" y="3076575"/>
          <p14:tracePt t="64210" x="7272338" y="3076575"/>
          <p14:tracePt t="64243" x="7239000" y="3076575"/>
          <p14:tracePt t="64243" x="7186613" y="3076575"/>
          <p14:tracePt t="64259" x="7148513" y="3076575"/>
          <p14:tracePt t="64277" x="7110413" y="3076575"/>
          <p14:tracePt t="64293" x="7077075" y="3076575"/>
          <p14:tracePt t="64310" x="7005638" y="3052763"/>
          <p14:tracePt t="64333" x="6953250" y="3038475"/>
          <p14:tracePt t="64344" x="6905625" y="3019425"/>
          <p14:tracePt t="64360" x="6881813" y="3014663"/>
          <p14:tracePt t="64376" x="6867525" y="3000375"/>
          <p14:tracePt t="64395" x="6858000" y="2995613"/>
          <p14:tracePt t="64411" x="6824663" y="2943225"/>
          <p14:tracePt t="64460" x="6819900" y="2933700"/>
          <p14:tracePt t="64461" x="6805613" y="2905125"/>
          <p14:tracePt t="64477" x="6791325" y="2852738"/>
          <p14:tracePt t="64496" x="6791325" y="2838450"/>
          <p14:tracePt t="64511" x="6786563" y="2752725"/>
          <p14:tracePt t="64539" x="6781800" y="2733675"/>
          <p14:tracePt t="64549" x="6781800" y="2700338"/>
          <p14:tracePt t="64561" x="6781800" y="2667000"/>
          <p14:tracePt t="64577" x="6781800" y="2638425"/>
          <p14:tracePt t="64594" x="6781800" y="2595563"/>
          <p14:tracePt t="64610" x="6800850" y="2547938"/>
          <p14:tracePt t="64638" x="6819900" y="2528888"/>
          <p14:tracePt t="64643" x="6834188" y="2500313"/>
          <p14:tracePt t="64661" x="6853238" y="2471738"/>
          <p14:tracePt t="64677" x="6877050" y="2447925"/>
          <p14:tracePt t="64694" x="6896100" y="2419350"/>
          <p14:tracePt t="64710" x="6953250" y="2376488"/>
          <p14:tracePt t="64738" x="6977063" y="2366963"/>
          <p14:tracePt t="64743" x="7000875" y="2347913"/>
          <p14:tracePt t="64760" x="7024688" y="2343150"/>
          <p14:tracePt t="64776" x="7048500" y="2333625"/>
          <p14:tracePt t="64794" x="7062788" y="2328863"/>
          <p14:tracePt t="64810" x="7091363" y="2319338"/>
          <p14:tracePt t="64833" x="7100888" y="2319338"/>
          <p14:tracePt t="64843" x="7129463" y="2319338"/>
          <p14:tracePt t="64860" x="7143750" y="2319338"/>
          <p14:tracePt t="64876" x="7162800" y="2319338"/>
          <p14:tracePt t="64893" x="7191375" y="2319338"/>
          <p14:tracePt t="64909" x="7296150" y="2386013"/>
          <p14:tracePt t="64938" x="7334250" y="2400300"/>
          <p14:tracePt t="64961" x="7396163" y="2433638"/>
          <p14:tracePt t="64963" x="7467600" y="2471738"/>
          <p14:tracePt t="64978" x="7553325" y="2519363"/>
          <p14:tracePt t="64999" x="7634288" y="2547938"/>
          <p14:tracePt t="65012" x="7820025" y="2657475"/>
          <p14:tracePt t="65067" x="7829550" y="2667000"/>
          <p14:tracePt t="65077" x="7834313" y="2681288"/>
          <p14:tracePt t="65094" x="7848600" y="2719388"/>
          <p14:tracePt t="65111" x="7848600" y="2776538"/>
          <p14:tracePt t="65111" x="7848600" y="2790825"/>
          <p14:tracePt t="65152" x="7848600" y="2814638"/>
          <p14:tracePt t="65161" x="7848600" y="2847975"/>
          <p14:tracePt t="65178" x="7848600" y="2886075"/>
          <p14:tracePt t="65195" x="7848600" y="2914650"/>
          <p14:tracePt t="65210" x="7839075" y="2971800"/>
          <p14:tracePt t="65250" x="7834313" y="2986088"/>
          <p14:tracePt t="65261" x="7815263" y="3019425"/>
          <p14:tracePt t="65277" x="7786688" y="3043238"/>
          <p14:tracePt t="65294" x="7758113" y="3071813"/>
          <p14:tracePt t="65310" x="7700963" y="3095625"/>
          <p14:tracePt t="65333" x="7667625" y="3109913"/>
          <p14:tracePt t="65344" x="7653338" y="3109913"/>
          <p14:tracePt t="65360" x="7624763" y="3109913"/>
          <p14:tracePt t="65377" x="7581900" y="3109913"/>
          <p14:tracePt t="65394" x="7505700" y="3109913"/>
          <p14:tracePt t="65410" x="7396163" y="3109913"/>
          <p14:tracePt t="65433" x="7372350" y="3109913"/>
          <p14:tracePt t="65443" x="7319963" y="3109913"/>
          <p14:tracePt t="65460" x="7291388" y="3109913"/>
          <p14:tracePt t="65477" x="7277100" y="3109913"/>
          <p14:tracePt t="65901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F480B6A5-BB05-4DFD-A1F1-04D461FA320F}"/>
              </a:ext>
            </a:extLst>
          </p:cNvPr>
          <p:cNvSpPr/>
          <p:nvPr/>
        </p:nvSpPr>
        <p:spPr bwMode="auto">
          <a:xfrm>
            <a:off x="3649280" y="2793614"/>
            <a:ext cx="2797991" cy="85711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Sensor Concept</a:t>
            </a:r>
          </a:p>
          <a:p>
            <a:pPr algn="l">
              <a:tabLst>
                <a:tab pos="180864" algn="l"/>
              </a:tabLst>
            </a:pPr>
            <a:r>
              <a:rPr lang="en-US" sz="1800" b="1" dirty="0">
                <a:solidFill>
                  <a:schemeClr val="tx2">
                    <a:lumMod val="75000"/>
                  </a:schemeClr>
                </a:solidFill>
              </a:rPr>
              <a:t>Time Domain Multiplex Radar Approach - 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TDMRA</a:t>
            </a:r>
            <a:endParaRPr lang="de-DE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04DF637-8042-4CA5-B37C-3F049B0A7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280" y="1305304"/>
            <a:ext cx="2797991" cy="104458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E56202D-6A06-4A90-B4F6-4891FA13D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24"/>
          <a:stretch/>
        </p:blipFill>
        <p:spPr>
          <a:xfrm>
            <a:off x="6586430" y="1305304"/>
            <a:ext cx="2075478" cy="25560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DCF9A95-2C1A-4409-A702-4CF9E11053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05" y="2849492"/>
            <a:ext cx="2604041" cy="5708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575B9044-F835-4AE2-B6AA-1598BC1D4A2F}"/>
              </a:ext>
            </a:extLst>
          </p:cNvPr>
          <p:cNvSpPr txBox="1"/>
          <p:nvPr/>
        </p:nvSpPr>
        <p:spPr>
          <a:xfrm>
            <a:off x="4876848" y="3392511"/>
            <a:ext cx="537327" cy="20005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tx1"/>
                </a:solidFill>
              </a:rPr>
              <a:t>time </a:t>
            </a:r>
            <a:r>
              <a:rPr lang="en-US" sz="700" i="1" dirty="0">
                <a:solidFill>
                  <a:schemeClr val="tx1"/>
                </a:solidFill>
              </a:rPr>
              <a:t>t</a:t>
            </a:r>
            <a:r>
              <a:rPr lang="en-US" sz="700" dirty="0">
                <a:solidFill>
                  <a:schemeClr val="tx1"/>
                </a:solidFill>
              </a:rPr>
              <a:t> (s)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8CD8C38-2A82-43E7-ABD3-DAA297FDD8BB}"/>
              </a:ext>
            </a:extLst>
          </p:cNvPr>
          <p:cNvSpPr txBox="1"/>
          <p:nvPr/>
        </p:nvSpPr>
        <p:spPr>
          <a:xfrm>
            <a:off x="284793" y="1151415"/>
            <a:ext cx="3139001" cy="2637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Simultaneous measurement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all three channels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Time gating enables separate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phase measurement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Recording of radar phase history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all 3 channels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Cross correlation between phase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histories reveals flow time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13A6FAB-44B6-4A4C-B244-6DF4715D74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04" y="2853690"/>
            <a:ext cx="2604041" cy="56388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E1E4005-2E19-47C3-99B4-9D94BAF6AD7A}"/>
              </a:ext>
            </a:extLst>
          </p:cNvPr>
          <p:cNvSpPr/>
          <p:nvPr/>
        </p:nvSpPr>
        <p:spPr bwMode="auto">
          <a:xfrm>
            <a:off x="4705706" y="1500189"/>
            <a:ext cx="96252" cy="644334"/>
          </a:xfrm>
          <a:prstGeom prst="rect">
            <a:avLst/>
          </a:prstGeom>
          <a:solidFill>
            <a:srgbClr val="FFC000">
              <a:alpha val="26000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036BBECE-4640-4EA9-946B-D12D516BBA6F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8493" y="2144524"/>
            <a:ext cx="797213" cy="7049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D833E663-A29B-430C-B981-4B0C7BFFF994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808366" y="2144523"/>
            <a:ext cx="1573385" cy="7049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Rechteck 16">
            <a:extLst>
              <a:ext uri="{FF2B5EF4-FFF2-40B4-BE49-F238E27FC236}">
                <a16:creationId xmlns:a16="http://schemas.microsoft.com/office/drawing/2014/main" id="{A0A1BFCA-4CD0-4351-84DF-5AC52336B7BD}"/>
              </a:ext>
            </a:extLst>
          </p:cNvPr>
          <p:cNvSpPr/>
          <p:nvPr/>
        </p:nvSpPr>
        <p:spPr bwMode="auto">
          <a:xfrm>
            <a:off x="4549153" y="1500189"/>
            <a:ext cx="96252" cy="644334"/>
          </a:xfrm>
          <a:prstGeom prst="rect">
            <a:avLst/>
          </a:prstGeom>
          <a:solidFill>
            <a:schemeClr val="accent2">
              <a:lumMod val="75000"/>
              <a:alpha val="26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E78741C-F0B3-4C01-930E-F42AB91B89E6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8493" y="2144524"/>
            <a:ext cx="640660" cy="7049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ED2EB1B-1A6B-4587-A724-87159C99D72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645405" y="2144523"/>
            <a:ext cx="1736346" cy="7049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hteck 20">
            <a:extLst>
              <a:ext uri="{FF2B5EF4-FFF2-40B4-BE49-F238E27FC236}">
                <a16:creationId xmlns:a16="http://schemas.microsoft.com/office/drawing/2014/main" id="{BA311DB9-0E8A-4EEE-9EDF-EA1D3BB39D8F}"/>
              </a:ext>
            </a:extLst>
          </p:cNvPr>
          <p:cNvSpPr/>
          <p:nvPr/>
        </p:nvSpPr>
        <p:spPr bwMode="auto">
          <a:xfrm>
            <a:off x="4383721" y="1500189"/>
            <a:ext cx="96252" cy="644334"/>
          </a:xfrm>
          <a:prstGeom prst="rect">
            <a:avLst/>
          </a:prstGeom>
          <a:solidFill>
            <a:schemeClr val="tx2">
              <a:lumMod val="40000"/>
              <a:lumOff val="60000"/>
              <a:alpha val="26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E6B65634-6628-4F42-BC84-B2DD601AC619}"/>
              </a:ext>
            </a:extLst>
          </p:cNvPr>
          <p:cNvCxnSpPr>
            <a:cxnSpLocks/>
          </p:cNvCxnSpPr>
          <p:nvPr/>
        </p:nvCxnSpPr>
        <p:spPr bwMode="auto">
          <a:xfrm flipV="1">
            <a:off x="3908493" y="2144524"/>
            <a:ext cx="463300" cy="7049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01B75D5-5948-4609-A297-B44967942BB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479973" y="2146771"/>
            <a:ext cx="1901777" cy="70272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6CB0B43E-58B7-4B93-853B-9094434ACAC4}"/>
              </a:ext>
            </a:extLst>
          </p:cNvPr>
          <p:cNvSpPr txBox="1"/>
          <p:nvPr/>
        </p:nvSpPr>
        <p:spPr>
          <a:xfrm rot="16200000">
            <a:off x="3602146" y="2935231"/>
            <a:ext cx="296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12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  <a:endParaRPr lang="en-US" sz="1200" dirty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98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  <p:extLst mod="1">
    <p:ext uri="{3A86A75C-4F4B-4683-9AE1-C65F6400EC91}">
      <p14:laserTraceLst xmlns:p14="http://schemas.microsoft.com/office/powerpoint/2010/main">
        <p14:tracePtLst>
          <p14:tracePt t="16797" x="5295900" y="4391025"/>
          <p14:tracePt t="16894" x="5300663" y="4395788"/>
          <p14:tracePt t="16900" x="5300663" y="4410075"/>
          <p14:tracePt t="16918" x="5300663" y="4419600"/>
          <p14:tracePt t="16926" x="5300663" y="4438650"/>
          <p14:tracePt t="16959" x="5300663" y="4457700"/>
          <p14:tracePt t="16976" x="5300663" y="4462463"/>
          <p14:tracePt t="17038" x="5305425" y="4462463"/>
          <p14:tracePt t="17048" x="5338763" y="4462463"/>
          <p14:tracePt t="17054" x="5376863" y="4452938"/>
          <p14:tracePt t="17062" x="5491163" y="4429125"/>
          <p14:tracePt t="17078" x="5653088" y="4410075"/>
          <p14:tracePt t="17094" x="5795963" y="4386263"/>
          <p14:tracePt t="17110" x="5953125" y="4352925"/>
          <p14:tracePt t="17142" x="5981700" y="4348163"/>
          <p14:tracePt t="17159" x="6015038" y="4333875"/>
          <p14:tracePt t="17160" x="6038850" y="4319588"/>
          <p14:tracePt t="17193" x="6057900" y="4295775"/>
          <p14:tracePt t="17209" x="6091238" y="4248150"/>
          <p14:tracePt t="17262" x="6091238" y="4243388"/>
          <p14:tracePt t="17430" x="6086475" y="4243388"/>
          <p14:tracePt t="17438" x="6076950" y="4257675"/>
          <p14:tracePt t="17446" x="6057900" y="4267200"/>
          <p14:tracePt t="17455" x="6038850" y="4281488"/>
          <p14:tracePt t="17462" x="5995988" y="4305300"/>
          <p14:tracePt t="17476" x="5957888" y="4314825"/>
          <p14:tracePt t="17493" x="5934075" y="4329113"/>
          <p14:tracePt t="17509" x="5910263" y="4343400"/>
          <p14:tracePt t="17532" x="5900738" y="4348163"/>
          <p14:tracePt t="17542" x="5895975" y="4357688"/>
          <p14:tracePt t="17559" x="5895975" y="4362450"/>
          <p14:tracePt t="17575" x="5895975" y="4367213"/>
          <p14:tracePt t="17592" x="5891213" y="4381500"/>
          <p14:tracePt t="17694" x="5881688" y="4391025"/>
          <p14:tracePt t="17700" x="5829300" y="4410075"/>
          <p14:tracePt t="17726" x="5810250" y="4410075"/>
          <p14:tracePt t="17729" x="5762625" y="4414838"/>
          <p14:tracePt t="17742" x="5719763" y="4414838"/>
          <p14:tracePt t="17759" x="5672138" y="4414838"/>
          <p14:tracePt t="17775" x="5643563" y="4414838"/>
          <p14:tracePt t="17792" x="5629275" y="4414838"/>
          <p14:tracePt t="17809" x="5610225" y="4414838"/>
          <p14:tracePt t="17832" x="5605463" y="4414838"/>
          <p14:tracePt t="17842" x="5581650" y="4386263"/>
          <p14:tracePt t="17859" x="5572125" y="4367213"/>
          <p14:tracePt t="17876" x="5557838" y="4333875"/>
          <p14:tracePt t="17892" x="5557838" y="4300538"/>
          <p14:tracePt t="17909" x="5557838" y="4271963"/>
          <p14:tracePt t="17942" x="5576888" y="4243388"/>
          <p14:tracePt t="17942" x="5614988" y="4224338"/>
          <p14:tracePt t="17959" x="5653088" y="4200525"/>
          <p14:tracePt t="17976" x="5681663" y="4195763"/>
          <p14:tracePt t="17992" x="5695950" y="4191000"/>
          <p14:tracePt t="18009" x="5724525" y="4191000"/>
          <p14:tracePt t="18034" x="5729288" y="4186238"/>
          <p14:tracePt t="18042" x="5748338" y="4176713"/>
          <p14:tracePt t="18060" x="5757863" y="4176713"/>
          <p14:tracePt t="18075" x="5767388" y="4171950"/>
          <p14:tracePt t="18219" x="5757863" y="4195763"/>
          <p14:tracePt t="18238" x="5753100" y="4205288"/>
          <p14:tracePt t="18248" x="5743575" y="4214813"/>
          <p14:tracePt t="18259" x="5729288" y="4229100"/>
          <p14:tracePt t="18276" x="5719763" y="4238625"/>
          <p14:tracePt t="18293" x="5710238" y="4243388"/>
          <p14:tracePt t="18309" x="5700713" y="4257675"/>
          <p14:tracePt t="18332" x="5686425" y="4267200"/>
          <p14:tracePt t="18342" x="5676900" y="4271963"/>
          <p14:tracePt t="18359" x="5657850" y="4286250"/>
          <p14:tracePt t="18375" x="5643563" y="4291013"/>
          <p14:tracePt t="18393" x="5629275" y="4305300"/>
          <p14:tracePt t="18409" x="5619750" y="4310063"/>
          <p14:tracePt t="18550" x="5610225" y="4310063"/>
          <p14:tracePt t="18566" x="5605463" y="4310063"/>
          <p14:tracePt t="18566" x="5605463" y="4300538"/>
          <p14:tracePt t="18582" x="5605463" y="4286250"/>
          <p14:tracePt t="18593" x="5605463" y="4281488"/>
          <p14:tracePt t="18609" x="5605463" y="4276725"/>
          <p14:tracePt t="18646" x="5605463" y="4271963"/>
          <p14:tracePt t="18650" x="5605463" y="4262438"/>
          <p14:tracePt t="18660" x="5605463" y="4248150"/>
          <p14:tracePt t="18676" x="5619750" y="4229100"/>
          <p14:tracePt t="18693" x="5629275" y="4224338"/>
          <p14:tracePt t="18709" x="5643563" y="4214813"/>
          <p14:tracePt t="18733" x="5667375" y="4195763"/>
          <p14:tracePt t="18743" x="5676900" y="4191000"/>
          <p14:tracePt t="18760" x="5681663" y="4191000"/>
          <p14:tracePt t="18776" x="5686425" y="4186238"/>
          <p14:tracePt t="18793" x="5691188" y="4186238"/>
          <p14:tracePt t="18809" x="5700713" y="4176713"/>
          <p14:tracePt t="18846" x="5705475" y="4176713"/>
          <p14:tracePt t="18852" x="5715000" y="4171950"/>
          <p14:tracePt t="18859" x="5724525" y="4167188"/>
          <p14:tracePt t="18894" x="5738813" y="4167188"/>
          <p14:tracePt t="18895" x="5743575" y="4162425"/>
          <p14:tracePt t="18935" x="5748338" y="4162425"/>
          <p14:tracePt t="18943" x="5753100" y="4152900"/>
          <p14:tracePt t="18943" x="5757863" y="4148138"/>
          <p14:tracePt t="18960" x="5767388" y="4148138"/>
          <p14:tracePt t="18976" x="5772150" y="4143375"/>
          <p14:tracePt t="18993" x="5786438" y="4143375"/>
          <p14:tracePt t="19009" x="5800725" y="4133850"/>
          <p14:tracePt t="19033" x="5805488" y="4129088"/>
          <p14:tracePt t="19043" x="5824538" y="4114800"/>
          <p14:tracePt t="19060" x="5838825" y="4110038"/>
          <p14:tracePt t="19076" x="5853113" y="4095750"/>
          <p14:tracePt t="19093" x="5881688" y="4086225"/>
          <p14:tracePt t="19109" x="5919788" y="4081463"/>
          <p14:tracePt t="19132" x="5938838" y="4071938"/>
          <p14:tracePt t="19143" x="5953125" y="4067175"/>
          <p14:tracePt t="19160" x="5972175" y="4062413"/>
          <p14:tracePt t="19176" x="5981700" y="4062413"/>
          <p14:tracePt t="19193" x="6000750" y="4062413"/>
          <p14:tracePt t="19210" x="6053138" y="4052888"/>
          <p14:tracePt t="19234" x="6076950" y="4052888"/>
          <p14:tracePt t="19243" x="6096000" y="4048125"/>
          <p14:tracePt t="19260" x="6119813" y="4038600"/>
          <p14:tracePt t="19275" x="6129338" y="4038600"/>
          <p14:tracePt t="19292" x="6138863" y="4038600"/>
          <p14:tracePt t="19308" x="6143625" y="4033838"/>
          <p14:tracePt t="19358" x="6153150" y="4033838"/>
          <p14:tracePt t="19366" x="6162675" y="4029075"/>
          <p14:tracePt t="19398" x="6172200" y="4024313"/>
          <p14:tracePt t="19406" x="6186488" y="4014788"/>
          <p14:tracePt t="19439" x="6191250" y="4014788"/>
          <p14:tracePt t="19458" x="6196013" y="4010025"/>
          <p14:tracePt t="19459" x="6205538" y="4010025"/>
          <p14:tracePt t="19476" x="6219825" y="4000500"/>
          <p14:tracePt t="19492" x="6229350" y="3990975"/>
          <p14:tracePt t="19508" x="6243638" y="3986213"/>
          <p14:tracePt t="19531" x="6262688" y="3981450"/>
          <p14:tracePt t="19542" x="6272213" y="3976688"/>
          <p14:tracePt t="19606" x="6281738" y="3967163"/>
          <p14:tracePt t="19622" x="6291263" y="3962400"/>
          <p14:tracePt t="19647" x="6296025" y="3952875"/>
          <p14:tracePt t="19695" x="6300788" y="3948113"/>
          <p14:tracePt t="19807" x="6291263" y="3957638"/>
          <p14:tracePt t="19865" x="6286500" y="3962400"/>
          <p14:tracePt t="19876" x="6267450" y="3971925"/>
          <p14:tracePt t="19893" x="6238875" y="3986213"/>
          <p14:tracePt t="19893" x="6234113" y="3986213"/>
          <p14:tracePt t="19911" x="6181725" y="3995738"/>
          <p14:tracePt t="19958" x="6162675" y="4005263"/>
          <p14:tracePt t="19959" x="6138863" y="4014788"/>
          <p14:tracePt t="19976" x="6110288" y="4019550"/>
          <p14:tracePt t="19993" x="6081713" y="4024313"/>
          <p14:tracePt t="20010" x="6010275" y="4038600"/>
          <p14:tracePt t="20033" x="5995988" y="4038600"/>
          <p14:tracePt t="20043" x="5953125" y="4048125"/>
          <p14:tracePt t="20059" x="5905500" y="4057650"/>
          <p14:tracePt t="20076" x="5872163" y="4071938"/>
          <p14:tracePt t="20092" x="5824538" y="4081463"/>
          <p14:tracePt t="20109" x="5772150" y="4095750"/>
          <p14:tracePt t="20133" x="5719763" y="4119563"/>
          <p14:tracePt t="20143" x="5672138" y="4133850"/>
          <p14:tracePt t="20161" x="5629275" y="4157663"/>
          <p14:tracePt t="20178" x="5591175" y="4176713"/>
          <p14:tracePt t="20193" x="5557838" y="4181475"/>
          <p14:tracePt t="20211" x="5524500" y="4195763"/>
          <p14:tracePt t="20503" x="5548313" y="4191000"/>
          <p14:tracePt t="20564" x="5576888" y="4191000"/>
          <p14:tracePt t="20565" x="5619750" y="4171950"/>
          <p14:tracePt t="20577" x="5657850" y="4162425"/>
          <p14:tracePt t="20592" x="5705475" y="4148138"/>
          <p14:tracePt t="20613" x="5800725" y="4114800"/>
          <p14:tracePt t="20675" x="5819775" y="4110038"/>
          <p14:tracePt t="20676" x="5838825" y="4095750"/>
          <p14:tracePt t="20693" x="5853113" y="4090988"/>
          <p14:tracePt t="20710" x="5895975" y="4081463"/>
          <p14:tracePt t="20732" x="5905500" y="4076700"/>
          <p14:tracePt t="20743" x="5919788" y="4071938"/>
          <p14:tracePt t="20759" x="5924550" y="4071938"/>
          <p14:tracePt t="20776" x="5938838" y="4067175"/>
          <p14:tracePt t="20792" x="5948363" y="4062413"/>
          <p14:tracePt t="20809" x="5976938" y="4052888"/>
          <p14:tracePt t="20832" x="5986463" y="4048125"/>
          <p14:tracePt t="20842" x="5995988" y="4043363"/>
          <p14:tracePt t="20859" x="6015038" y="4038600"/>
          <p14:tracePt t="20876" x="6034088" y="4033838"/>
          <p14:tracePt t="20893" x="6038850" y="4033838"/>
          <p14:tracePt t="20909" x="6057900" y="4029075"/>
          <p14:tracePt t="20943" x="6076950" y="4019550"/>
          <p14:tracePt t="20943" x="6086475" y="4019550"/>
          <p14:tracePt t="20959" x="6100763" y="4010025"/>
          <p14:tracePt t="20976" x="6119813" y="4000500"/>
          <p14:tracePt t="20992" x="6129338" y="4000500"/>
          <p14:tracePt t="21009" x="6143625" y="3990975"/>
          <p14:tracePt t="21046" x="6153150" y="3990975"/>
          <p14:tracePt t="21054" x="6162675" y="3990975"/>
          <p14:tracePt t="21062" x="6172200" y="3986213"/>
          <p14:tracePt t="21076" x="6181725" y="3986213"/>
          <p14:tracePt t="21093" x="6191250" y="3981450"/>
          <p14:tracePt t="21110" x="6224588" y="3981450"/>
          <p14:tracePt t="21148" x="6238875" y="3976688"/>
          <p14:tracePt t="21159" x="6243638" y="3976688"/>
          <p14:tracePt t="21176" x="6248400" y="3976688"/>
          <p14:tracePt t="21307" x="6272213" y="3967163"/>
          <p14:tracePt t="21350" x="6276975" y="3967163"/>
          <p14:tracePt t="21359" x="6286500" y="3967163"/>
          <p14:tracePt t="21360" x="6296025" y="3967163"/>
          <p14:tracePt t="21375" x="6300788" y="3967163"/>
          <p14:tracePt t="21393" x="6319838" y="3967163"/>
          <p14:tracePt t="21409" x="6338888" y="3962400"/>
          <p14:tracePt t="21434" x="6348413" y="3962400"/>
          <p14:tracePt t="21443" x="6372225" y="3962400"/>
          <p14:tracePt t="21460" x="6396038" y="3962400"/>
          <p14:tracePt t="21475" x="6419850" y="3962400"/>
          <p14:tracePt t="21492" x="6448425" y="3962400"/>
          <p14:tracePt t="21509" x="6472238" y="3962400"/>
          <p14:tracePt t="21532" x="6481763" y="3962400"/>
          <p14:tracePt t="21543" x="6496050" y="3952875"/>
          <p14:tracePt t="21560" x="6505575" y="3952875"/>
          <p14:tracePt t="21576" x="6534150" y="3952875"/>
          <p14:tracePt t="21592" x="6567488" y="3952875"/>
          <p14:tracePt t="21609" x="6605588" y="3952875"/>
          <p14:tracePt t="21633" x="6619875" y="3952875"/>
          <p14:tracePt t="21642" x="6638925" y="3948113"/>
          <p14:tracePt t="21659" x="6653213" y="3948113"/>
          <p14:tracePt t="21676" x="6667500" y="3948113"/>
          <p14:tracePt t="21692" x="6691313" y="3938588"/>
          <p14:tracePt t="21709" x="6738938" y="3938588"/>
          <p14:tracePt t="21732" x="6772275" y="3933825"/>
          <p14:tracePt t="21743" x="6791325" y="3929063"/>
          <p14:tracePt t="21760" x="6815138" y="3929063"/>
          <p14:tracePt t="21776" x="6819900" y="3924300"/>
          <p14:tracePt t="21794" x="6843713" y="3919538"/>
          <p14:tracePt t="21811" x="6886575" y="3910013"/>
          <p14:tracePt t="21851" x="6896100" y="3910013"/>
          <p14:tracePt t="21861" x="6900863" y="3900488"/>
          <p14:tracePt t="22006" x="6905625" y="3876675"/>
          <p14:tracePt t="22048" x="6915150" y="3871913"/>
          <p14:tracePt t="22060" x="6919913" y="3862388"/>
          <p14:tracePt t="22076" x="6924675" y="3852863"/>
          <p14:tracePt t="22109" x="6929438" y="3848100"/>
          <p14:tracePt t="22158" x="6934200" y="3838575"/>
          <p14:tracePt t="22174" x="6938963" y="3833813"/>
          <p14:tracePt t="22182" x="6948488" y="3824288"/>
          <p14:tracePt t="22214" x="6953250" y="3819525"/>
          <p14:tracePt t="22250" x="6967538" y="3805238"/>
          <p14:tracePt t="22260" x="6972300" y="3805238"/>
          <p14:tracePt t="22277" x="6977063" y="3805238"/>
          <p14:tracePt t="22293" x="6996113" y="3805238"/>
          <p14:tracePt t="22310" x="7034213" y="3800475"/>
          <p14:tracePt t="22338" x="7048500" y="3800475"/>
          <p14:tracePt t="22347" x="7081838" y="3800475"/>
          <p14:tracePt t="22359" x="7105650" y="3800475"/>
          <p14:tracePt t="22376" x="7129463" y="3800475"/>
          <p14:tracePt t="22393" x="7134225" y="3800475"/>
          <p14:tracePt t="22409" x="7138988" y="3800475"/>
          <p14:tracePt t="22446" x="7143750" y="3800475"/>
          <p14:tracePt t="22463" x="7153275" y="3800475"/>
          <p14:tracePt t="22476" x="7162800" y="3805238"/>
          <p14:tracePt t="22494" x="7172325" y="3810000"/>
          <p14:tracePt t="22508" x="7181850" y="3814763"/>
          <p14:tracePt t="22550" x="7186613" y="3819525"/>
          <p14:tracePt t="22574" x="7191375" y="3824288"/>
          <p14:tracePt t="22655" x="7196138" y="3829050"/>
          <p14:tracePt t="22670" x="7196138" y="3833813"/>
          <p14:tracePt t="22686" x="7196138" y="3838575"/>
          <p14:tracePt t="22694" x="7196138" y="3848100"/>
          <p14:tracePt t="22702" x="7196138" y="3876675"/>
          <p14:tracePt t="22749" x="7196138" y="3881438"/>
          <p14:tracePt t="22758" x="7196138" y="3886200"/>
          <p14:tracePt t="22776" x="7196138" y="3890963"/>
          <p14:tracePt t="22792" x="7191375" y="3914775"/>
          <p14:tracePt t="22809" x="7186613" y="3919538"/>
          <p14:tracePt t="22846" x="7181850" y="3924300"/>
          <p14:tracePt t="22870" x="7167563" y="3929063"/>
          <p14:tracePt t="22870" x="7158038" y="3933825"/>
          <p14:tracePt t="22894" x="7153275" y="3938588"/>
          <p14:tracePt t="22900" x="7119938" y="3962400"/>
          <p14:tracePt t="22939" x="7105650" y="3967163"/>
          <p14:tracePt t="22959" x="7091363" y="3971925"/>
          <p14:tracePt t="22959" x="7081838" y="3971925"/>
          <p14:tracePt t="22976" x="7053263" y="3971925"/>
          <p14:tracePt t="22994" x="7034213" y="3976688"/>
          <p14:tracePt t="23010" x="7005638" y="3976688"/>
          <p14:tracePt t="23062" x="7000875" y="3976688"/>
          <p14:tracePt t="23071" x="6996113" y="3976688"/>
          <p14:tracePt t="23093" x="6986588" y="3976688"/>
          <p14:tracePt t="23095" x="6977063" y="3976688"/>
          <p14:tracePt t="23113" x="6929438" y="3976688"/>
          <p14:tracePt t="23188" x="6924675" y="3976688"/>
          <p14:tracePt t="23200" x="6900863" y="3962400"/>
          <p14:tracePt t="23307" x="6891338" y="3952875"/>
          <p14:tracePt t="23358" x="6881813" y="3948113"/>
          <p14:tracePt t="23374" x="6872288" y="3938588"/>
          <p14:tracePt t="23400" x="6867525" y="3929063"/>
          <p14:tracePt t="23430" x="6858000" y="3924300"/>
          <p14:tracePt t="23438" x="6858000" y="3914775"/>
          <p14:tracePt t="23462" x="6853238" y="3900488"/>
          <p14:tracePt t="23476" x="6848475" y="3895725"/>
          <p14:tracePt t="23476" x="6848475" y="3890963"/>
          <p14:tracePt t="23492" x="6843713" y="3886200"/>
          <p14:tracePt t="23509" x="6843713" y="3876675"/>
          <p14:tracePt t="23550" x="6838950" y="3867150"/>
          <p14:tracePt t="23566" x="6838950" y="3862388"/>
          <p14:tracePt t="23582" x="6838950" y="3852863"/>
          <p14:tracePt t="23583" x="6838950" y="3848100"/>
          <p14:tracePt t="23593" x="6838950" y="3838575"/>
          <p14:tracePt t="23610" x="6843713" y="3814763"/>
          <p14:tracePt t="23663" x="6848475" y="3805238"/>
          <p14:tracePt t="23678" x="6853238" y="3800475"/>
          <p14:tracePt t="23679" x="6862763" y="3795713"/>
          <p14:tracePt t="23693" x="6872288" y="3790950"/>
          <p14:tracePt t="23709" x="6900863" y="3776663"/>
          <p14:tracePt t="23743" x="6924675" y="3771900"/>
          <p14:tracePt t="23744" x="6943725" y="3771900"/>
          <p14:tracePt t="23760" x="6948488" y="3767138"/>
          <p14:tracePt t="23802" x="6972300" y="3767138"/>
          <p14:tracePt t="23833" x="6981825" y="3767138"/>
          <p14:tracePt t="23842" x="6996113" y="3767138"/>
          <p14:tracePt t="23859" x="7015163" y="3767138"/>
          <p14:tracePt t="23876" x="7034213" y="3767138"/>
          <p14:tracePt t="23892" x="7062788" y="3767138"/>
          <p14:tracePt t="23909" x="7086600" y="3767138"/>
          <p14:tracePt t="23932" x="7115175" y="3781425"/>
          <p14:tracePt t="23942" x="7129463" y="3786188"/>
          <p14:tracePt t="23959" x="7143750" y="3795713"/>
          <p14:tracePt t="23976" x="7153275" y="3810000"/>
          <p14:tracePt t="23992" x="7172325" y="3819525"/>
          <p14:tracePt t="24009" x="7191375" y="3833813"/>
          <p14:tracePt t="24030" x="7196138" y="3838575"/>
          <p14:tracePt t="24042" x="7229475" y="3857625"/>
          <p14:tracePt t="24059" x="7248525" y="3867150"/>
          <p14:tracePt t="24076" x="7277100" y="3871913"/>
          <p14:tracePt t="24093" x="7296150" y="3886200"/>
          <p14:tracePt t="24110" x="7339013" y="3895725"/>
          <p14:tracePt t="24131" x="7353300" y="3914775"/>
          <p14:tracePt t="24143" x="7377113" y="3914775"/>
          <p14:tracePt t="24160" x="7405688" y="3924300"/>
          <p14:tracePt t="24176" x="7443788" y="3933825"/>
          <p14:tracePt t="24192" x="7486650" y="3943350"/>
          <p14:tracePt t="24210" x="7581900" y="3971925"/>
          <p14:tracePt t="24262" x="7596188" y="3976688"/>
          <p14:tracePt t="24263" x="7600950" y="3976688"/>
          <p14:tracePt t="24276" x="7620000" y="3976688"/>
          <p14:tracePt t="24292" x="7639050" y="3986213"/>
          <p14:tracePt t="24309" x="7691438" y="4005263"/>
          <p14:tracePt t="24334" x="7710488" y="4005263"/>
          <p14:tracePt t="24342" x="7734300" y="4019550"/>
          <p14:tracePt t="24361" x="7777163" y="4038600"/>
          <p14:tracePt t="24377" x="7815263" y="4048125"/>
          <p14:tracePt t="24393" x="7867650" y="4071938"/>
          <p14:tracePt t="24410" x="7981950" y="4110038"/>
          <p14:tracePt t="24458" x="7996238" y="4119563"/>
          <p14:tracePt t="24459" x="8024813" y="4119563"/>
          <p14:tracePt t="24476" x="8039100" y="4119563"/>
          <p14:tracePt t="24476" x="8053388" y="4119563"/>
          <p14:tracePt t="24497" x="8062913" y="4119563"/>
          <p14:tracePt t="24510" x="8139113" y="4114800"/>
          <p14:tracePt t="24510" x="8167688" y="4110038"/>
          <p14:tracePt t="24551" x="8172450" y="4110038"/>
          <p14:tracePt t="24560" x="8210550" y="4090988"/>
          <p14:tracePt t="24576" x="8229600" y="4081463"/>
          <p14:tracePt t="24594" x="8253413" y="4071938"/>
          <p14:tracePt t="24610" x="8281988" y="4052888"/>
          <p14:tracePt t="24633" x="8301038" y="4043363"/>
          <p14:tracePt t="24643" x="8329613" y="4029075"/>
          <p14:tracePt t="24660" x="8353425" y="4014788"/>
          <p14:tracePt t="24676" x="8382000" y="3995738"/>
          <p14:tracePt t="24693" x="8415338" y="3976688"/>
          <p14:tracePt t="24709" x="8472488" y="3938588"/>
          <p14:tracePt t="24735" x="8482013" y="3933825"/>
          <p14:tracePt t="24742" x="8510588" y="3924300"/>
          <p14:tracePt t="24760" x="8534400" y="3914775"/>
          <p14:tracePt t="24776" x="8548688" y="3910013"/>
          <p14:tracePt t="24958" x="8534400" y="3919538"/>
          <p14:tracePt t="24966" x="8524875" y="3924300"/>
          <p14:tracePt t="24975" x="8496300" y="3938588"/>
          <p14:tracePt t="24982" x="8472488" y="3948113"/>
          <p14:tracePt t="24992" x="8439150" y="3971925"/>
          <p14:tracePt t="25008" x="8391525" y="3995738"/>
          <p14:tracePt t="25037" x="8339138" y="4019550"/>
          <p14:tracePt t="25048" x="8320088" y="4024313"/>
          <p14:tracePt t="25061" x="8258175" y="4038600"/>
          <p14:tracePt t="25077" x="8205788" y="4048125"/>
          <p14:tracePt t="25077" x="8172450" y="4067175"/>
          <p14:tracePt t="25095" x="8129588" y="4076700"/>
          <p14:tracePt t="25110" x="8053388" y="4081463"/>
          <p14:tracePt t="25152" x="8039100" y="4081463"/>
          <p14:tracePt t="25160" x="8020050" y="4086225"/>
          <p14:tracePt t="25176" x="8001000" y="4090988"/>
          <p14:tracePt t="25194" x="7981950" y="4090988"/>
          <p14:tracePt t="25210" x="7920038" y="4090988"/>
          <p14:tracePt t="25250" x="7896225" y="4090988"/>
          <p14:tracePt t="25259" x="7843838" y="4081463"/>
          <p14:tracePt t="25276" x="7796213" y="4062413"/>
          <p14:tracePt t="25276" x="7777163" y="4052888"/>
          <p14:tracePt t="25295" x="7729538" y="4038600"/>
          <p14:tracePt t="25311" x="7658100" y="4019550"/>
          <p14:tracePt t="25349" x="7643813" y="4014788"/>
          <p14:tracePt t="25360" x="7615238" y="4000500"/>
          <p14:tracePt t="25376" x="7577138" y="3990975"/>
          <p14:tracePt t="25394" x="7553325" y="3986213"/>
          <p14:tracePt t="25410" x="7505700" y="3971925"/>
          <p14:tracePt t="25449" x="7500938" y="3967163"/>
          <p14:tracePt t="25460" x="7481888" y="3952875"/>
          <p14:tracePt t="25476" x="7443788" y="3938588"/>
          <p14:tracePt t="25496" x="7405688" y="3929063"/>
          <p14:tracePt t="25511" x="7343775" y="3900488"/>
          <p14:tracePt t="25555" x="7339013" y="3900488"/>
          <p14:tracePt t="25564" x="7324725" y="3895725"/>
          <p14:tracePt t="25575" x="7300913" y="3886200"/>
          <p14:tracePt t="25593" x="7286625" y="3876675"/>
          <p14:tracePt t="25609" x="7258050" y="3862388"/>
          <p14:tracePt t="25632" x="7248525" y="3852863"/>
          <p14:tracePt t="25642" x="7234238" y="3848100"/>
          <p14:tracePt t="25642" x="7224713" y="3848100"/>
          <p14:tracePt t="25662" x="7200900" y="3838575"/>
          <p14:tracePt t="25676" x="7167563" y="3829050"/>
          <p14:tracePt t="25676" x="7138988" y="3819525"/>
          <p14:tracePt t="25695" x="7110413" y="3800475"/>
          <p14:tracePt t="25710" x="6972300" y="3752850"/>
          <p14:tracePt t="25710" x="6953250" y="3748088"/>
          <p14:tracePt t="25751" x="6938963" y="3748088"/>
          <p14:tracePt t="25760" x="6919913" y="3743325"/>
          <p14:tracePt t="25776" x="6896100" y="3743325"/>
          <p14:tracePt t="25792" x="6877050" y="3743325"/>
          <p14:tracePt t="25809" x="6843713" y="3743325"/>
          <p14:tracePt t="25832" x="6834188" y="3743325"/>
          <p14:tracePt t="25843" x="6810375" y="3757613"/>
          <p14:tracePt t="25859" x="6796088" y="3767138"/>
          <p14:tracePt t="25875" x="6791325" y="3776663"/>
          <p14:tracePt t="25892" x="6786563" y="3786188"/>
          <p14:tracePt t="25909" x="6786563" y="3814763"/>
          <p14:tracePt t="25933" x="6786563" y="3833813"/>
          <p14:tracePt t="25943" x="6786563" y="3857625"/>
          <p14:tracePt t="25960" x="6791325" y="3876675"/>
          <p14:tracePt t="25975" x="6805613" y="3890963"/>
          <p14:tracePt t="25993" x="6829425" y="3914775"/>
          <p14:tracePt t="26009" x="6877050" y="3938588"/>
          <p14:tracePt t="26033" x="6896100" y="3943350"/>
          <p14:tracePt t="26042" x="6924675" y="3948113"/>
          <p14:tracePt t="26059" x="6962775" y="3962400"/>
          <p14:tracePt t="26076" x="7000875" y="3967163"/>
          <p14:tracePt t="26093" x="7048500" y="3971925"/>
          <p14:tracePt t="26108" x="7105650" y="3976688"/>
          <p14:tracePt t="26131" x="7138988" y="3976688"/>
          <p14:tracePt t="26143" x="7167563" y="3976688"/>
          <p14:tracePt t="26159" x="7181850" y="3976688"/>
          <p14:tracePt t="26176" x="7191375" y="3976688"/>
          <p14:tracePt t="26193" x="7200900" y="3967163"/>
          <p14:tracePt t="26209" x="7229475" y="3938588"/>
          <p14:tracePt t="26262" x="7234238" y="3933825"/>
          <p14:tracePt t="26275" x="7239000" y="3929063"/>
          <p14:tracePt t="26294" x="7243763" y="3924300"/>
          <p14:tracePt t="26295" x="7243763" y="3919538"/>
          <p14:tracePt t="26313" x="7243763" y="3900488"/>
          <p14:tracePt t="26502" x="7234238" y="3881438"/>
          <p14:tracePt t="26532" x="7210425" y="3871913"/>
          <p14:tracePt t="26543" x="7186613" y="3852863"/>
          <p14:tracePt t="26560" x="7148513" y="3833813"/>
          <p14:tracePt t="26576" x="7105650" y="3819525"/>
          <p14:tracePt t="26592" x="7058025" y="3795713"/>
          <p14:tracePt t="26609" x="7005638" y="3781425"/>
          <p14:tracePt t="26632" x="6996113" y="3776663"/>
          <p14:tracePt t="26642" x="6981825" y="3776663"/>
          <p14:tracePt t="26660" x="6977063" y="3776663"/>
          <p14:tracePt t="26676" x="6972300" y="3776663"/>
          <p14:tracePt t="26709" x="6953250" y="3776663"/>
          <p14:tracePt t="26742" x="6948488" y="3776663"/>
          <p14:tracePt t="26742" x="6929438" y="3781425"/>
          <p14:tracePt t="26759" x="6924675" y="3781425"/>
          <p14:tracePt t="26775" x="6919913" y="3786188"/>
          <p14:tracePt t="26886" x="6910388" y="3790950"/>
          <p14:tracePt t="26927" x="6929438" y="3790950"/>
          <p14:tracePt t="26934" x="6962775" y="3790950"/>
          <p14:tracePt t="26937" x="6996113" y="3790950"/>
          <p14:tracePt t="26943" x="7062788" y="3790950"/>
          <p14:tracePt t="26959" x="7115175" y="3810000"/>
          <p14:tracePt t="26977" x="7162800" y="3814763"/>
          <p14:tracePt t="26992" x="7200900" y="3833813"/>
          <p14:tracePt t="27009" x="7243763" y="3848100"/>
          <p14:tracePt t="27033" x="7253288" y="3862388"/>
          <p14:tracePt t="27042" x="7277100" y="3871913"/>
          <p14:tracePt t="27060" x="7296150" y="3886200"/>
          <p14:tracePt t="27076" x="7315200" y="3890963"/>
          <p14:tracePt t="27092" x="7329488" y="3905250"/>
          <p14:tracePt t="27109" x="7348538" y="3919538"/>
          <p14:tracePt t="27132" x="7353300" y="3919538"/>
          <p14:tracePt t="27143" x="7372350" y="3924300"/>
          <p14:tracePt t="27159" x="7381875" y="3933825"/>
          <p14:tracePt t="27176" x="7386638" y="3943350"/>
          <p14:tracePt t="27192" x="7400925" y="3962400"/>
          <p14:tracePt t="27278" x="7405688" y="3967163"/>
          <p14:tracePt t="27286" x="7415213" y="3971925"/>
          <p14:tracePt t="27294" x="7429500" y="3981450"/>
          <p14:tracePt t="27300" x="7453313" y="3990975"/>
          <p14:tracePt t="27316" x="7472363" y="3990975"/>
          <p14:tracePt t="27326" x="7515225" y="4005263"/>
          <p14:tracePt t="27343" x="7548563" y="4005263"/>
          <p14:tracePt t="27359" x="7572375" y="4014788"/>
          <p14:tracePt t="27376" x="7586663" y="4014788"/>
          <p14:tracePt t="27392" x="7600950" y="4014788"/>
          <p14:tracePt t="27409" x="7634288" y="4014788"/>
          <p14:tracePt t="27442" x="7648575" y="4014788"/>
          <p14:tracePt t="27442" x="7686675" y="4014788"/>
          <p14:tracePt t="27459" x="7724775" y="4014788"/>
          <p14:tracePt t="27476" x="7762875" y="4014788"/>
          <p14:tracePt t="27493" x="7796213" y="4014788"/>
          <p14:tracePt t="27510" x="7848600" y="4014788"/>
          <p14:tracePt t="27532" x="7881938" y="4014788"/>
          <p14:tracePt t="27542" x="7920038" y="4014788"/>
          <p14:tracePt t="27559" x="7934325" y="4014788"/>
          <p14:tracePt t="27576" x="7967663" y="4014788"/>
          <p14:tracePt t="27593" x="7986713" y="4014788"/>
          <p14:tracePt t="27609" x="8015288" y="4014788"/>
          <p14:tracePt t="27633" x="8029575" y="4014788"/>
          <p14:tracePt t="27642" x="8053388" y="4014788"/>
          <p14:tracePt t="27662" x="8086725" y="4014788"/>
          <p14:tracePt t="27683" x="8115300" y="4014788"/>
          <p14:tracePt t="27696" x="8139113" y="4000500"/>
          <p14:tracePt t="27713" x="8186738" y="3971925"/>
          <p14:tracePt t="27713" x="8191500" y="3962400"/>
          <p14:tracePt t="27901" x="8181975" y="3971925"/>
          <p14:tracePt t="27919" x="8153400" y="3971925"/>
          <p14:tracePt t="27927" x="8024813" y="3971925"/>
          <p14:tracePt t="27943" x="7924800" y="3971925"/>
          <p14:tracePt t="27959" x="7843838" y="3971925"/>
          <p14:tracePt t="27976" x="7791450" y="3971925"/>
          <p14:tracePt t="27994" x="7767638" y="3967163"/>
          <p14:tracePt t="28009" x="7743825" y="3967163"/>
          <p14:tracePt t="28032" x="7739063" y="3962400"/>
          <p14:tracePt t="28062" x="7734300" y="3962400"/>
          <p14:tracePt t="28082" x="7724775" y="3962400"/>
          <p14:tracePt t="28086" x="7720013" y="3962400"/>
          <p14:tracePt t="28092" x="7705725" y="3962400"/>
          <p14:tracePt t="28108" x="7653338" y="3962400"/>
          <p14:tracePt t="28133" x="7600950" y="3962400"/>
          <p14:tracePt t="28143" x="7534275" y="3962400"/>
          <p14:tracePt t="28160" x="7443788" y="3962400"/>
          <p14:tracePt t="28176" x="7339013" y="3962400"/>
          <p14:tracePt t="28193" x="7224713" y="3962400"/>
          <p14:tracePt t="28209" x="7058025" y="3962400"/>
          <p14:tracePt t="28233" x="7000875" y="3962400"/>
          <p14:tracePt t="28242" x="6896100" y="3962400"/>
          <p14:tracePt t="28259" x="6810375" y="3962400"/>
          <p14:tracePt t="28275" x="6738938" y="3962400"/>
          <p14:tracePt t="28292" x="6691313" y="3962400"/>
          <p14:tracePt t="28309" x="6643688" y="3962400"/>
          <p14:tracePt t="28338" x="6638925" y="3962400"/>
          <p14:tracePt t="28348" x="6619875" y="3962400"/>
          <p14:tracePt t="28361" x="6600825" y="3962400"/>
          <p14:tracePt t="28377" x="6577013" y="3962400"/>
          <p14:tracePt t="28395" x="6538913" y="3967163"/>
          <p14:tracePt t="28410" x="6477000" y="3976688"/>
          <p14:tracePt t="28450" x="6467475" y="3976688"/>
          <p14:tracePt t="28460" x="6434138" y="3976688"/>
          <p14:tracePt t="28477" x="6410325" y="3990975"/>
          <p14:tracePt t="28477" x="6396038" y="3990975"/>
          <p14:tracePt t="28509" x="6386513" y="3995738"/>
          <p14:tracePt t="28777" x="0" y="0"/>
        </p14:tracePtLst>
        <p14:tracePtLst>
          <p14:tracePt t="38902" x="3343275" y="2205038"/>
          <p14:tracePt t="38983" x="3348038" y="2200275"/>
          <p14:tracePt t="39000" x="3424238" y="2200275"/>
          <p14:tracePt t="39039" x="3481388" y="2209800"/>
          <p14:tracePt t="39055" x="3519488" y="2209800"/>
          <p14:tracePt t="39064" x="3590925" y="2224088"/>
          <p14:tracePt t="39064" x="3629025" y="2228850"/>
          <p14:tracePt t="39080" x="3671888" y="2233613"/>
          <p14:tracePt t="39080" x="3705225" y="2233613"/>
          <p14:tracePt t="39096" x="3767138" y="2238375"/>
          <p14:tracePt t="39119" x="3848100" y="2238375"/>
          <p14:tracePt t="39177" x="3852863" y="2238375"/>
          <p14:tracePt t="39194" x="3881438" y="2238375"/>
          <p14:tracePt t="39210" x="3943350" y="2190750"/>
          <p14:tracePt t="39250" x="3952875" y="2181225"/>
          <p14:tracePt t="39256" x="3967163" y="2171700"/>
          <p14:tracePt t="39263" x="3986213" y="2147888"/>
          <p14:tracePt t="39279" x="3995738" y="2133600"/>
          <p14:tracePt t="39295" x="4010025" y="2119313"/>
          <p14:tracePt t="39311" x="4029075" y="2076450"/>
          <p14:tracePt t="39340" x="4033838" y="2066925"/>
          <p14:tracePt t="39349" x="4033838" y="2038350"/>
          <p14:tracePt t="39360" x="4033838" y="2005013"/>
          <p14:tracePt t="39378" x="4029075" y="1981200"/>
          <p14:tracePt t="39394" x="4005263" y="1943100"/>
          <p14:tracePt t="39411" x="3948113" y="1876425"/>
          <p14:tracePt t="39441" x="3924300" y="1857375"/>
          <p14:tracePt t="39460" x="3900488" y="1843088"/>
          <p14:tracePt t="39460" x="3848100" y="1819275"/>
          <p14:tracePt t="39493" x="3781425" y="1781175"/>
          <p14:tracePt t="39494" x="3695700" y="1747838"/>
          <p14:tracePt t="39494" x="3657600" y="1738313"/>
          <p14:tracePt t="39512" x="3529013" y="1719263"/>
          <p14:tracePt t="39549" x="3495675" y="1719263"/>
          <p14:tracePt t="39560" x="3467100" y="1719263"/>
          <p14:tracePt t="39578" x="3452813" y="1719263"/>
          <p14:tracePt t="39594" x="3448050" y="1719263"/>
          <p14:tracePt t="39611" x="3429000" y="1728788"/>
          <p14:tracePt t="39661" x="3424238" y="1733550"/>
          <p14:tracePt t="39661" x="3409950" y="1762125"/>
          <p14:tracePt t="39679" x="3395663" y="1781175"/>
          <p14:tracePt t="39694" x="3386138" y="1800225"/>
          <p14:tracePt t="39694" x="3381375" y="1819275"/>
          <p14:tracePt t="39711" x="3362325" y="1866900"/>
          <p14:tracePt t="39740" x="3362325" y="1876425"/>
          <p14:tracePt t="39749" x="3362325" y="1909763"/>
          <p14:tracePt t="39760" x="3362325" y="1938338"/>
          <p14:tracePt t="39777" x="3362325" y="1971675"/>
          <p14:tracePt t="39793" x="3376613" y="1995488"/>
          <p14:tracePt t="39811" x="3424238" y="2062163"/>
          <p14:tracePt t="39849" x="3438525" y="2081213"/>
          <p14:tracePt t="39850" x="3452813" y="2095500"/>
          <p14:tracePt t="39860" x="3495675" y="2128838"/>
          <p14:tracePt t="39877" x="3543300" y="2152650"/>
          <p14:tracePt t="39893" x="3581400" y="2176463"/>
          <p14:tracePt t="39910" x="3638550" y="2200275"/>
          <p14:tracePt t="39932" x="3657600" y="2209800"/>
          <p14:tracePt t="39943" x="3681413" y="2214563"/>
          <p14:tracePt t="39960" x="3705225" y="2224088"/>
          <p14:tracePt t="39977" x="3724275" y="2224088"/>
          <p14:tracePt t="39993" x="3743325" y="2224088"/>
          <p14:tracePt t="40010" x="3757613" y="2224088"/>
          <p14:tracePt t="40047" x="3767138" y="2224088"/>
          <p14:tracePt t="40239" x="3762375" y="2224088"/>
          <p14:tracePt t="40248" x="3748088" y="2224088"/>
          <p14:tracePt t="40255" x="3738563" y="2224088"/>
          <p14:tracePt t="40263" x="3695700" y="2224088"/>
          <p14:tracePt t="40276" x="3638550" y="2228850"/>
          <p14:tracePt t="40293" x="3576638" y="2233613"/>
          <p14:tracePt t="40311" x="3429000" y="2233613"/>
          <p14:tracePt t="40311" x="3405188" y="2233613"/>
          <p14:tracePt t="40352" x="3395663" y="2233613"/>
          <p14:tracePt t="40361" x="3390900" y="2233613"/>
          <p14:tracePt t="40377" x="3381375" y="2233613"/>
          <p14:tracePt t="40839" x="0" y="0"/>
        </p14:tracePtLst>
        <p14:tracePtLst>
          <p14:tracePt t="62349" x="7119938" y="3014663"/>
          <p14:tracePt t="62401" x="7110413" y="3014663"/>
          <p14:tracePt t="62455" x="7091363" y="3014663"/>
          <p14:tracePt t="62476" x="7086600" y="3014663"/>
          <p14:tracePt t="62479" x="7081838" y="3014663"/>
          <p14:tracePt t="62495" x="7058025" y="3014663"/>
          <p14:tracePt t="62526" x="7053263" y="3014663"/>
          <p14:tracePt t="62559" x="7048500" y="3005138"/>
          <p14:tracePt t="62695" x="7038975" y="3005138"/>
          <p14:tracePt t="62718" x="7034213" y="3005138"/>
          <p14:tracePt t="62808" x="7000875" y="2947988"/>
          <p14:tracePt t="62857" x="7000875" y="2938463"/>
          <p14:tracePt t="62867" x="7000875" y="2928938"/>
          <p14:tracePt t="62878" x="7000875" y="2886075"/>
          <p14:tracePt t="62894" x="7000875" y="2852738"/>
          <p14:tracePt t="62894" x="7000875" y="2838450"/>
          <p14:tracePt t="62912" x="7019925" y="2781300"/>
          <p14:tracePt t="62959" x="7029450" y="2747963"/>
          <p14:tracePt t="62960" x="7034213" y="2724150"/>
          <p14:tracePt t="62976" x="7034213" y="2690813"/>
          <p14:tracePt t="62993" x="7038975" y="2667000"/>
          <p14:tracePt t="63011" x="7053263" y="2586038"/>
          <p14:tracePt t="63063" x="7053263" y="2566988"/>
          <p14:tracePt t="63071" x="7053263" y="2562225"/>
          <p14:tracePt t="63077" x="7053263" y="2528888"/>
          <p14:tracePt t="63094" x="7053263" y="2500313"/>
          <p14:tracePt t="63094" x="7053263" y="2490788"/>
          <p14:tracePt t="63111" x="7053263" y="2419350"/>
          <p14:tracePt t="63156" x="7043738" y="2390775"/>
          <p14:tracePt t="63168" x="7034213" y="2376488"/>
          <p14:tracePt t="63178" x="7024688" y="2352675"/>
          <p14:tracePt t="63194" x="7005638" y="2328863"/>
          <p14:tracePt t="63211" x="6991350" y="2300288"/>
          <p14:tracePt t="63243" x="6986588" y="2290763"/>
          <p14:tracePt t="63244" x="6981825" y="2271713"/>
          <p14:tracePt t="63260" x="6981825" y="2243138"/>
          <p14:tracePt t="63277" x="6981825" y="2219325"/>
          <p14:tracePt t="63293" x="6981825" y="2190750"/>
          <p14:tracePt t="63310" x="6986588" y="2143125"/>
          <p14:tracePt t="63333" x="7005638" y="2124075"/>
          <p14:tracePt t="63343" x="7019925" y="2114550"/>
          <p14:tracePt t="63360" x="7038975" y="2090738"/>
          <p14:tracePt t="63377" x="7067550" y="2076450"/>
          <p14:tracePt t="63393" x="7086600" y="2066925"/>
          <p14:tracePt t="63410" x="7134225" y="2052638"/>
          <p14:tracePt t="63432" x="7153275" y="2043113"/>
          <p14:tracePt t="63443" x="7186613" y="2038350"/>
          <p14:tracePt t="63460" x="7224713" y="2038350"/>
          <p14:tracePt t="63477" x="7267575" y="2038350"/>
          <p14:tracePt t="63493" x="7315200" y="2038350"/>
          <p14:tracePt t="63510" x="7372350" y="2038350"/>
          <p14:tracePt t="63534" x="7419975" y="2047875"/>
          <p14:tracePt t="63544" x="7453313" y="2071688"/>
          <p14:tracePt t="63560" x="7510463" y="2090738"/>
          <p14:tracePt t="63580" x="7529513" y="2100263"/>
          <p14:tracePt t="63595" x="7567613" y="2119313"/>
          <p14:tracePt t="63613" x="7743825" y="2171700"/>
          <p14:tracePt t="63613" x="7748588" y="2171700"/>
          <p14:tracePt t="63689" x="7762875" y="2176463"/>
          <p14:tracePt t="63700" x="7843838" y="2243138"/>
          <p14:tracePt t="63755" x="7848600" y="2262188"/>
          <p14:tracePt t="63760" x="7862888" y="2300288"/>
          <p14:tracePt t="63777" x="7877175" y="2347913"/>
          <p14:tracePt t="63793" x="7881938" y="2386013"/>
          <p14:tracePt t="63811" x="7896225" y="2462213"/>
          <p14:tracePt t="63836" x="7896225" y="2481263"/>
          <p14:tracePt t="63843" x="7900988" y="2514600"/>
          <p14:tracePt t="63860" x="7910513" y="2566988"/>
          <p14:tracePt t="63881" x="7910513" y="2595563"/>
          <p14:tracePt t="63896" x="7910513" y="2638425"/>
          <p14:tracePt t="63912" x="7877175" y="2743200"/>
          <p14:tracePt t="63956" x="7867650" y="2762250"/>
          <p14:tracePt t="63956" x="7853363" y="2781300"/>
          <p14:tracePt t="63976" x="7843838" y="2795588"/>
          <p14:tracePt t="63977" x="7824788" y="2833688"/>
          <p14:tracePt t="63995" x="7805738" y="2857500"/>
          <p14:tracePt t="64011" x="7748588" y="2924175"/>
          <p14:tracePt t="64051" x="7734300" y="2938463"/>
          <p14:tracePt t="64060" x="7705725" y="2967038"/>
          <p14:tracePt t="64078" x="7677150" y="2990850"/>
          <p14:tracePt t="64094" x="7629525" y="3024188"/>
          <p14:tracePt t="64114" x="7524750" y="3071813"/>
          <p14:tracePt t="64176" x="7496175" y="3071813"/>
          <p14:tracePt t="64177" x="7443788" y="3076575"/>
          <p14:tracePt t="64193" x="7377113" y="3076575"/>
          <p14:tracePt t="64210" x="7272338" y="3076575"/>
          <p14:tracePt t="64243" x="7239000" y="3076575"/>
          <p14:tracePt t="64243" x="7186613" y="3076575"/>
          <p14:tracePt t="64259" x="7148513" y="3076575"/>
          <p14:tracePt t="64277" x="7110413" y="3076575"/>
          <p14:tracePt t="64293" x="7077075" y="3076575"/>
          <p14:tracePt t="64310" x="7005638" y="3052763"/>
          <p14:tracePt t="64333" x="6953250" y="3038475"/>
          <p14:tracePt t="64344" x="6905625" y="3019425"/>
          <p14:tracePt t="64360" x="6881813" y="3014663"/>
          <p14:tracePt t="64376" x="6867525" y="3000375"/>
          <p14:tracePt t="64395" x="6858000" y="2995613"/>
          <p14:tracePt t="64411" x="6824663" y="2943225"/>
          <p14:tracePt t="64460" x="6819900" y="2933700"/>
          <p14:tracePt t="64461" x="6805613" y="2905125"/>
          <p14:tracePt t="64477" x="6791325" y="2852738"/>
          <p14:tracePt t="64496" x="6791325" y="2838450"/>
          <p14:tracePt t="64511" x="6786563" y="2752725"/>
          <p14:tracePt t="64539" x="6781800" y="2733675"/>
          <p14:tracePt t="64549" x="6781800" y="2700338"/>
          <p14:tracePt t="64561" x="6781800" y="2667000"/>
          <p14:tracePt t="64577" x="6781800" y="2638425"/>
          <p14:tracePt t="64594" x="6781800" y="2595563"/>
          <p14:tracePt t="64610" x="6800850" y="2547938"/>
          <p14:tracePt t="64638" x="6819900" y="2528888"/>
          <p14:tracePt t="64643" x="6834188" y="2500313"/>
          <p14:tracePt t="64661" x="6853238" y="2471738"/>
          <p14:tracePt t="64677" x="6877050" y="2447925"/>
          <p14:tracePt t="64694" x="6896100" y="2419350"/>
          <p14:tracePt t="64710" x="6953250" y="2376488"/>
          <p14:tracePt t="64738" x="6977063" y="2366963"/>
          <p14:tracePt t="64743" x="7000875" y="2347913"/>
          <p14:tracePt t="64760" x="7024688" y="2343150"/>
          <p14:tracePt t="64776" x="7048500" y="2333625"/>
          <p14:tracePt t="64794" x="7062788" y="2328863"/>
          <p14:tracePt t="64810" x="7091363" y="2319338"/>
          <p14:tracePt t="64833" x="7100888" y="2319338"/>
          <p14:tracePt t="64843" x="7129463" y="2319338"/>
          <p14:tracePt t="64860" x="7143750" y="2319338"/>
          <p14:tracePt t="64876" x="7162800" y="2319338"/>
          <p14:tracePt t="64893" x="7191375" y="2319338"/>
          <p14:tracePt t="64909" x="7296150" y="2386013"/>
          <p14:tracePt t="64938" x="7334250" y="2400300"/>
          <p14:tracePt t="64961" x="7396163" y="2433638"/>
          <p14:tracePt t="64963" x="7467600" y="2471738"/>
          <p14:tracePt t="64978" x="7553325" y="2519363"/>
          <p14:tracePt t="64999" x="7634288" y="2547938"/>
          <p14:tracePt t="65012" x="7820025" y="2657475"/>
          <p14:tracePt t="65067" x="7829550" y="2667000"/>
          <p14:tracePt t="65077" x="7834313" y="2681288"/>
          <p14:tracePt t="65094" x="7848600" y="2719388"/>
          <p14:tracePt t="65111" x="7848600" y="2776538"/>
          <p14:tracePt t="65111" x="7848600" y="2790825"/>
          <p14:tracePt t="65152" x="7848600" y="2814638"/>
          <p14:tracePt t="65161" x="7848600" y="2847975"/>
          <p14:tracePt t="65178" x="7848600" y="2886075"/>
          <p14:tracePt t="65195" x="7848600" y="2914650"/>
          <p14:tracePt t="65210" x="7839075" y="2971800"/>
          <p14:tracePt t="65250" x="7834313" y="2986088"/>
          <p14:tracePt t="65261" x="7815263" y="3019425"/>
          <p14:tracePt t="65277" x="7786688" y="3043238"/>
          <p14:tracePt t="65294" x="7758113" y="3071813"/>
          <p14:tracePt t="65310" x="7700963" y="3095625"/>
          <p14:tracePt t="65333" x="7667625" y="3109913"/>
          <p14:tracePt t="65344" x="7653338" y="3109913"/>
          <p14:tracePt t="65360" x="7624763" y="3109913"/>
          <p14:tracePt t="65377" x="7581900" y="3109913"/>
          <p14:tracePt t="65394" x="7505700" y="3109913"/>
          <p14:tracePt t="65410" x="7396163" y="3109913"/>
          <p14:tracePt t="65433" x="7372350" y="3109913"/>
          <p14:tracePt t="65443" x="7319963" y="3109913"/>
          <p14:tracePt t="65460" x="7291388" y="3109913"/>
          <p14:tracePt t="65477" x="7277100" y="3109913"/>
          <p14:tracePt t="65901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228599" y="997210"/>
            <a:ext cx="6120227" cy="2770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SDN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difficult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/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costly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realize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standard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PCB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or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waveguide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technology</a:t>
            </a: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Operation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frequency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: W-band (70-90GHz)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Utlization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quadratic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Dielectric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Waveguides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:</a:t>
            </a:r>
          </a:p>
          <a:p>
            <a:pPr marL="1198911" lvl="2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Low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dispersion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low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loss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transmission</a:t>
            </a: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marL="1198911" lvl="2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Cheap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manufacturing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(3D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printable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)</a:t>
            </a:r>
          </a:p>
          <a:p>
            <a:pPr marL="1198911" lvl="2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Combined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SDN: Splitter,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delay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line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antenna</a:t>
            </a: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lvl="2" algn="l">
              <a:lnSpc>
                <a:spcPct val="150000"/>
              </a:lnSpc>
            </a:pP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Sensor Concept</a:t>
            </a:r>
          </a:p>
          <a:p>
            <a:pPr algn="l">
              <a:tabLst>
                <a:tab pos="180864" algn="l"/>
              </a:tabLst>
            </a:pP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Signal Distribution Network 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– DWG </a:t>
            </a:r>
            <a:r>
              <a:rPr lang="de-DE" sz="1800" dirty="0" err="1">
                <a:solidFill>
                  <a:schemeClr val="tx2">
                    <a:lumMod val="75000"/>
                  </a:schemeClr>
                </a:solidFill>
              </a:rPr>
              <a:t>approach</a:t>
            </a:r>
            <a:endParaRPr lang="de-DE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A552ACF-5480-4BE6-89B2-6BC36FFD8D86}"/>
              </a:ext>
            </a:extLst>
          </p:cNvPr>
          <p:cNvGrpSpPr>
            <a:grpSpLocks noChangeAspect="1"/>
          </p:cNvGrpSpPr>
          <p:nvPr/>
        </p:nvGrpSpPr>
        <p:grpSpPr>
          <a:xfrm>
            <a:off x="6452440" y="856289"/>
            <a:ext cx="2156922" cy="3517582"/>
            <a:chOff x="6049669" y="380650"/>
            <a:chExt cx="2559693" cy="4174434"/>
          </a:xfrm>
        </p:grpSpPr>
        <p:sp>
          <p:nvSpPr>
            <p:cNvPr id="20" name="Rechteck 19"/>
            <p:cNvSpPr/>
            <p:nvPr/>
          </p:nvSpPr>
          <p:spPr bwMode="auto">
            <a:xfrm>
              <a:off x="6081210" y="380650"/>
              <a:ext cx="2528152" cy="9582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de-DE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9" name="Rechteck 8"/>
            <p:cNvSpPr/>
            <p:nvPr/>
          </p:nvSpPr>
          <p:spPr bwMode="auto">
            <a:xfrm>
              <a:off x="6049669" y="1506931"/>
              <a:ext cx="2559693" cy="304363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2" t="1729" r="2412"/>
            <a:stretch/>
          </p:blipFill>
          <p:spPr bwMode="auto">
            <a:xfrm>
              <a:off x="6111404" y="1558279"/>
              <a:ext cx="2436222" cy="2918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Freihandform 11"/>
            <p:cNvSpPr/>
            <p:nvPr/>
          </p:nvSpPr>
          <p:spPr bwMode="auto">
            <a:xfrm>
              <a:off x="6879506" y="1895683"/>
              <a:ext cx="1530790" cy="903804"/>
            </a:xfrm>
            <a:custGeom>
              <a:avLst/>
              <a:gdLst>
                <a:gd name="connsiteX0" fmla="*/ 2035834 w 2035834"/>
                <a:gd name="connsiteY0" fmla="*/ 0 h 1139974"/>
                <a:gd name="connsiteX1" fmla="*/ 1276709 w 2035834"/>
                <a:gd name="connsiteY1" fmla="*/ 97766 h 1139974"/>
                <a:gd name="connsiteX2" fmla="*/ 782128 w 2035834"/>
                <a:gd name="connsiteY2" fmla="*/ 253041 h 1139974"/>
                <a:gd name="connsiteX3" fmla="*/ 310551 w 2035834"/>
                <a:gd name="connsiteY3" fmla="*/ 557841 h 1139974"/>
                <a:gd name="connsiteX4" fmla="*/ 23003 w 2035834"/>
                <a:gd name="connsiteY4" fmla="*/ 1086928 h 1139974"/>
                <a:gd name="connsiteX5" fmla="*/ 0 w 2035834"/>
                <a:gd name="connsiteY5" fmla="*/ 1121434 h 1139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5834" h="1139974">
                  <a:moveTo>
                    <a:pt x="2035834" y="0"/>
                  </a:moveTo>
                  <a:cubicBezTo>
                    <a:pt x="1760747" y="27796"/>
                    <a:pt x="1485660" y="55593"/>
                    <a:pt x="1276709" y="97766"/>
                  </a:cubicBezTo>
                  <a:cubicBezTo>
                    <a:pt x="1067758" y="139940"/>
                    <a:pt x="943154" y="176362"/>
                    <a:pt x="782128" y="253041"/>
                  </a:cubicBezTo>
                  <a:cubicBezTo>
                    <a:pt x="621102" y="329720"/>
                    <a:pt x="437072" y="418860"/>
                    <a:pt x="310551" y="557841"/>
                  </a:cubicBezTo>
                  <a:cubicBezTo>
                    <a:pt x="184030" y="696822"/>
                    <a:pt x="74761" y="992996"/>
                    <a:pt x="23003" y="1086928"/>
                  </a:cubicBezTo>
                  <a:cubicBezTo>
                    <a:pt x="-28755" y="1180860"/>
                    <a:pt x="51758" y="1121434"/>
                    <a:pt x="0" y="1121434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Freihandform 12"/>
            <p:cNvSpPr/>
            <p:nvPr/>
          </p:nvSpPr>
          <p:spPr bwMode="auto">
            <a:xfrm>
              <a:off x="6767875" y="3163227"/>
              <a:ext cx="1655393" cy="975382"/>
            </a:xfrm>
            <a:custGeom>
              <a:avLst/>
              <a:gdLst>
                <a:gd name="connsiteX0" fmla="*/ 2201547 w 2201547"/>
                <a:gd name="connsiteY0" fmla="*/ 0 h 1230256"/>
                <a:gd name="connsiteX1" fmla="*/ 1712717 w 2201547"/>
                <a:gd name="connsiteY1" fmla="*/ 28755 h 1230256"/>
                <a:gd name="connsiteX2" fmla="*/ 1206634 w 2201547"/>
                <a:gd name="connsiteY2" fmla="*/ 103517 h 1230256"/>
                <a:gd name="connsiteX3" fmla="*/ 700551 w 2201547"/>
                <a:gd name="connsiteY3" fmla="*/ 258793 h 1230256"/>
                <a:gd name="connsiteX4" fmla="*/ 436008 w 2201547"/>
                <a:gd name="connsiteY4" fmla="*/ 414068 h 1230256"/>
                <a:gd name="connsiteX5" fmla="*/ 303736 w 2201547"/>
                <a:gd name="connsiteY5" fmla="*/ 575094 h 1230256"/>
                <a:gd name="connsiteX6" fmla="*/ 177215 w 2201547"/>
                <a:gd name="connsiteY6" fmla="*/ 759125 h 1230256"/>
                <a:gd name="connsiteX7" fmla="*/ 108204 w 2201547"/>
                <a:gd name="connsiteY7" fmla="*/ 948906 h 1230256"/>
                <a:gd name="connsiteX8" fmla="*/ 33442 w 2201547"/>
                <a:gd name="connsiteY8" fmla="*/ 1190445 h 1230256"/>
                <a:gd name="connsiteX9" fmla="*/ 21940 w 2201547"/>
                <a:gd name="connsiteY9" fmla="*/ 1196196 h 123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1547" h="1230256">
                  <a:moveTo>
                    <a:pt x="2201547" y="0"/>
                  </a:moveTo>
                  <a:cubicBezTo>
                    <a:pt x="2040041" y="5751"/>
                    <a:pt x="1878536" y="11502"/>
                    <a:pt x="1712717" y="28755"/>
                  </a:cubicBezTo>
                  <a:cubicBezTo>
                    <a:pt x="1546898" y="46008"/>
                    <a:pt x="1375328" y="65177"/>
                    <a:pt x="1206634" y="103517"/>
                  </a:cubicBezTo>
                  <a:cubicBezTo>
                    <a:pt x="1037940" y="141857"/>
                    <a:pt x="828989" y="207035"/>
                    <a:pt x="700551" y="258793"/>
                  </a:cubicBezTo>
                  <a:cubicBezTo>
                    <a:pt x="572113" y="310551"/>
                    <a:pt x="502144" y="361351"/>
                    <a:pt x="436008" y="414068"/>
                  </a:cubicBezTo>
                  <a:cubicBezTo>
                    <a:pt x="369872" y="466785"/>
                    <a:pt x="346868" y="517585"/>
                    <a:pt x="303736" y="575094"/>
                  </a:cubicBezTo>
                  <a:cubicBezTo>
                    <a:pt x="260604" y="632604"/>
                    <a:pt x="209804" y="696823"/>
                    <a:pt x="177215" y="759125"/>
                  </a:cubicBezTo>
                  <a:cubicBezTo>
                    <a:pt x="144626" y="821427"/>
                    <a:pt x="132166" y="877019"/>
                    <a:pt x="108204" y="948906"/>
                  </a:cubicBezTo>
                  <a:cubicBezTo>
                    <a:pt x="84242" y="1020793"/>
                    <a:pt x="47819" y="1149230"/>
                    <a:pt x="33442" y="1190445"/>
                  </a:cubicBezTo>
                  <a:cubicBezTo>
                    <a:pt x="19065" y="1231660"/>
                    <a:pt x="-26943" y="1251788"/>
                    <a:pt x="21940" y="1196196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6135955" y="4355029"/>
              <a:ext cx="2287807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>
                  <a:solidFill>
                    <a:schemeClr val="tx2">
                      <a:lumMod val="75000"/>
                    </a:schemeClr>
                  </a:solidFill>
                </a:rPr>
                <a:t> C: Yeh et al, „The </a:t>
              </a:r>
              <a:r>
                <a:rPr lang="de-DE" sz="700" dirty="0" err="1">
                  <a:solidFill>
                    <a:schemeClr val="tx2">
                      <a:lumMod val="75000"/>
                    </a:schemeClr>
                  </a:solidFill>
                </a:rPr>
                <a:t>essence</a:t>
              </a:r>
              <a:r>
                <a:rPr lang="de-DE" sz="7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de-DE" sz="700" dirty="0" err="1">
                  <a:solidFill>
                    <a:schemeClr val="tx2">
                      <a:lumMod val="75000"/>
                    </a:schemeClr>
                  </a:solidFill>
                </a:rPr>
                <a:t>of</a:t>
              </a:r>
              <a:r>
                <a:rPr lang="de-DE" sz="7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de-DE" sz="700" dirty="0" err="1">
                  <a:solidFill>
                    <a:schemeClr val="tx2">
                      <a:lumMod val="75000"/>
                    </a:schemeClr>
                  </a:solidFill>
                </a:rPr>
                <a:t>dielectric</a:t>
              </a:r>
              <a:r>
                <a:rPr lang="de-DE" sz="7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de-DE" sz="700" dirty="0" err="1">
                  <a:solidFill>
                    <a:schemeClr val="tx2">
                      <a:lumMod val="75000"/>
                    </a:schemeClr>
                  </a:solidFill>
                </a:rPr>
                <a:t>waveguides</a:t>
              </a:r>
              <a:r>
                <a:rPr lang="de-DE" sz="700" dirty="0">
                  <a:solidFill>
                    <a:schemeClr val="tx2">
                      <a:lumMod val="75000"/>
                    </a:schemeClr>
                  </a:solidFill>
                </a:rPr>
                <a:t> „</a:t>
              </a:r>
              <a:endParaRPr lang="en-US" sz="7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 bwMode="auto">
            <a:xfrm>
              <a:off x="6154612" y="2347585"/>
              <a:ext cx="266308" cy="1061055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 rot="16200000">
              <a:off x="5448827" y="2695346"/>
              <a:ext cx="1599056" cy="2082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err="1">
                  <a:solidFill>
                    <a:schemeClr val="tx2">
                      <a:lumMod val="75000"/>
                    </a:schemeClr>
                  </a:solidFill>
                </a:rPr>
                <a:t>normalized</a:t>
              </a:r>
              <a:r>
                <a:rPr lang="de-DE" sz="12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de-DE" sz="1200" dirty="0" err="1">
                  <a:solidFill>
                    <a:schemeClr val="tx2">
                      <a:lumMod val="75000"/>
                    </a:schemeClr>
                  </a:solidFill>
                </a:rPr>
                <a:t>phase</a:t>
              </a:r>
              <a:r>
                <a:rPr lang="de-DE" sz="1200" dirty="0">
                  <a:solidFill>
                    <a:schemeClr val="tx2">
                      <a:lumMod val="75000"/>
                    </a:schemeClr>
                  </a:solidFill>
                </a:rPr>
                <a:t> </a:t>
              </a:r>
              <a:r>
                <a:rPr lang="de-DE" sz="1200" dirty="0" err="1">
                  <a:solidFill>
                    <a:schemeClr val="tx2">
                      <a:lumMod val="75000"/>
                    </a:schemeClr>
                  </a:solidFill>
                </a:rPr>
                <a:t>constant</a:t>
              </a:r>
              <a:endParaRPr lang="en-US" sz="12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7" name="Ellipse 16"/>
            <p:cNvSpPr/>
            <p:nvPr/>
          </p:nvSpPr>
          <p:spPr bwMode="auto">
            <a:xfrm>
              <a:off x="7883191" y="1761674"/>
              <a:ext cx="309885" cy="17661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19" name="Ellipse 18"/>
            <p:cNvSpPr/>
            <p:nvPr/>
          </p:nvSpPr>
          <p:spPr bwMode="auto">
            <a:xfrm>
              <a:off x="7737934" y="2929332"/>
              <a:ext cx="309885" cy="176618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4773" y="509522"/>
              <a:ext cx="2410237" cy="778207"/>
            </a:xfrm>
            <a:prstGeom prst="rect">
              <a:avLst/>
            </a:prstGeom>
          </p:spPr>
        </p:pic>
      </p:grpSp>
      <p:pic>
        <p:nvPicPr>
          <p:cNvPr id="21" name="Picture 4" descr="D:\uni\Dielectric Waveguides\Coupler\2018-11-15 wilk rect1_03.gif">
            <a:extLst>
              <a:ext uri="{FF2B5EF4-FFF2-40B4-BE49-F238E27FC236}">
                <a16:creationId xmlns:a16="http://schemas.microsoft.com/office/drawing/2014/main" id="{ED3804FC-4C5D-4FCE-ABBA-BFB700CAC4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7" y="3089599"/>
            <a:ext cx="2816673" cy="1249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D:\uni\Dielectric Waveguides\Coupler\2018-11-20 uneq split_06.gif">
            <a:extLst>
              <a:ext uri="{FF2B5EF4-FFF2-40B4-BE49-F238E27FC236}">
                <a16:creationId xmlns:a16="http://schemas.microsoft.com/office/drawing/2014/main" id="{564DE1C4-EB65-4D49-854A-0502F4C68C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810" y="3089599"/>
            <a:ext cx="2415796" cy="126451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18F1BEE0-195C-4085-A7E1-ED6C611A9397}"/>
              </a:ext>
            </a:extLst>
          </p:cNvPr>
          <p:cNvSpPr txBox="1"/>
          <p:nvPr/>
        </p:nvSpPr>
        <p:spPr>
          <a:xfrm>
            <a:off x="421033" y="4382097"/>
            <a:ext cx="7334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Published: C. Baer, "Broadband </a:t>
            </a:r>
            <a:r>
              <a:rPr lang="en-US" sz="800" b="1" dirty="0" err="1">
                <a:solidFill>
                  <a:schemeClr val="tx2">
                    <a:lumMod val="75000"/>
                  </a:schemeClr>
                </a:solidFill>
              </a:rPr>
              <a:t>mmWave</a:t>
            </a:r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 Splitters Based on Dielectric Waveguides," </a:t>
            </a:r>
          </a:p>
          <a:p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2019 IEEE International Symposium on Antennas and Propagation and USNC-URSI Radio Science Meeting, Atlanta, GA, USA, 2019, pp. 1727-1728 </a:t>
            </a:r>
          </a:p>
        </p:txBody>
      </p:sp>
    </p:spTree>
    <p:extLst>
      <p:ext uri="{BB962C8B-B14F-4D97-AF65-F5344CB8AC3E}">
        <p14:creationId xmlns:p14="http://schemas.microsoft.com/office/powerpoint/2010/main" val="1288915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43144" y="600957"/>
            <a:ext cx="6183313" cy="3532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39" tIns="45669" rIns="91339" bIns="45669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Motivation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Sensor Concept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Design and Simulation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Measurement Results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0" y="241531"/>
            <a:ext cx="9144000" cy="46156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39" tIns="45669" rIns="91339" bIns="45669" numCol="1" anchor="t" anchorCtr="0" compatLnSpc="1">
            <a:prstTxWarp prst="textNoShape">
              <a:avLst/>
            </a:prstTxWarp>
            <a:spAutoFit/>
          </a:bodyPr>
          <a:lstStyle/>
          <a:p>
            <a:pPr defTabSz="911637" eaLnBrk="1" hangingPunct="1">
              <a:defRPr/>
            </a:pPr>
            <a:r>
              <a:rPr lang="de-DE" sz="2400" b="1" kern="0" dirty="0" err="1">
                <a:solidFill>
                  <a:srgbClr val="003560"/>
                </a:solidFill>
                <a:latin typeface="Arial" pitchFamily="34" charset="0"/>
                <a:ea typeface="+mj-ea"/>
                <a:cs typeface="Arial" pitchFamily="34" charset="0"/>
              </a:rPr>
              <a:t>Overview</a:t>
            </a:r>
            <a:endParaRPr lang="de-DE" sz="2400" b="1" kern="0" dirty="0">
              <a:solidFill>
                <a:srgbClr val="00356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65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40"/>
    </mc:Choice>
    <mc:Fallback xmlns="">
      <p:transition spd="slow" advTm="3774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6432100" y="562761"/>
            <a:ext cx="2124278" cy="369334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Network Design</a:t>
            </a:r>
          </a:p>
          <a:p>
            <a:pPr algn="l">
              <a:tabLst>
                <a:tab pos="180864" algn="l"/>
              </a:tabLst>
            </a:pP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Signal Distribution–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Design Parameters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6258" y="941908"/>
            <a:ext cx="6123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outputs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desirable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extended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Sufficient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delay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seperation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(time-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gating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distribution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00" y="562761"/>
            <a:ext cx="2124278" cy="369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Rechteck 56"/>
          <p:cNvSpPr/>
          <p:nvPr/>
        </p:nvSpPr>
        <p:spPr>
          <a:xfrm>
            <a:off x="6432253" y="4260410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l-G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D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splitting</a:t>
            </a:r>
            <a:r>
              <a:rPr lang="de-DE" sz="1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ratio</a:t>
            </a:r>
            <a:endParaRPr lang="de-DE" sz="1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l-GR" sz="1200" dirty="0">
                <a:solidFill>
                  <a:schemeClr val="tx1"/>
                </a:solidFill>
              </a:rPr>
              <a:t>α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</a:rPr>
              <a:t>: </a:t>
            </a:r>
            <a:r>
              <a:rPr lang="de-DE" sz="1000" dirty="0" err="1">
                <a:solidFill>
                  <a:schemeClr val="tx1"/>
                </a:solidFill>
              </a:rPr>
              <a:t>line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attenuation</a:t>
            </a:r>
            <a:r>
              <a:rPr lang="de-DE" sz="1000" dirty="0">
                <a:solidFill>
                  <a:schemeClr val="tx1"/>
                </a:solidFill>
              </a:rPr>
              <a:t> (1/m)</a:t>
            </a:r>
            <a:endParaRPr lang="el-G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57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42"/>
    </mc:Choice>
    <mc:Fallback xmlns="">
      <p:transition spd="slow" advTm="110042"/>
    </mc:Fallback>
  </mc:AlternateContent>
  <p:extLst mod="1">
    <p:ext uri="{3A86A75C-4F4B-4683-9AE1-C65F6400EC91}">
      <p14:laserTraceLst xmlns:p14="http://schemas.microsoft.com/office/powerpoint/2010/main">
        <p14:tracePtLst>
          <p14:tracePt t="36900" x="6276975" y="3448050"/>
          <p14:tracePt t="37025" x="6281738" y="3448050"/>
          <p14:tracePt t="37033" x="6276975" y="3462338"/>
          <p14:tracePt t="37041" x="6257925" y="3467100"/>
          <p14:tracePt t="37050" x="6234113" y="3476625"/>
          <p14:tracePt t="37073" x="6196013" y="3486150"/>
          <p14:tracePt t="37089" x="6172200" y="3486150"/>
          <p14:tracePt t="37105" x="6143625" y="3490913"/>
          <p14:tracePt t="37121" x="6110288" y="3490913"/>
          <p14:tracePt t="37137" x="6076950" y="3490913"/>
          <p14:tracePt t="37154" x="6029325" y="3490913"/>
          <p14:tracePt t="37170" x="5957888" y="3490913"/>
          <p14:tracePt t="37186" x="5895975" y="3490913"/>
          <p14:tracePt t="37202" x="5824538" y="3490913"/>
          <p14:tracePt t="37217" x="5691188" y="3490913"/>
          <p14:tracePt t="37250" x="5600700" y="3490913"/>
          <p14:tracePt t="37258" x="5524500" y="3490913"/>
          <p14:tracePt t="37267" x="5453063" y="3490913"/>
          <p14:tracePt t="37299" x="5381625" y="3490913"/>
          <p14:tracePt t="37305" x="5310188" y="3490913"/>
          <p14:tracePt t="37317" x="5233988" y="3490913"/>
          <p14:tracePt t="37337" x="5153025" y="3490913"/>
          <p14:tracePt t="37353" x="5076825" y="3490913"/>
          <p14:tracePt t="37367" x="5000625" y="3490913"/>
          <p14:tracePt t="37383" x="4905375" y="3490913"/>
          <p14:tracePt t="37403" x="4881563" y="3490913"/>
          <p14:tracePt t="37416" x="4791075" y="3490913"/>
          <p14:tracePt t="37436" x="4724400" y="3490913"/>
          <p14:tracePt t="37450" x="4662488" y="3490913"/>
          <p14:tracePt t="37468" x="4610100" y="3490913"/>
          <p14:tracePt t="37484" x="4562475" y="3490913"/>
          <p14:tracePt t="37503" x="4524375" y="3490913"/>
          <p14:tracePt t="37516" x="4462463" y="3490913"/>
          <p14:tracePt t="37534" x="4400550" y="3490913"/>
          <p14:tracePt t="37549" x="4352925" y="3490913"/>
          <p14:tracePt t="37567" x="4314825" y="3490913"/>
          <p14:tracePt t="37585" x="4271963" y="3490913"/>
          <p14:tracePt t="37585" x="4248150" y="3490913"/>
          <p14:tracePt t="37602" x="4233863" y="3490913"/>
          <p14:tracePt t="37617" x="4181475" y="3490913"/>
          <p14:tracePt t="37635" x="4152900" y="3490913"/>
          <p14:tracePt t="37651" x="4129088" y="3490913"/>
          <p14:tracePt t="37668" x="4100513" y="3486150"/>
          <p14:tracePt t="37684" x="4052888" y="3476625"/>
          <p14:tracePt t="37702" x="4000500" y="3452813"/>
          <p14:tracePt t="37717" x="3976688" y="3448050"/>
          <p14:tracePt t="37735" x="3948113" y="3438525"/>
          <p14:tracePt t="37750" x="3933825" y="3433763"/>
          <p14:tracePt t="37768" x="3929063" y="3429000"/>
          <p14:tracePt t="37783" x="3924300" y="3429000"/>
          <p14:tracePt t="37783" x="3914775" y="3429000"/>
          <p14:tracePt t="37816" x="3895725" y="3419475"/>
          <p14:tracePt t="37818" x="3886200" y="3405188"/>
          <p14:tracePt t="37836" x="3876675" y="3400425"/>
          <p14:tracePt t="37851" x="3862388" y="3390900"/>
          <p14:tracePt t="37868" x="3857625" y="3381375"/>
          <p14:tracePt t="37883" x="3848100" y="3367088"/>
          <p14:tracePt t="37902" x="3848100" y="3362325"/>
          <p14:tracePt t="37916" x="3848100" y="3352800"/>
          <p14:tracePt t="37934" x="3848100" y="3348038"/>
          <p14:tracePt t="37950" x="3848100" y="3338513"/>
          <p14:tracePt t="37968" x="3848100" y="3328988"/>
          <p14:tracePt t="37983" x="3848100" y="3314700"/>
          <p14:tracePt t="37983" x="3848100" y="3305175"/>
          <p14:tracePt t="38004" x="3848100" y="3300413"/>
          <p14:tracePt t="38016" x="3848100" y="3281363"/>
          <p14:tracePt t="38036" x="3848100" y="3276600"/>
          <p14:tracePt t="38050" x="3848100" y="3262313"/>
          <p14:tracePt t="38068" x="3848100" y="3243263"/>
          <p14:tracePt t="38084" x="3857625" y="3224213"/>
          <p14:tracePt t="38102" x="3857625" y="3205163"/>
          <p14:tracePt t="38116" x="3871913" y="3186113"/>
          <p14:tracePt t="38134" x="3876675" y="3171825"/>
          <p14:tracePt t="38150" x="3881438" y="3143250"/>
          <p14:tracePt t="38168" x="3886200" y="3124200"/>
          <p14:tracePt t="38183" x="3900488" y="3086100"/>
          <p14:tracePt t="38203" x="3900488" y="3071813"/>
          <p14:tracePt t="38216" x="3910013" y="3024188"/>
          <p14:tracePt t="38235" x="3929063" y="2995613"/>
          <p14:tracePt t="38250" x="3933825" y="2971800"/>
          <p14:tracePt t="38267" x="3938588" y="2947988"/>
          <p14:tracePt t="38283" x="3943350" y="2924175"/>
          <p14:tracePt t="38301" x="3948113" y="2900363"/>
          <p14:tracePt t="38316" x="3952875" y="2876550"/>
          <p14:tracePt t="38336" x="3967163" y="2838450"/>
          <p14:tracePt t="38349" x="3967163" y="2814638"/>
          <p14:tracePt t="38368" x="3976688" y="2786063"/>
          <p14:tracePt t="38383" x="3976688" y="2762250"/>
          <p14:tracePt t="38383" x="3981450" y="2747963"/>
          <p14:tracePt t="38403" x="3981450" y="2743200"/>
          <p14:tracePt t="38416" x="3981450" y="2724150"/>
          <p14:tracePt t="38435" x="3986213" y="2700338"/>
          <p14:tracePt t="38472" x="3986213" y="2695575"/>
          <p14:tracePt t="38483" x="3986213" y="2690813"/>
          <p14:tracePt t="38484" x="3986213" y="2671763"/>
          <p14:tracePt t="38502" x="3990975" y="2647950"/>
          <p14:tracePt t="38516" x="3990975" y="2643188"/>
          <p14:tracePt t="38533" x="3990975" y="2628900"/>
          <p14:tracePt t="38550" x="4000500" y="2614613"/>
          <p14:tracePt t="38587" x="4000500" y="2600325"/>
          <p14:tracePt t="38589" x="4000500" y="2595563"/>
          <p14:tracePt t="38600" x="4000500" y="2586038"/>
          <p14:tracePt t="38619" x="4000500" y="2576513"/>
          <p14:tracePt t="38634" x="4005263" y="2566988"/>
          <p14:tracePt t="38674" x="4005263" y="2562225"/>
          <p14:tracePt t="38691" x="4010025" y="2543175"/>
          <p14:tracePt t="38706" x="4010025" y="2538413"/>
          <p14:tracePt t="39312" x="4019550" y="2533650"/>
          <p14:tracePt t="39315" x="4024313" y="2533650"/>
          <p14:tracePt t="39322" x="4029075" y="2533650"/>
          <p14:tracePt t="39335" x="4038600" y="2538413"/>
          <p14:tracePt t="39350" x="4048125" y="2538413"/>
          <p14:tracePt t="39366" x="4057650" y="2543175"/>
          <p14:tracePt t="39384" x="4076700" y="2543175"/>
          <p14:tracePt t="39400" x="4105275" y="2557463"/>
          <p14:tracePt t="39418" x="4119563" y="2566988"/>
          <p14:tracePt t="39434" x="4157663" y="2571750"/>
          <p14:tracePt t="39452" x="4205288" y="2576513"/>
          <p14:tracePt t="39467" x="4257675" y="2581275"/>
          <p14:tracePt t="39486" x="4300538" y="2590800"/>
          <p14:tracePt t="39502" x="4343400" y="2595563"/>
          <p14:tracePt t="39518" x="4376738" y="2600325"/>
          <p14:tracePt t="39533" x="4405313" y="2609850"/>
          <p14:tracePt t="39551" x="4433888" y="2609850"/>
          <p14:tracePt t="39567" x="4481513" y="2609850"/>
          <p14:tracePt t="39587" x="4500563" y="2609850"/>
          <p14:tracePt t="39600" x="4548188" y="2609850"/>
          <p14:tracePt t="39619" x="4576763" y="2609850"/>
          <p14:tracePt t="39634" x="4600575" y="2609850"/>
          <p14:tracePt t="39652" x="4638675" y="2609850"/>
          <p14:tracePt t="39666" x="4681538" y="2609850"/>
          <p14:tracePt t="39685" x="4729163" y="2609850"/>
          <p14:tracePt t="39701" x="4786313" y="2609850"/>
          <p14:tracePt t="39718" x="4843463" y="2609850"/>
          <p14:tracePt t="39733" x="4895850" y="2609850"/>
          <p14:tracePt t="39752" x="4943475" y="2609850"/>
          <p14:tracePt t="39767" x="4986338" y="2609850"/>
          <p14:tracePt t="39784" x="5029200" y="2619375"/>
          <p14:tracePt t="39800" x="5091113" y="2624138"/>
          <p14:tracePt t="39819" x="5129213" y="2624138"/>
          <p14:tracePt t="39835" x="5172075" y="2624138"/>
          <p14:tracePt t="39851" x="5224463" y="2624138"/>
          <p14:tracePt t="39867" x="5276850" y="2624138"/>
          <p14:tracePt t="39886" x="5324475" y="2624138"/>
          <p14:tracePt t="39900" x="5367338" y="2624138"/>
          <p14:tracePt t="39917" x="5419725" y="2624138"/>
          <p14:tracePt t="39933" x="5457825" y="2624138"/>
          <p14:tracePt t="39951" x="5514975" y="2633663"/>
          <p14:tracePt t="39966" x="5567363" y="2643188"/>
          <p14:tracePt t="39985" x="5614988" y="2647950"/>
          <p14:tracePt t="40001" x="5681663" y="2657475"/>
          <p14:tracePt t="40019" x="5719763" y="2662238"/>
          <p14:tracePt t="40033" x="5767388" y="2671763"/>
          <p14:tracePt t="40051" x="5815013" y="2671763"/>
          <p14:tracePt t="40066" x="5843588" y="2676525"/>
          <p14:tracePt t="40083" x="5881688" y="2676525"/>
          <p14:tracePt t="40099" x="5929313" y="2676525"/>
          <p14:tracePt t="40115" x="5957888" y="2676525"/>
          <p14:tracePt t="40132" x="5986463" y="2676525"/>
          <p14:tracePt t="40132" x="6000750" y="2676525"/>
          <p14:tracePt t="40154" x="6005513" y="2676525"/>
          <p14:tracePt t="40165" x="6029325" y="2676525"/>
          <p14:tracePt t="40183" x="6057900" y="2676525"/>
          <p14:tracePt t="40198" x="6100763" y="2676525"/>
          <p14:tracePt t="40216" x="6143625" y="2676525"/>
          <p14:tracePt t="40231" x="6205538" y="2676525"/>
          <p14:tracePt t="40249" x="6238875" y="2676525"/>
          <p14:tracePt t="40266" x="6272213" y="2681288"/>
          <p14:tracePt t="40282" x="6291263" y="2686050"/>
          <p14:tracePt t="40300" x="6296025" y="2686050"/>
          <p14:tracePt t="40315" x="6305550" y="2690813"/>
          <p14:tracePt t="40332" x="6319838" y="2695575"/>
          <p14:tracePt t="40348" x="6324600" y="2700338"/>
          <p14:tracePt t="40365" x="6329363" y="2709863"/>
          <p14:tracePt t="40382" x="6343650" y="2719388"/>
          <p14:tracePt t="40399" x="6343650" y="2728913"/>
          <p14:tracePt t="40416" x="6348413" y="2747963"/>
          <p14:tracePt t="40433" x="6353175" y="2776538"/>
          <p14:tracePt t="40450" x="6353175" y="2809875"/>
          <p14:tracePt t="40465" x="6353175" y="2833688"/>
          <p14:tracePt t="40482" x="6353175" y="2857500"/>
          <p14:tracePt t="40504" x="6353175" y="2876550"/>
          <p14:tracePt t="40517" x="6353175" y="2890838"/>
          <p14:tracePt t="40536" x="6353175" y="2914650"/>
          <p14:tracePt t="40550" x="6353175" y="2938463"/>
          <p14:tracePt t="40550" x="6353175" y="2943225"/>
          <p14:tracePt t="40570" x="6353175" y="2967038"/>
          <p14:tracePt t="40585" x="6348413" y="3009900"/>
          <p14:tracePt t="40608" x="6348413" y="3019425"/>
          <p14:tracePt t="40616" x="6338888" y="3057525"/>
          <p14:tracePt t="40635" x="6338888" y="3071813"/>
          <p14:tracePt t="40651" x="6334125" y="3100388"/>
          <p14:tracePt t="40669" x="6334125" y="3119438"/>
          <p14:tracePt t="40683" x="6310313" y="3143250"/>
          <p14:tracePt t="40702" x="6286500" y="3167063"/>
          <p14:tracePt t="40717" x="6243638" y="3181350"/>
          <p14:tracePt t="40735" x="6181725" y="3200400"/>
          <p14:tracePt t="40750" x="6119813" y="3224213"/>
          <p14:tracePt t="40768" x="6057900" y="3233738"/>
          <p14:tracePt t="40783" x="5991225" y="3248025"/>
          <p14:tracePt t="40783" x="5953125" y="3257550"/>
          <p14:tracePt t="40816" x="5872163" y="3267075"/>
          <p14:tracePt t="40818" x="5786438" y="3267075"/>
          <p14:tracePt t="40836" x="5691188" y="3276600"/>
          <p14:tracePt t="40850" x="5586413" y="3276600"/>
          <p14:tracePt t="40868" x="5495925" y="3276600"/>
          <p14:tracePt t="40883" x="5419725" y="3276600"/>
          <p14:tracePt t="40902" x="5343525" y="3281363"/>
          <p14:tracePt t="40916" x="5286375" y="3286125"/>
          <p14:tracePt t="40935" x="5219700" y="3286125"/>
          <p14:tracePt t="40950" x="5138738" y="3286125"/>
          <p14:tracePt t="40968" x="5053013" y="3286125"/>
          <p14:tracePt t="40983" x="4972050" y="3290888"/>
          <p14:tracePt t="40983" x="4929188" y="3290888"/>
          <p14:tracePt t="41003" x="4862513" y="3290888"/>
          <p14:tracePt t="41018" x="4800600" y="3290888"/>
          <p14:tracePt t="41037" x="4757738" y="3290888"/>
          <p14:tracePt t="41050" x="4710113" y="3290888"/>
          <p14:tracePt t="41068" x="4657725" y="3290888"/>
          <p14:tracePt t="41085" x="4605338" y="3290888"/>
          <p14:tracePt t="41102" x="4557713" y="3290888"/>
          <p14:tracePt t="41116" x="4495800" y="3300413"/>
          <p14:tracePt t="41135" x="4429125" y="3300413"/>
          <p14:tracePt t="41150" x="4371975" y="3300413"/>
          <p14:tracePt t="41167" x="4314825" y="3300413"/>
          <p14:tracePt t="41184" x="4276725" y="3300413"/>
          <p14:tracePt t="41184" x="4262438" y="3300413"/>
          <p14:tracePt t="41203" x="4248150" y="3300413"/>
          <p14:tracePt t="41216" x="4214813" y="3300413"/>
          <p14:tracePt t="41235" x="4205288" y="3300413"/>
          <p14:tracePt t="41248" x="4162425" y="3300413"/>
          <p14:tracePt t="41266" x="4133850" y="3300413"/>
          <p14:tracePt t="41282" x="4090988" y="3290888"/>
          <p14:tracePt t="41299" x="4062413" y="3290888"/>
          <p14:tracePt t="41315" x="4043363" y="3281363"/>
          <p14:tracePt t="41333" x="4038600" y="3281363"/>
          <p14:tracePt t="41348" x="4033838" y="3276600"/>
          <p14:tracePt t="41366" x="4010025" y="3271838"/>
          <p14:tracePt t="41382" x="3995738" y="3252788"/>
          <p14:tracePt t="41399" x="3981450" y="3228975"/>
          <p14:tracePt t="41415" x="3971925" y="3195638"/>
          <p14:tracePt t="41415" x="3962400" y="3176588"/>
          <p14:tracePt t="41434" x="3952875" y="3167063"/>
          <p14:tracePt t="41449" x="3948113" y="3100388"/>
          <p14:tracePt t="41466" x="3948113" y="3067050"/>
          <p14:tracePt t="41482" x="3948113" y="3024188"/>
          <p14:tracePt t="41501" x="3948113" y="2990850"/>
          <p14:tracePt t="41515" x="3957638" y="2952750"/>
          <p14:tracePt t="41533" x="3986213" y="2914650"/>
          <p14:tracePt t="41549" x="4000500" y="2881313"/>
          <p14:tracePt t="41566" x="4024313" y="2852738"/>
          <p14:tracePt t="41582" x="4052888" y="2824163"/>
          <p14:tracePt t="41599" x="4086225" y="2790825"/>
          <p14:tracePt t="41615" x="4119563" y="2767013"/>
          <p14:tracePt t="41615" x="4138613" y="2752725"/>
          <p14:tracePt t="41634" x="4176713" y="2728913"/>
          <p14:tracePt t="41649" x="4224338" y="2714625"/>
          <p14:tracePt t="41666" x="4271963" y="2695575"/>
          <p14:tracePt t="41683" x="4338638" y="2676525"/>
          <p14:tracePt t="41699" x="4405313" y="2671763"/>
          <p14:tracePt t="41715" x="4486275" y="2662238"/>
          <p14:tracePt t="41733" x="4576763" y="2647950"/>
          <p14:tracePt t="41749" x="4643438" y="2638425"/>
          <p14:tracePt t="41766" x="4705350" y="2633663"/>
          <p14:tracePt t="41782" x="4767263" y="2619375"/>
          <p14:tracePt t="41799" x="4824413" y="2614613"/>
          <p14:tracePt t="41815" x="4895850" y="2614613"/>
          <p14:tracePt t="41815" x="4933950" y="2614613"/>
          <p14:tracePt t="41835" x="5005388" y="2605088"/>
          <p14:tracePt t="41849" x="5067300" y="2605088"/>
          <p14:tracePt t="41866" x="5129213" y="2605088"/>
          <p14:tracePt t="41883" x="5186363" y="2605088"/>
          <p14:tracePt t="41901" x="5248275" y="2605088"/>
          <p14:tracePt t="41917" x="5319713" y="2605088"/>
          <p14:tracePt t="41934" x="5391150" y="2605088"/>
          <p14:tracePt t="41950" x="5453063" y="2605088"/>
          <p14:tracePt t="41967" x="5529263" y="2605088"/>
          <p14:tracePt t="41984" x="5600700" y="2605088"/>
          <p14:tracePt t="41984" x="5634038" y="2605088"/>
          <p14:tracePt t="42003" x="5695950" y="2605088"/>
          <p14:tracePt t="42035" x="5767388" y="2605088"/>
          <p14:tracePt t="42050" x="5819775" y="2605088"/>
          <p14:tracePt t="42053" x="5853113" y="2605088"/>
          <p14:tracePt t="42066" x="5900738" y="2609850"/>
          <p14:tracePt t="42083" x="5938838" y="2624138"/>
          <p14:tracePt t="42101" x="5976938" y="2633663"/>
          <p14:tracePt t="42118" x="6015038" y="2657475"/>
          <p14:tracePt t="42133" x="6053138" y="2681288"/>
          <p14:tracePt t="42151" x="6091238" y="2700338"/>
          <p14:tracePt t="42166" x="6129338" y="2728913"/>
          <p14:tracePt t="42166" x="6138863" y="2738438"/>
          <p14:tracePt t="42187" x="6148388" y="2747963"/>
          <p14:tracePt t="42199" x="6167438" y="2776538"/>
          <p14:tracePt t="42218" x="6176963" y="2800350"/>
          <p14:tracePt t="42234" x="6186488" y="2828925"/>
          <p14:tracePt t="42253" x="6200775" y="2867025"/>
          <p14:tracePt t="42267" x="6215063" y="2890838"/>
          <p14:tracePt t="42285" x="6219825" y="2928938"/>
          <p14:tracePt t="42300" x="6229350" y="2962275"/>
          <p14:tracePt t="42317" x="6238875" y="2986088"/>
          <p14:tracePt t="42334" x="6243638" y="3014663"/>
          <p14:tracePt t="42351" x="6243638" y="3033713"/>
          <p14:tracePt t="42367" x="6248400" y="3062288"/>
          <p14:tracePt t="42384" x="6248400" y="3076575"/>
          <p14:tracePt t="42401" x="6248400" y="3119438"/>
          <p14:tracePt t="42419" x="6248400" y="3143250"/>
          <p14:tracePt t="42434" x="6248400" y="3171825"/>
          <p14:tracePt t="42452" x="6248400" y="3190875"/>
          <p14:tracePt t="42467" x="6248400" y="3219450"/>
          <p14:tracePt t="42485" x="6243638" y="3243263"/>
          <p14:tracePt t="42501" x="6238875" y="3262313"/>
          <p14:tracePt t="42518" x="6234113" y="3281363"/>
          <p14:tracePt t="42534" x="6229350" y="3286125"/>
          <p14:tracePt t="42550" x="6219825" y="3309938"/>
          <p14:tracePt t="42566" x="6205538" y="3328988"/>
          <p14:tracePt t="42602" x="6200775" y="3333750"/>
          <p14:tracePt t="42603" x="6186488" y="3343275"/>
          <p14:tracePt t="42618" x="6162675" y="3362325"/>
          <p14:tracePt t="42634" x="6138863" y="3367088"/>
          <p14:tracePt t="42652" x="6105525" y="3381375"/>
          <p14:tracePt t="42666" x="6062663" y="3390900"/>
          <p14:tracePt t="42685" x="6029325" y="3395663"/>
          <p14:tracePt t="42700" x="5986463" y="3409950"/>
          <p14:tracePt t="42718" x="5972175" y="3414713"/>
          <p14:tracePt t="42733" x="5953125" y="3414713"/>
          <p14:tracePt t="42751" x="5934075" y="3414713"/>
          <p14:tracePt t="42766" x="5919788" y="3419475"/>
          <p14:tracePt t="42784" x="5895975" y="3419475"/>
          <p14:tracePt t="42799" x="5862638" y="3419475"/>
          <p14:tracePt t="42799" x="5843588" y="3424238"/>
          <p14:tracePt t="42818" x="5810250" y="3424238"/>
          <p14:tracePt t="42835" x="5776913" y="3424238"/>
          <p14:tracePt t="42852" x="5738813" y="3424238"/>
          <p14:tracePt t="42867" x="5705475" y="3424238"/>
          <p14:tracePt t="42885" x="5681663" y="3424238"/>
          <p14:tracePt t="42900" x="5638800" y="3424238"/>
          <p14:tracePt t="42917" x="5610225" y="3424238"/>
          <p14:tracePt t="42933" x="5591175" y="3424238"/>
          <p14:tracePt t="42951" x="5576888" y="3424238"/>
          <p14:tracePt t="42966" x="5557838" y="3424238"/>
          <p14:tracePt t="42985" x="5543550" y="3424238"/>
          <p14:tracePt t="43001" x="5524500" y="3424238"/>
          <p14:tracePt t="43019" x="5500688" y="3424238"/>
          <p14:tracePt t="43034" x="5476875" y="3424238"/>
          <p14:tracePt t="43052" x="5438775" y="3424238"/>
          <p14:tracePt t="43067" x="5405438" y="3424238"/>
          <p14:tracePt t="43086" x="5391150" y="3424238"/>
          <p14:tracePt t="43100" x="5376863" y="3424238"/>
          <p14:tracePt t="43118" x="5372100" y="3424238"/>
          <p14:tracePt t="43133" x="5362575" y="3424238"/>
          <p14:tracePt t="43150" x="5353050" y="3424238"/>
          <p14:tracePt t="43166" x="5338763" y="3424238"/>
          <p14:tracePt t="43184" x="5272088" y="3424238"/>
          <p14:tracePt t="43202" x="5248275" y="3424238"/>
          <p14:tracePt t="43202" x="5233988" y="3424238"/>
          <p14:tracePt t="43218" x="5219700" y="3424238"/>
          <p14:tracePt t="43234" x="5200650" y="3419475"/>
          <p14:tracePt t="43250" x="5191125" y="3405188"/>
          <p14:tracePt t="43267" x="5176838" y="3381375"/>
          <p14:tracePt t="43285" x="5157788" y="3352800"/>
          <p14:tracePt t="43300" x="5133975" y="3305175"/>
          <p14:tracePt t="43318" x="5124450" y="3271838"/>
          <p14:tracePt t="43334" x="5105400" y="3224213"/>
          <p14:tracePt t="43351" x="5095875" y="3176588"/>
          <p14:tracePt t="43366" x="5081588" y="3124200"/>
          <p14:tracePt t="43385" x="5076825" y="3071813"/>
          <p14:tracePt t="43400" x="5076825" y="3005138"/>
          <p14:tracePt t="43418" x="5076825" y="2962275"/>
          <p14:tracePt t="43433" x="5076825" y="2928938"/>
          <p14:tracePt t="43450" x="5081588" y="2900363"/>
          <p14:tracePt t="43466" x="5091113" y="2867025"/>
          <p14:tracePt t="43483" x="5095875" y="2847975"/>
          <p14:tracePt t="43502" x="5119688" y="2814638"/>
          <p14:tracePt t="43518" x="5138738" y="2786063"/>
          <p14:tracePt t="43533" x="5176838" y="2752725"/>
          <p14:tracePt t="43550" x="5205413" y="2738438"/>
          <p14:tracePt t="43566" x="5248275" y="2719388"/>
          <p14:tracePt t="43587" x="5267325" y="2714625"/>
          <p14:tracePt t="43600" x="5286375" y="2714625"/>
          <p14:tracePt t="43600" x="5295900" y="2705100"/>
          <p14:tracePt t="43618" x="5300663" y="2700338"/>
          <p14:tracePt t="43633" x="5329238" y="2700338"/>
          <p14:tracePt t="43651" x="5348288" y="2700338"/>
          <p14:tracePt t="43666" x="5381625" y="2700338"/>
          <p14:tracePt t="43685" x="5424488" y="2709863"/>
          <p14:tracePt t="43700" x="5453063" y="2724150"/>
          <p14:tracePt t="43716" x="5476875" y="2733675"/>
          <p14:tracePt t="43733" x="5505450" y="2743200"/>
          <p14:tracePt t="43751" x="5519738" y="2762250"/>
          <p14:tracePt t="43768" x="5534025" y="2767013"/>
          <p14:tracePt t="43783" x="5548313" y="2790825"/>
          <p14:tracePt t="43804" x="5553075" y="2795588"/>
          <p14:tracePt t="43817" x="5567363" y="2824163"/>
          <p14:tracePt t="43837" x="5567363" y="2833688"/>
          <p14:tracePt t="43850" x="5567363" y="2847975"/>
          <p14:tracePt t="43868" x="5567363" y="2867025"/>
          <p14:tracePt t="43884" x="5567363" y="2886075"/>
          <p14:tracePt t="43902" x="5567363" y="2909888"/>
          <p14:tracePt t="43916" x="5567363" y="2933700"/>
          <p14:tracePt t="43935" x="5553075" y="2957513"/>
          <p14:tracePt t="43950" x="5538788" y="2976563"/>
          <p14:tracePt t="43968" x="5524500" y="2990850"/>
          <p14:tracePt t="43983" x="5510213" y="3000375"/>
          <p14:tracePt t="44001" x="5500688" y="3014663"/>
          <p14:tracePt t="44016" x="5486400" y="3019425"/>
          <p14:tracePt t="44036" x="5481638" y="3024188"/>
          <p14:tracePt t="44050" x="5472113" y="3024188"/>
          <p14:tracePt t="44068" x="5448300" y="3024188"/>
          <p14:tracePt t="44083" x="5429250" y="3028950"/>
          <p14:tracePt t="44101" x="5395913" y="3028950"/>
          <p14:tracePt t="44117" x="5362575" y="3028950"/>
          <p14:tracePt t="44134" x="5329238" y="3028950"/>
          <p14:tracePt t="44150" x="5300663" y="3028950"/>
          <p14:tracePt t="44150" x="5291138" y="3028950"/>
          <p14:tracePt t="44171" x="5286375" y="3028950"/>
          <p14:tracePt t="44183" x="5262563" y="3028950"/>
          <p14:tracePt t="44183" x="5257800" y="3028950"/>
          <p14:tracePt t="44203" x="5238750" y="3019425"/>
          <p14:tracePt t="44216" x="5210175" y="3014663"/>
          <p14:tracePt t="44235" x="5186363" y="3000375"/>
          <p14:tracePt t="44250" x="5157788" y="2986088"/>
          <p14:tracePt t="44268" x="5133975" y="2976563"/>
          <p14:tracePt t="44283" x="5129213" y="2971800"/>
          <p14:tracePt t="44300" x="5110163" y="2952750"/>
          <p14:tracePt t="44316" x="5095875" y="2938463"/>
          <p14:tracePt t="44335" x="5076825" y="2919413"/>
          <p14:tracePt t="44350" x="5057775" y="2895600"/>
          <p14:tracePt t="44368" x="5048250" y="2886075"/>
          <p14:tracePt t="44383" x="5043488" y="2876550"/>
          <p14:tracePt t="44383" x="5043488" y="2867025"/>
          <p14:tracePt t="44418" x="5043488" y="2862263"/>
          <p14:tracePt t="44420" x="5038725" y="2847975"/>
          <p14:tracePt t="44436" x="5033963" y="2838450"/>
          <p14:tracePt t="44450" x="5033963" y="2828925"/>
          <p14:tracePt t="44468" x="5038725" y="2805113"/>
          <p14:tracePt t="44484" x="5043488" y="2795588"/>
          <p14:tracePt t="44503" x="5048250" y="2776538"/>
          <p14:tracePt t="44517" x="5057775" y="2767013"/>
          <p14:tracePt t="44535" x="5072063" y="2752725"/>
          <p14:tracePt t="44550" x="5081588" y="2747963"/>
          <p14:tracePt t="44567" x="5086350" y="2743200"/>
          <p14:tracePt t="44584" x="5095875" y="2738438"/>
          <p14:tracePt t="44600" x="5105400" y="2738438"/>
          <p14:tracePt t="44616" x="5143500" y="2724150"/>
          <p14:tracePt t="44635" x="5172075" y="2714625"/>
          <p14:tracePt t="44651" x="5205413" y="2700338"/>
          <p14:tracePt t="44668" x="5243513" y="2700338"/>
          <p14:tracePt t="44684" x="5286375" y="2695575"/>
          <p14:tracePt t="44702" x="5329238" y="2690813"/>
          <p14:tracePt t="44717" x="5376863" y="2690813"/>
          <p14:tracePt t="44735" x="5414963" y="2690813"/>
          <p14:tracePt t="44750" x="5434013" y="2690813"/>
          <p14:tracePt t="44769" x="5457825" y="2690813"/>
          <p14:tracePt t="44783" x="5486400" y="2690813"/>
          <p14:tracePt t="44783" x="5500688" y="2690813"/>
          <p14:tracePt t="44803" x="5538788" y="2695575"/>
          <p14:tracePt t="44817" x="5581650" y="2709863"/>
          <p14:tracePt t="44836" x="5634038" y="2724150"/>
          <p14:tracePt t="44851" x="5681663" y="2733675"/>
          <p14:tracePt t="44867" x="5724525" y="2747963"/>
          <p14:tracePt t="44883" x="5748338" y="2757488"/>
          <p14:tracePt t="44902" x="5772150" y="2762250"/>
          <p14:tracePt t="44916" x="5791200" y="2767013"/>
          <p14:tracePt t="44935" x="5800725" y="2776538"/>
          <p14:tracePt t="44949" x="5824538" y="2781300"/>
          <p14:tracePt t="44968" x="5843588" y="2790825"/>
          <p14:tracePt t="44984" x="5876925" y="2809875"/>
          <p14:tracePt t="44984" x="5886450" y="2814638"/>
          <p14:tracePt t="45004" x="5895975" y="2819400"/>
          <p14:tracePt t="45017" x="5943600" y="2843213"/>
          <p14:tracePt t="45017" x="5957888" y="2857500"/>
          <p14:tracePt t="45045" x="5976938" y="2867025"/>
          <p14:tracePt t="45045" x="5986463" y="2871788"/>
          <p14:tracePt t="45045" x="5995988" y="2881313"/>
          <p14:tracePt t="45075" x="6005513" y="2890838"/>
          <p14:tracePt t="45077" x="6024563" y="2895600"/>
          <p14:tracePt t="45077" x="6038850" y="2914650"/>
          <p14:tracePt t="45089" x="6048375" y="2919413"/>
          <p14:tracePt t="45099" x="6081713" y="2938463"/>
          <p14:tracePt t="45115" x="6115050" y="2967038"/>
          <p14:tracePt t="45132" x="6143625" y="2986088"/>
          <p14:tracePt t="45148" x="6162675" y="2995613"/>
          <p14:tracePt t="45166" x="6172200" y="3009900"/>
          <p14:tracePt t="45182" x="6172200" y="3014663"/>
          <p14:tracePt t="45199" x="6172200" y="3024188"/>
          <p14:tracePt t="45215" x="6172200" y="3033713"/>
          <p14:tracePt t="45232" x="6172200" y="3038475"/>
          <p14:tracePt t="45249" x="6172200" y="3043238"/>
          <p14:tracePt t="45266" x="6176963" y="3062288"/>
          <p14:tracePt t="45282" x="6176963" y="3067050"/>
          <p14:tracePt t="45299" x="6176963" y="3076575"/>
          <p14:tracePt t="45315" x="6181725" y="3095625"/>
          <p14:tracePt t="45332" x="6191250" y="3109913"/>
          <p14:tracePt t="45348" x="6196013" y="3119438"/>
          <p14:tracePt t="45366" x="6200775" y="3128963"/>
          <p14:tracePt t="45382" x="6219825" y="3148013"/>
          <p14:tracePt t="45399" x="6238875" y="3167063"/>
          <p14:tracePt t="45416" x="6253163" y="3181350"/>
          <p14:tracePt t="45416" x="6267450" y="3186113"/>
          <p14:tracePt t="45435" x="6291263" y="3200400"/>
          <p14:tracePt t="45449" x="6305550" y="3214688"/>
          <p14:tracePt t="45465" x="6334125" y="3228975"/>
          <p14:tracePt t="45484" x="6353175" y="3233738"/>
          <p14:tracePt t="45501" x="6372225" y="3238500"/>
          <p14:tracePt t="45518" x="6381750" y="3248025"/>
          <p14:tracePt t="45609" x="6381750" y="3262313"/>
          <p14:tracePt t="45626" x="6381750" y="3276600"/>
          <p14:tracePt t="45627" x="6372225" y="3281363"/>
          <p14:tracePt t="45638" x="6324600" y="3286125"/>
          <p14:tracePt t="45651" x="6267450" y="3286125"/>
          <p14:tracePt t="45667" x="6191250" y="3286125"/>
          <p14:tracePt t="45685" x="6124575" y="3271838"/>
          <p14:tracePt t="45700" x="6053138" y="3243263"/>
          <p14:tracePt t="45717" x="6000750" y="3219450"/>
          <p14:tracePt t="45733" x="5986463" y="3200400"/>
          <p14:tracePt t="45751" x="5972175" y="3190875"/>
          <p14:tracePt t="45766" x="5948363" y="3176588"/>
          <p14:tracePt t="45785" x="5924550" y="3152775"/>
          <p14:tracePt t="45800" x="5876925" y="3114675"/>
          <p14:tracePt t="45819" x="5843588" y="3081338"/>
          <p14:tracePt t="45835" x="5819775" y="3062288"/>
          <p14:tracePt t="45852" x="5791200" y="3028950"/>
          <p14:tracePt t="45867" x="5753100" y="2995613"/>
          <p14:tracePt t="45885" x="5710238" y="2976563"/>
          <p14:tracePt t="45901" x="5657850" y="2952750"/>
          <p14:tracePt t="45918" x="5595938" y="2928938"/>
          <p14:tracePt t="45933" x="5534025" y="2914650"/>
          <p14:tracePt t="45952" x="5486400" y="2895600"/>
          <p14:tracePt t="45966" x="5448300" y="2881313"/>
          <p14:tracePt t="45985" x="5424488" y="2871788"/>
          <p14:tracePt t="46001" x="5381625" y="2843213"/>
          <p14:tracePt t="46019" x="5324475" y="2814638"/>
          <p14:tracePt t="46033" x="5262563" y="2776538"/>
          <p14:tracePt t="46053" x="5210175" y="2743200"/>
          <p14:tracePt t="46066" x="5181600" y="2728913"/>
          <p14:tracePt t="46086" x="5153025" y="2714625"/>
          <p14:tracePt t="46100" x="5124450" y="2686050"/>
          <p14:tracePt t="46117" x="5100638" y="2676525"/>
          <p14:tracePt t="46133" x="5086350" y="2667000"/>
          <p14:tracePt t="46174" x="5081588" y="2667000"/>
          <p14:tracePt t="46201" x="5076825" y="2667000"/>
          <p14:tracePt t="46220" x="5053013" y="2667000"/>
          <p14:tracePt t="46223" x="5029200" y="2667000"/>
          <p14:tracePt t="46233" x="5019675" y="2676525"/>
          <p14:tracePt t="46233" x="5005388" y="2686050"/>
          <p14:tracePt t="46249" x="4981575" y="2714625"/>
          <p14:tracePt t="46266" x="4972050" y="2728913"/>
          <p14:tracePt t="46285" x="4972050" y="2757488"/>
          <p14:tracePt t="46301" x="4972050" y="2781300"/>
          <p14:tracePt t="46318" x="4972050" y="2809875"/>
          <p14:tracePt t="46335" x="4972050" y="2828925"/>
          <p14:tracePt t="46352" x="4976813" y="2857500"/>
          <p14:tracePt t="46366" x="4991100" y="2886075"/>
          <p14:tracePt t="46385" x="5014913" y="2914650"/>
          <p14:tracePt t="46400" x="5048250" y="2947988"/>
          <p14:tracePt t="46419" x="5081588" y="2967038"/>
          <p14:tracePt t="46434" x="5119688" y="2976563"/>
          <p14:tracePt t="46451" x="5157788" y="2995613"/>
          <p14:tracePt t="46467" x="5205413" y="3000375"/>
          <p14:tracePt t="46485" x="5233988" y="3014663"/>
          <p14:tracePt t="46502" x="5267325" y="3014663"/>
          <p14:tracePt t="46518" x="5291138" y="3014663"/>
          <p14:tracePt t="46533" x="5319713" y="3014663"/>
          <p14:tracePt t="46552" x="5343525" y="3014663"/>
          <p14:tracePt t="46566" x="5372100" y="3014663"/>
          <p14:tracePt t="46566" x="5391150" y="3014663"/>
          <p14:tracePt t="46588" x="5400675" y="3005138"/>
          <p14:tracePt t="46601" x="5438775" y="2995613"/>
          <p14:tracePt t="46618" x="5448300" y="2986088"/>
          <p14:tracePt t="46634" x="5472113" y="2967038"/>
          <p14:tracePt t="46651" x="5486400" y="2952750"/>
          <p14:tracePt t="46667" x="5491163" y="2938463"/>
          <p14:tracePt t="46684" x="5491163" y="2928938"/>
          <p14:tracePt t="46701" x="5491163" y="2914650"/>
          <p14:tracePt t="46717" x="5491163" y="2905125"/>
          <p14:tracePt t="46733" x="5491163" y="2890838"/>
          <p14:tracePt t="46752" x="5491163" y="2881313"/>
          <p14:tracePt t="46767" x="5491163" y="2867025"/>
          <p14:tracePt t="46767" x="5491163" y="2852738"/>
          <p14:tracePt t="46800" x="5491163" y="2833688"/>
          <p14:tracePt t="46802" x="5491163" y="2828925"/>
          <p14:tracePt t="46802" x="5491163" y="2814638"/>
          <p14:tracePt t="46819" x="5472113" y="2781300"/>
          <p14:tracePt t="46835" x="5443538" y="2752725"/>
          <p14:tracePt t="46851" x="5400675" y="2728913"/>
          <p14:tracePt t="46867" x="5353050" y="2714625"/>
          <p14:tracePt t="46884" x="5310188" y="2695575"/>
          <p14:tracePt t="46901" x="5286375" y="2690813"/>
          <p14:tracePt t="46917" x="5276850" y="2690813"/>
          <p14:tracePt t="46962" x="5272088" y="2690813"/>
          <p14:tracePt t="46968" x="5262563" y="2690813"/>
          <p14:tracePt t="46972" x="5257800" y="2690813"/>
          <p14:tracePt t="46983" x="5238750" y="2695575"/>
          <p14:tracePt t="47001" x="5229225" y="2733675"/>
          <p14:tracePt t="47019" x="5219700" y="2762250"/>
          <p14:tracePt t="47050" x="5219700" y="2781300"/>
          <p14:tracePt t="47066" x="5219700" y="2800350"/>
          <p14:tracePt t="47068" x="5219700" y="2814638"/>
          <p14:tracePt t="47085" x="5219700" y="2828925"/>
          <p14:tracePt t="47102" x="5219700" y="2838450"/>
          <p14:tracePt t="47117" x="5224463" y="2857500"/>
          <p14:tracePt t="47135" x="5238750" y="2871788"/>
          <p14:tracePt t="47150" x="5272088" y="2886075"/>
          <p14:tracePt t="47168" x="5300663" y="2895600"/>
          <p14:tracePt t="47182" x="5329238" y="2914650"/>
          <p14:tracePt t="47200" x="5353050" y="2914650"/>
          <p14:tracePt t="47216" x="5376863" y="2919413"/>
          <p14:tracePt t="47216" x="5381625" y="2919413"/>
          <p14:tracePt t="47234" x="5395913" y="2919413"/>
          <p14:tracePt t="47248" x="5405438" y="2919413"/>
          <p14:tracePt t="47267" x="5424488" y="2919413"/>
          <p14:tracePt t="47284" x="5424488" y="2914650"/>
          <p14:tracePt t="47304" x="5424488" y="2900363"/>
          <p14:tracePt t="47317" x="5424488" y="2886075"/>
          <p14:tracePt t="47335" x="5424488" y="2876550"/>
          <p14:tracePt t="47350" x="5424488" y="2852738"/>
          <p14:tracePt t="47368" x="5424488" y="2833688"/>
          <p14:tracePt t="47383" x="5410200" y="2819400"/>
          <p14:tracePt t="47403" x="5405438" y="2805113"/>
          <p14:tracePt t="47416" x="5391150" y="2790825"/>
          <p14:tracePt t="47436" x="5372100" y="2776538"/>
          <p14:tracePt t="47451" x="5348288" y="2776538"/>
          <p14:tracePt t="47468" x="5329238" y="2776538"/>
          <p14:tracePt t="47483" x="5300663" y="2776538"/>
          <p14:tracePt t="47503" x="5276850" y="2776538"/>
          <p14:tracePt t="47516" x="5248275" y="2776538"/>
          <p14:tracePt t="47535" x="5233988" y="2781300"/>
          <p14:tracePt t="47549" x="5200650" y="2800350"/>
          <p14:tracePt t="47586" x="5191125" y="2809875"/>
          <p14:tracePt t="47599" x="5186363" y="2814638"/>
          <p14:tracePt t="47601" x="5181600" y="2819400"/>
          <p14:tracePt t="47616" x="5176838" y="2838450"/>
          <p14:tracePt t="47635" x="5176838" y="2847975"/>
          <p14:tracePt t="47650" x="5172075" y="2867025"/>
          <p14:tracePt t="47668" x="5162550" y="2881313"/>
          <p14:tracePt t="47683" x="5162550" y="2890838"/>
          <p14:tracePt t="47702" x="5162550" y="2909888"/>
          <p14:tracePt t="47716" x="5162550" y="2928938"/>
          <p14:tracePt t="47735" x="5162550" y="2938463"/>
          <p14:tracePt t="47750" x="5162550" y="2957513"/>
          <p14:tracePt t="47768" x="5167313" y="2967038"/>
          <p14:tracePt t="47783" x="5176838" y="2976563"/>
          <p14:tracePt t="47783" x="5181600" y="2986088"/>
          <p14:tracePt t="47816" x="5191125" y="2990850"/>
          <p14:tracePt t="47818" x="5214938" y="2995613"/>
          <p14:tracePt t="47836" x="5219700" y="2995613"/>
          <p14:tracePt t="47882" x="5224463" y="2995613"/>
          <p14:tracePt t="47899" x="5229225" y="2995613"/>
          <p14:tracePt t="47905" x="5233988" y="2986088"/>
          <p14:tracePt t="47907" x="5238750" y="2981325"/>
          <p14:tracePt t="47916" x="5243513" y="2967038"/>
          <p14:tracePt t="47935" x="5248275" y="2938463"/>
          <p14:tracePt t="47954" x="5248275" y="2933700"/>
          <p14:tracePt t="47967" x="5248275" y="2928938"/>
          <p14:tracePt t="47984" x="5248275" y="2914650"/>
          <p14:tracePt t="48003" x="5248275" y="2905125"/>
          <p14:tracePt t="48282" x="5248275" y="2909888"/>
          <p14:tracePt t="48287" x="5243513" y="2909888"/>
          <p14:tracePt t="48290" x="5238750" y="2914650"/>
          <p14:tracePt t="48299" x="5229225" y="2924175"/>
          <p14:tracePt t="48315" x="5219700" y="2938463"/>
          <p14:tracePt t="48333" x="5205413" y="2947988"/>
          <p14:tracePt t="48348" x="5191125" y="2971800"/>
          <p14:tracePt t="48366" x="5186363" y="2976563"/>
          <p14:tracePt t="48383" x="5176838" y="2986088"/>
          <p14:tracePt t="48402" x="5172075" y="2990850"/>
          <p14:tracePt t="48416" x="5162550" y="2995613"/>
          <p14:tracePt t="48474" x="5162550" y="3009900"/>
          <p14:tracePt t="48490" x="5162550" y="3014663"/>
          <p14:tracePt t="48529" x="5162550" y="3019425"/>
          <p14:tracePt t="48650" x="5167313" y="3024188"/>
          <p14:tracePt t="48666" x="5172075" y="3028950"/>
          <p14:tracePt t="48688" x="5176838" y="3033713"/>
          <p14:tracePt t="48690" x="5181600" y="3038475"/>
          <p14:tracePt t="48700" x="5186363" y="3043238"/>
          <p14:tracePt t="48718" x="5195888" y="3057525"/>
          <p14:tracePt t="48752" x="5205413" y="3067050"/>
          <p14:tracePt t="48784" x="5214938" y="3067050"/>
          <p14:tracePt t="49032" x="5219700" y="3071813"/>
          <p14:tracePt t="49111" x="5219700" y="3076575"/>
          <p14:tracePt t="49112" x="5224463" y="3081338"/>
          <p14:tracePt t="49120" x="5238750" y="3081338"/>
          <p14:tracePt t="49130" x="5276850" y="3090863"/>
          <p14:tracePt t="49147" x="5324475" y="3100388"/>
          <p14:tracePt t="49163" x="5353050" y="3100388"/>
          <p14:tracePt t="49180" x="5372100" y="3100388"/>
          <p14:tracePt t="49196" x="5376863" y="3100388"/>
          <p14:tracePt t="49408" x="5372100" y="3095625"/>
          <p14:tracePt t="49456" x="5362575" y="3095625"/>
          <p14:tracePt t="49464" x="5348288" y="3095625"/>
          <p14:tracePt t="49472" x="5329238" y="3095625"/>
          <p14:tracePt t="49480" x="5295900" y="3090863"/>
          <p14:tracePt t="49481" x="5219700" y="3090863"/>
          <p14:tracePt t="49497" x="5110163" y="3086100"/>
          <p14:tracePt t="49514" x="4986338" y="3086100"/>
          <p14:tracePt t="49530" x="4872038" y="3081338"/>
          <p14:tracePt t="49547" x="4791075" y="3081338"/>
          <p14:tracePt t="49563" x="4776788" y="3071813"/>
          <p14:tracePt t="50206" x="0" y="0"/>
        </p14:tracePtLst>
        <p14:tracePtLst>
          <p14:tracePt t="58241" x="1976438" y="2728913"/>
          <p14:tracePt t="58361" x="1952625" y="2719388"/>
          <p14:tracePt t="58369" x="1928813" y="2719388"/>
          <p14:tracePt t="58378" x="1862138" y="2700338"/>
          <p14:tracePt t="58394" x="1814513" y="2695575"/>
          <p14:tracePt t="58405" x="1776413" y="2695575"/>
          <p14:tracePt t="58418" x="1757363" y="2690813"/>
          <p14:tracePt t="58454" x="1747838" y="2690813"/>
          <p14:tracePt t="58466" x="1738313" y="2690813"/>
          <p14:tracePt t="58473" x="1709738" y="2695575"/>
          <p14:tracePt t="58483" x="1690688" y="2700338"/>
          <p14:tracePt t="58500" x="1666875" y="2709863"/>
          <p14:tracePt t="58521" x="1643063" y="2714625"/>
          <p14:tracePt t="58533" x="1619250" y="2724150"/>
          <p14:tracePt t="58553" x="1609725" y="2728913"/>
          <p14:tracePt t="58567" x="1604963" y="2728913"/>
          <p14:tracePt t="58594" x="1600200" y="2733675"/>
          <p14:tracePt t="58610" x="1576388" y="2747963"/>
          <p14:tracePt t="58638" x="1557338" y="2757488"/>
          <p14:tracePt t="58641" x="1547813" y="2767013"/>
          <p14:tracePt t="58658" x="1533525" y="2771775"/>
          <p14:tracePt t="58673" x="1514475" y="2786063"/>
          <p14:tracePt t="58689" x="1504950" y="2790825"/>
          <p14:tracePt t="58716" x="1495425" y="2800350"/>
          <p14:tracePt t="58738" x="1485900" y="2809875"/>
          <p14:tracePt t="58740" x="1481138" y="2809875"/>
          <p14:tracePt t="58751" x="1466850" y="2814638"/>
          <p14:tracePt t="58769" x="1452563" y="2814638"/>
          <p14:tracePt t="58783" x="1419225" y="2814638"/>
          <p14:tracePt t="58803" x="1404938" y="2814638"/>
          <p14:tracePt t="58816" x="1376363" y="2805113"/>
          <p14:tracePt t="58837" x="1338263" y="2790825"/>
          <p14:tracePt t="58850" x="1285875" y="2762250"/>
          <p14:tracePt t="58869" x="1233488" y="2728913"/>
          <p14:tracePt t="58883" x="1185863" y="2690813"/>
          <p14:tracePt t="58902" x="1133475" y="2667000"/>
          <p14:tracePt t="58916" x="1090613" y="2643188"/>
          <p14:tracePt t="58935" x="1052513" y="2633663"/>
          <p14:tracePt t="58950" x="1033463" y="2633663"/>
          <p14:tracePt t="58967" x="1028700" y="2633663"/>
          <p14:tracePt t="59032" x="1019175" y="2633663"/>
          <p14:tracePt t="59042" x="1004888" y="2633663"/>
          <p14:tracePt t="59043" x="1000125" y="2633663"/>
          <p14:tracePt t="59066" x="981075" y="2633663"/>
          <p14:tracePt t="59069" x="957263" y="2647950"/>
          <p14:tracePt t="59085" x="942975" y="2657475"/>
          <p14:tracePt t="59102" x="938213" y="2667000"/>
          <p14:tracePt t="59117" x="928688" y="2676525"/>
          <p14:tracePt t="59135" x="919163" y="2681288"/>
          <p14:tracePt t="59150" x="914400" y="2695575"/>
          <p14:tracePt t="59168" x="900113" y="2719388"/>
          <p14:tracePt t="59183" x="900113" y="2743200"/>
          <p14:tracePt t="59183" x="895350" y="2757488"/>
          <p14:tracePt t="59203" x="895350" y="2767013"/>
          <p14:tracePt t="59216" x="890588" y="2795588"/>
          <p14:tracePt t="59235" x="890588" y="2800350"/>
          <p14:tracePt t="59250" x="890588" y="2809875"/>
          <p14:tracePt t="59441" x="885825" y="2814638"/>
          <p14:tracePt t="59457" x="881063" y="2814638"/>
          <p14:tracePt t="59472" x="876300" y="2814638"/>
          <p14:tracePt t="59487" x="866775" y="2814638"/>
          <p14:tracePt t="59490" x="857250" y="2800350"/>
          <p14:tracePt t="59501" x="857250" y="2776538"/>
          <p14:tracePt t="59517" x="857250" y="2752725"/>
          <p14:tracePt t="59535" x="857250" y="2728913"/>
          <p14:tracePt t="59551" x="857250" y="2719388"/>
          <p14:tracePt t="59568" x="871538" y="2695575"/>
          <p14:tracePt t="59568" x="876300" y="2686050"/>
          <p14:tracePt t="59586" x="881063" y="2676525"/>
          <p14:tracePt t="59601" x="885825" y="2667000"/>
          <p14:tracePt t="59616" x="904875" y="2643188"/>
          <p14:tracePt t="59635" x="909638" y="2638425"/>
          <p14:tracePt t="59650" x="928688" y="2624138"/>
          <p14:tracePt t="59667" x="933450" y="2619375"/>
          <p14:tracePt t="59683" x="942975" y="2605088"/>
          <p14:tracePt t="59702" x="957263" y="2595563"/>
          <p14:tracePt t="59716" x="971550" y="2590800"/>
          <p14:tracePt t="59733" x="985838" y="2586038"/>
          <p14:tracePt t="59750" x="995363" y="2586038"/>
          <p14:tracePt t="59767" x="1000125" y="2581275"/>
          <p14:tracePt t="59784" x="1023938" y="2581275"/>
          <p14:tracePt t="59784" x="1033463" y="2581275"/>
          <p14:tracePt t="59817" x="1047750" y="2571750"/>
          <p14:tracePt t="59819" x="1062038" y="2571750"/>
          <p14:tracePt t="59836" x="1085850" y="2562225"/>
          <p14:tracePt t="59850" x="1100138" y="2552700"/>
          <p14:tracePt t="59867" x="1104900" y="2552700"/>
          <p14:tracePt t="59883" x="1128713" y="2543175"/>
          <p14:tracePt t="59902" x="1138238" y="2538413"/>
          <p14:tracePt t="59916" x="1157288" y="2538413"/>
          <p14:tracePt t="59935" x="1171575" y="2533650"/>
          <p14:tracePt t="59950" x="1185863" y="2528888"/>
          <p14:tracePt t="59967" x="1209675" y="2528888"/>
          <p14:tracePt t="59983" x="1233488" y="2528888"/>
          <p14:tracePt t="59983" x="1243013" y="2528888"/>
          <p14:tracePt t="60004" x="1262063" y="2528888"/>
          <p14:tracePt t="60016" x="1328738" y="2528888"/>
          <p14:tracePt t="60036" x="1376363" y="2528888"/>
          <p14:tracePt t="60050" x="1414463" y="2528888"/>
          <p14:tracePt t="60067" x="1452563" y="2528888"/>
          <p14:tracePt t="60084" x="1500188" y="2528888"/>
          <p14:tracePt t="60100" x="1571625" y="2543175"/>
          <p14:tracePt t="60116" x="1633538" y="2547938"/>
          <p14:tracePt t="60134" x="1690688" y="2557463"/>
          <p14:tracePt t="60150" x="1747838" y="2571750"/>
          <p14:tracePt t="60167" x="1800225" y="2576513"/>
          <p14:tracePt t="60183" x="1847850" y="2581275"/>
          <p14:tracePt t="60183" x="1881188" y="2586038"/>
          <p14:tracePt t="60202" x="1900238" y="2590800"/>
          <p14:tracePt t="60216" x="1995488" y="2609850"/>
          <p14:tracePt t="60236" x="2071688" y="2633663"/>
          <p14:tracePt t="60251" x="2152650" y="2647950"/>
          <p14:tracePt t="60267" x="2233613" y="2662238"/>
          <p14:tracePt t="60284" x="2300288" y="2676525"/>
          <p14:tracePt t="60301" x="2376488" y="2700338"/>
          <p14:tracePt t="60317" x="2447925" y="2728913"/>
          <p14:tracePt t="60335" x="2509838" y="2747963"/>
          <p14:tracePt t="60350" x="2576513" y="2781300"/>
          <p14:tracePt t="60366" x="2643188" y="2814638"/>
          <p14:tracePt t="60366" x="2671763" y="2833688"/>
          <p14:tracePt t="60386" x="2695575" y="2843213"/>
          <p14:tracePt t="60400" x="2786063" y="2919413"/>
          <p14:tracePt t="60419" x="2847975" y="2976563"/>
          <p14:tracePt t="60434" x="2890838" y="3024188"/>
          <p14:tracePt t="60452" x="2933700" y="3076575"/>
          <p14:tracePt t="60466" x="2976563" y="3133725"/>
          <p14:tracePt t="60485" x="2990850" y="3176588"/>
          <p14:tracePt t="60502" x="3009900" y="3209925"/>
          <p14:tracePt t="60518" x="3038475" y="3262313"/>
          <p14:tracePt t="60533" x="3057525" y="3319463"/>
          <p14:tracePt t="60552" x="3071813" y="3376613"/>
          <p14:tracePt t="60566" x="3086100" y="3429000"/>
          <p14:tracePt t="60566" x="3090863" y="3462338"/>
          <p14:tracePt t="60587" x="3100388" y="3490913"/>
          <p14:tracePt t="60599" x="3119438" y="3590925"/>
          <p14:tracePt t="60618" x="3133725" y="3662363"/>
          <p14:tracePt t="60634" x="3138488" y="3724275"/>
          <p14:tracePt t="60652" x="3143250" y="3776663"/>
          <p14:tracePt t="60667" x="3143250" y="3824288"/>
          <p14:tracePt t="60685" x="3143250" y="3867150"/>
          <p14:tracePt t="60700" x="3143250" y="3919538"/>
          <p14:tracePt t="60718" x="3143250" y="3962400"/>
          <p14:tracePt t="60733" x="3143250" y="4005263"/>
          <p14:tracePt t="60751" x="3143250" y="4033838"/>
          <p14:tracePt t="60766" x="3143250" y="4048125"/>
          <p14:tracePt t="60899" x="3143250" y="4043363"/>
          <p14:tracePt t="60906" x="3133725" y="4019550"/>
          <p14:tracePt t="60911" x="3095625" y="3952875"/>
          <p14:tracePt t="60924" x="3067050" y="3924300"/>
          <p14:tracePt t="60934" x="2981325" y="3829050"/>
          <p14:tracePt t="60952" x="2867025" y="3738563"/>
          <p14:tracePt t="60966" x="2747963" y="3643313"/>
          <p14:tracePt t="60985" x="2633663" y="3567113"/>
          <p14:tracePt t="61001" x="2462213" y="3452813"/>
          <p14:tracePt t="61019" x="2352675" y="3395663"/>
          <p14:tracePt t="61035" x="2243138" y="3343275"/>
          <p14:tracePt t="61053" x="2138363" y="3295650"/>
          <p14:tracePt t="61067" x="2028825" y="3248025"/>
          <p14:tracePt t="61086" x="1928813" y="3214688"/>
          <p14:tracePt t="61100" x="1828800" y="3176588"/>
          <p14:tracePt t="61117" x="1747838" y="3143250"/>
          <p14:tracePt t="61133" x="1681163" y="3119438"/>
          <p14:tracePt t="61152" x="1619250" y="3090863"/>
          <p14:tracePt t="61166" x="1566863" y="3071813"/>
          <p14:tracePt t="61166" x="1547813" y="3067050"/>
          <p14:tracePt t="61187" x="1519238" y="3052763"/>
          <p14:tracePt t="61200" x="1466850" y="3028950"/>
          <p14:tracePt t="61219" x="1443038" y="3014663"/>
          <p14:tracePt t="61234" x="1433513" y="3005138"/>
          <p14:tracePt t="61252" x="1419225" y="3000375"/>
          <p14:tracePt t="61268" x="1404938" y="3000375"/>
          <p14:tracePt t="61282" x="1376363" y="2990850"/>
          <p14:tracePt t="61299" x="1300163" y="2990850"/>
          <p14:tracePt t="61316" x="1266825" y="2976563"/>
          <p14:tracePt t="61639" x="1262063" y="2976563"/>
          <p14:tracePt t="61649" x="1262063" y="2971800"/>
          <p14:tracePt t="61657" x="1257300" y="2962275"/>
          <p14:tracePt t="61671" x="1252538" y="2952750"/>
          <p14:tracePt t="61673" x="1247775" y="2952750"/>
          <p14:tracePt t="61684" x="1243013" y="2947988"/>
          <p14:tracePt t="61729" x="1238250" y="2943225"/>
          <p14:tracePt t="61729" x="1238250" y="2938463"/>
          <p14:tracePt t="61753" x="1238250" y="2933700"/>
          <p14:tracePt t="61761" x="1238250" y="2919413"/>
          <p14:tracePt t="61775" x="1238250" y="2914650"/>
          <p14:tracePt t="61784" x="1233488" y="2900363"/>
          <p14:tracePt t="61800" x="1228725" y="2881313"/>
          <p14:tracePt t="61819" x="1214438" y="2871788"/>
          <p14:tracePt t="61835" x="1209675" y="2852738"/>
          <p14:tracePt t="61851" x="1195388" y="2833688"/>
          <p14:tracePt t="61867" x="1181100" y="2819400"/>
          <p14:tracePt t="61884" x="1152525" y="2790825"/>
          <p14:tracePt t="61900" x="1114425" y="2771775"/>
          <p14:tracePt t="61917" x="1085850" y="2743200"/>
          <p14:tracePt t="61933" x="1052513" y="2719388"/>
          <p14:tracePt t="61950" x="1033463" y="2700338"/>
          <p14:tracePt t="61966" x="1019175" y="2690813"/>
          <p14:tracePt t="61983" x="1009650" y="2667000"/>
          <p14:tracePt t="61983" x="1000125" y="2647950"/>
          <p14:tracePt t="62003" x="995363" y="2628900"/>
          <p14:tracePt t="62017" x="985838" y="2595563"/>
          <p14:tracePt t="62035" x="981075" y="2586038"/>
          <p14:tracePt t="62052" x="981075" y="2562225"/>
          <p14:tracePt t="62068" x="976313" y="2538413"/>
          <p14:tracePt t="62083" x="976313" y="2519363"/>
          <p14:tracePt t="62102" x="976313" y="2495550"/>
          <p14:tracePt t="62117" x="966788" y="2471738"/>
          <p14:tracePt t="62134" x="966788" y="2457450"/>
          <p14:tracePt t="62150" x="966788" y="2443163"/>
          <p14:tracePt t="62168" x="966788" y="2438400"/>
          <p14:tracePt t="62183" x="966788" y="2433638"/>
          <p14:tracePt t="62183" x="976313" y="2424113"/>
          <p14:tracePt t="62202" x="981075" y="2419350"/>
          <p14:tracePt t="62216" x="995363" y="2400300"/>
          <p14:tracePt t="62235" x="1004888" y="2395538"/>
          <p14:tracePt t="62249" x="1028700" y="2395538"/>
          <p14:tracePt t="62269" x="1052513" y="2381250"/>
          <p14:tracePt t="62283" x="1076325" y="2381250"/>
          <p14:tracePt t="62304" x="1100138" y="2381250"/>
          <p14:tracePt t="62318" x="1114425" y="2381250"/>
          <p14:tracePt t="62336" x="1133475" y="2381250"/>
          <p14:tracePt t="62349" x="1157288" y="2381250"/>
          <p14:tracePt t="62368" x="1181100" y="2381250"/>
          <p14:tracePt t="62383" x="1233488" y="2381250"/>
          <p14:tracePt t="62403" x="1252538" y="2381250"/>
          <p14:tracePt t="62417" x="1300163" y="2381250"/>
          <p14:tracePt t="62436" x="1323975" y="2381250"/>
          <p14:tracePt t="62450" x="1328738" y="2386013"/>
          <p14:tracePt t="62468" x="1352550" y="2400300"/>
          <p14:tracePt t="62483" x="1376363" y="2424113"/>
          <p14:tracePt t="62483" x="1390650" y="2438400"/>
          <p14:tracePt t="62517" x="1400175" y="2443163"/>
          <p14:tracePt t="62518" x="1428750" y="2471738"/>
          <p14:tracePt t="62535" x="1443038" y="2490788"/>
          <p14:tracePt t="62549" x="1452563" y="2500313"/>
          <p14:tracePt t="62568" x="1462088" y="2524125"/>
          <p14:tracePt t="62584" x="1476375" y="2547938"/>
          <p14:tracePt t="62601" x="1481138" y="2586038"/>
          <p14:tracePt t="62617" x="1481138" y="2638425"/>
          <p14:tracePt t="62635" x="1481138" y="2671763"/>
          <p14:tracePt t="62650" x="1481138" y="2695575"/>
          <p14:tracePt t="62667" x="1481138" y="2724150"/>
          <p14:tracePt t="62683" x="1476375" y="2747963"/>
          <p14:tracePt t="62702" x="1462088" y="2776538"/>
          <p14:tracePt t="62716" x="1443038" y="2809875"/>
          <p14:tracePt t="62735" x="1428750" y="2833688"/>
          <p14:tracePt t="62750" x="1409700" y="2847975"/>
          <p14:tracePt t="62768" x="1400175" y="2862263"/>
          <p14:tracePt t="62783" x="1390650" y="2867025"/>
          <p14:tracePt t="62802" x="1381125" y="2867025"/>
          <p14:tracePt t="62816" x="1362075" y="2871788"/>
          <p14:tracePt t="62835" x="1343025" y="2871788"/>
          <p14:tracePt t="62850" x="1309688" y="2871788"/>
          <p14:tracePt t="62869" x="1276350" y="2871788"/>
          <p14:tracePt t="62883" x="1233488" y="2871788"/>
          <p14:tracePt t="62902" x="1176338" y="2847975"/>
          <p14:tracePt t="62918" x="1114425" y="2828925"/>
          <p14:tracePt t="62934" x="1076325" y="2800350"/>
          <p14:tracePt t="62950" x="1042988" y="2776538"/>
          <p14:tracePt t="62967" x="1019175" y="2752725"/>
          <p14:tracePt t="62984" x="1000125" y="2728913"/>
          <p14:tracePt t="62984" x="995363" y="2719388"/>
          <p14:tracePt t="63004" x="995363" y="2695575"/>
          <p14:tracePt t="63017" x="981075" y="2647950"/>
          <p14:tracePt t="63036" x="976313" y="2619375"/>
          <p14:tracePt t="63050" x="976313" y="2590800"/>
          <p14:tracePt t="63068" x="976313" y="2566988"/>
          <p14:tracePt t="63084" x="981075" y="2547938"/>
          <p14:tracePt t="63102" x="1000125" y="2533650"/>
          <p14:tracePt t="63117" x="1038225" y="2528888"/>
          <p14:tracePt t="63134" x="1081088" y="2528888"/>
          <p14:tracePt t="63150" x="1128713" y="2528888"/>
          <p14:tracePt t="63167" x="1185863" y="2528888"/>
          <p14:tracePt t="63183" x="1243013" y="2528888"/>
          <p14:tracePt t="63183" x="1262063" y="2528888"/>
          <p14:tracePt t="63202" x="1290638" y="2538413"/>
          <p14:tracePt t="63216" x="1352550" y="2571750"/>
          <p14:tracePt t="63235" x="1400175" y="2590800"/>
          <p14:tracePt t="63250" x="1423988" y="2600325"/>
          <p14:tracePt t="63267" x="1438275" y="2614613"/>
          <p14:tracePt t="63283" x="1452563" y="2628900"/>
          <p14:tracePt t="63300" x="1476375" y="2657475"/>
          <p14:tracePt t="63316" x="1485900" y="2671763"/>
          <p14:tracePt t="63336" x="1500188" y="2690813"/>
          <p14:tracePt t="63350" x="1509713" y="2709863"/>
          <p14:tracePt t="63368" x="1509713" y="2724150"/>
          <p14:tracePt t="63383" x="1514475" y="2733675"/>
          <p14:tracePt t="63383" x="1514475" y="2743200"/>
          <p14:tracePt t="63403" x="1524000" y="2757488"/>
          <p14:tracePt t="63416" x="1528763" y="2762250"/>
          <p14:tracePt t="63435" x="1533525" y="2767013"/>
          <p14:tracePt t="63561" x="1538288" y="2767013"/>
          <p14:tracePt t="63593" x="1547813" y="2767013"/>
          <p14:tracePt t="63601" x="1552575" y="2767013"/>
          <p14:tracePt t="63609" x="1557338" y="2767013"/>
          <p14:tracePt t="63618" x="1581150" y="2767013"/>
          <p14:tracePt t="63632" x="1614488" y="2767013"/>
          <p14:tracePt t="63649" x="1647825" y="2767013"/>
          <p14:tracePt t="63665" x="1685925" y="2752725"/>
          <p14:tracePt t="63682" x="1704975" y="2747963"/>
          <p14:tracePt t="63699" x="1724025" y="2743200"/>
          <p14:tracePt t="63715" x="1743075" y="2738438"/>
          <p14:tracePt t="63732" x="1771650" y="2728913"/>
          <p14:tracePt t="63748" x="1781175" y="2724150"/>
          <p14:tracePt t="63766" x="1795463" y="2724150"/>
          <p14:tracePt t="63784" x="1814513" y="2719388"/>
          <p14:tracePt t="63800" x="1871663" y="2714625"/>
          <p14:tracePt t="63819" x="1905000" y="2700338"/>
          <p14:tracePt t="63834" x="1943100" y="2695575"/>
          <p14:tracePt t="63852" x="1976438" y="2690813"/>
          <p14:tracePt t="63867" x="1981200" y="2690813"/>
          <p14:tracePt t="63885" x="1995488" y="2686050"/>
          <p14:tracePt t="63900" x="2009775" y="2686050"/>
          <p14:tracePt t="63918" x="2038350" y="2671763"/>
          <p14:tracePt t="63932" x="2076450" y="2667000"/>
          <p14:tracePt t="63951" x="2090738" y="2662238"/>
          <p14:tracePt t="63966" x="2109788" y="2647950"/>
          <p14:tracePt t="64001" x="2119313" y="2647950"/>
          <p14:tracePt t="64003" x="2133600" y="2643188"/>
          <p14:tracePt t="64066" x="2138363" y="2643188"/>
          <p14:tracePt t="64540" x="2133600" y="2643188"/>
          <p14:tracePt t="64594" x="2128838" y="2643188"/>
          <p14:tracePt t="64657" x="2114550" y="2643188"/>
          <p14:tracePt t="64673" x="2109788" y="2647950"/>
          <p14:tracePt t="64746" x="2105025" y="2647950"/>
          <p14:tracePt t="64769" x="2100263" y="2657475"/>
          <p14:tracePt t="64794" x="2090738" y="2657475"/>
          <p14:tracePt t="64850" x="2085975" y="2662238"/>
          <p14:tracePt t="64899" x="2081213" y="2662238"/>
          <p14:tracePt t="64938" x="2076450" y="2662238"/>
          <p14:tracePt t="65049" x="2062163" y="2662238"/>
          <p14:tracePt t="65122" x="2085975" y="2662238"/>
          <p14:tracePt t="65130" x="2143125" y="2647950"/>
          <p14:tracePt t="65140" x="2176463" y="2647950"/>
          <p14:tracePt t="65150" x="2247900" y="2647950"/>
          <p14:tracePt t="65167" x="2338388" y="2647950"/>
          <p14:tracePt t="65184" x="2424113" y="2647950"/>
          <p14:tracePt t="65200" x="2547938" y="2662238"/>
          <p14:tracePt t="65219" x="2586038" y="2671763"/>
          <p14:tracePt t="65233" x="2695575" y="2686050"/>
          <p14:tracePt t="65251" x="2771775" y="2709863"/>
          <p14:tracePt t="65266" x="2847975" y="2733675"/>
          <p14:tracePt t="65284" x="2947988" y="2762250"/>
          <p14:tracePt t="65300" x="3057525" y="2790825"/>
          <p14:tracePt t="65318" x="3181350" y="2828925"/>
          <p14:tracePt t="65318" x="3243263" y="2838450"/>
          <p14:tracePt t="65339" x="3309938" y="2862263"/>
          <p14:tracePt t="65349" x="3443288" y="2895600"/>
          <p14:tracePt t="65368" x="3571875" y="2933700"/>
          <p14:tracePt t="65383" x="3748088" y="2986088"/>
          <p14:tracePt t="65403" x="3800475" y="3000375"/>
          <p14:tracePt t="65416" x="3976688" y="3048000"/>
          <p14:tracePt t="65436" x="4086225" y="3081338"/>
          <p14:tracePt t="65451" x="4195763" y="3109913"/>
          <p14:tracePt t="65468" x="4305300" y="3133725"/>
          <p14:tracePt t="65483" x="4405313" y="3148013"/>
          <p14:tracePt t="65503" x="4505325" y="3167063"/>
          <p14:tracePt t="65516" x="4586288" y="3176588"/>
          <p14:tracePt t="65534" x="4643438" y="3186113"/>
          <p14:tracePt t="65549" x="4691063" y="3200400"/>
          <p14:tracePt t="65568" x="4743450" y="3209925"/>
          <p14:tracePt t="65585" x="4838700" y="3228975"/>
          <p14:tracePt t="65603" x="4876800" y="3228975"/>
          <p14:tracePt t="65616" x="4986338" y="3248025"/>
          <p14:tracePt t="65635" x="5053013" y="3257550"/>
          <p14:tracePt t="65651" x="5119688" y="3257550"/>
          <p14:tracePt t="65668" x="5167313" y="3257550"/>
          <p14:tracePt t="65684" x="5191125" y="3257550"/>
          <p14:tracePt t="65842" x="5181600" y="3257550"/>
          <p14:tracePt t="65850" x="5143500" y="3257550"/>
          <p14:tracePt t="65858" x="5057775" y="3257550"/>
          <p14:tracePt t="65867" x="4929188" y="3257550"/>
          <p14:tracePt t="65883" x="4781550" y="3257550"/>
          <p14:tracePt t="65902" x="4633913" y="3252788"/>
          <p14:tracePt t="65916" x="4471988" y="3228975"/>
          <p14:tracePt t="65935" x="4286250" y="3200400"/>
          <p14:tracePt t="65950" x="4105275" y="3176588"/>
          <p14:tracePt t="65968" x="3895725" y="3143250"/>
          <p14:tracePt t="65983" x="3700463" y="3119438"/>
          <p14:tracePt t="65983" x="3600450" y="3105150"/>
          <p14:tracePt t="66003" x="3500438" y="3090863"/>
          <p14:tracePt t="66016" x="3228975" y="3052763"/>
          <p14:tracePt t="66035" x="3062288" y="3028950"/>
          <p14:tracePt t="66050" x="2924175" y="3005138"/>
          <p14:tracePt t="66069" x="2805113" y="2990850"/>
          <p14:tracePt t="66085" x="2714625" y="2976563"/>
          <p14:tracePt t="66102" x="2643188" y="2952750"/>
          <p14:tracePt t="66117" x="2586038" y="2933700"/>
          <p14:tracePt t="66135" x="2524125" y="2919413"/>
          <p14:tracePt t="66150" x="2452688" y="2895600"/>
          <p14:tracePt t="66168" x="2386013" y="2876550"/>
          <p14:tracePt t="66183" x="2290763" y="2847975"/>
          <p14:tracePt t="66202" x="2262188" y="2847975"/>
          <p14:tracePt t="66216" x="2190750" y="2828925"/>
          <p14:tracePt t="66235" x="2157413" y="2824163"/>
          <p14:tracePt t="66250" x="2133600" y="2824163"/>
          <p14:tracePt t="66268" x="2114550" y="2819400"/>
          <p14:tracePt t="66285" x="2100263" y="2805113"/>
          <p14:tracePt t="66385" x="2090738" y="2805113"/>
          <p14:tracePt t="66424" x="2085975" y="2800350"/>
          <p14:tracePt t="66497" x="2081213" y="2795588"/>
          <p14:tracePt t="66539" x="2076450" y="2786063"/>
          <p14:tracePt t="66546" x="2076450" y="2776538"/>
          <p14:tracePt t="66570" x="2076450" y="2771775"/>
          <p14:tracePt t="66572" x="2066925" y="2752725"/>
          <p14:tracePt t="66586" x="2066925" y="2747963"/>
          <p14:tracePt t="66618" x="2066925" y="2743200"/>
          <p14:tracePt t="66635" x="2066925" y="2733675"/>
          <p14:tracePt t="66636" x="2066925" y="2728913"/>
          <p14:tracePt t="66651" x="2057400" y="2719388"/>
          <p14:tracePt t="66691" x="2052638" y="2714625"/>
          <p14:tracePt t="66706" x="2052638" y="2705100"/>
          <p14:tracePt t="66716" x="2047875" y="2700338"/>
          <p14:tracePt t="66720" x="2047875" y="2695575"/>
          <p14:tracePt t="66734" x="2043113" y="2686050"/>
          <p14:tracePt t="66750" x="2043113" y="2681288"/>
          <p14:tracePt t="66768" x="2043113" y="2676525"/>
          <p14:tracePt t="66783" x="2038350" y="2671763"/>
          <p14:tracePt t="66817" x="2033588" y="2667000"/>
          <p14:tracePt t="66820" x="2033588" y="2647950"/>
          <p14:tracePt t="66835" x="2038350" y="2643188"/>
          <p14:tracePt t="66850" x="2043113" y="2638425"/>
          <p14:tracePt t="66867" x="2057400" y="2624138"/>
          <p14:tracePt t="66883" x="2076450" y="2614613"/>
          <p14:tracePt t="66902" x="2090738" y="2614613"/>
          <p14:tracePt t="66917" x="2109788" y="2605088"/>
          <p14:tracePt t="66934" x="2138363" y="2595563"/>
          <p14:tracePt t="66952" x="2181225" y="2595563"/>
          <p14:tracePt t="66966" x="2219325" y="2595563"/>
          <p14:tracePt t="66966" x="2238375" y="2595563"/>
          <p14:tracePt t="66986" x="2257425" y="2595563"/>
          <p14:tracePt t="67001" x="2286000" y="2595563"/>
          <p14:tracePt t="67016" x="2309813" y="2595563"/>
          <p14:tracePt t="67074" x="2319338" y="2595563"/>
          <p14:tracePt t="67082" x="2324100" y="2595563"/>
          <p14:tracePt t="67082" x="2328863" y="2595563"/>
          <p14:tracePt t="67090" x="2343150" y="2595563"/>
          <p14:tracePt t="67100" x="2376488" y="2595563"/>
          <p14:tracePt t="67118" x="2424113" y="2595563"/>
          <p14:tracePt t="67133" x="2457450" y="2595563"/>
          <p14:tracePt t="67152" x="2500313" y="2595563"/>
          <p14:tracePt t="67166" x="2533650" y="2595563"/>
          <p14:tracePt t="67166" x="2547938" y="2595563"/>
          <p14:tracePt t="67187" x="2557463" y="2595563"/>
          <p14:tracePt t="67200" x="2586038" y="2595563"/>
          <p14:tracePt t="67200" x="2595563" y="2595563"/>
          <p14:tracePt t="67219" x="2628900" y="2595563"/>
          <p14:tracePt t="67234" x="2652713" y="2595563"/>
          <p14:tracePt t="67252" x="2686050" y="2595563"/>
          <p14:tracePt t="67266" x="2705100" y="2595563"/>
          <p14:tracePt t="67285" x="2719388" y="2595563"/>
          <p14:tracePt t="67301" x="2724150" y="2595563"/>
          <p14:tracePt t="67466" x="2705100" y="2595563"/>
          <p14:tracePt t="67473" x="2681288" y="2595563"/>
          <p14:tracePt t="67480" x="2643188" y="2595563"/>
          <p14:tracePt t="67500" x="2552700" y="2600325"/>
          <p14:tracePt t="67501" x="2457450" y="2600325"/>
          <p14:tracePt t="67520" x="2366963" y="2600325"/>
          <p14:tracePt t="67533" x="2300288" y="2600325"/>
          <p14:tracePt t="67566" x="2257425" y="2600325"/>
          <p14:tracePt t="67568" x="2233613" y="2600325"/>
          <p14:tracePt t="67568" x="2224088" y="2600325"/>
          <p14:tracePt t="67587" x="2209800" y="2600325"/>
          <p14:tracePt t="67600" x="2185988" y="2600325"/>
          <p14:tracePt t="67619" x="2157413" y="2600325"/>
          <p14:tracePt t="67634" x="2133600" y="2600325"/>
          <p14:tracePt t="67652" x="2100263" y="2600325"/>
          <p14:tracePt t="67666" x="2057400" y="2600325"/>
          <p14:tracePt t="67685" x="2005013" y="2600325"/>
          <p14:tracePt t="67700" x="1952625" y="2600325"/>
          <p14:tracePt t="67719" x="1900238" y="2600325"/>
          <p14:tracePt t="67732" x="1847850" y="2600325"/>
          <p14:tracePt t="67750" x="1819275" y="2600325"/>
          <p14:tracePt t="68049" x="1828800" y="2600325"/>
          <p14:tracePt t="68058" x="1843088" y="2600325"/>
          <p14:tracePt t="68065" x="1847850" y="2600325"/>
          <p14:tracePt t="68065" x="1862138" y="2600325"/>
          <p14:tracePt t="68081" x="1876425" y="2600325"/>
          <p14:tracePt t="68082" x="1895475" y="2609850"/>
          <p14:tracePt t="68098" x="1924050" y="2609850"/>
          <p14:tracePt t="68115" x="1947863" y="2609850"/>
          <p14:tracePt t="68131" x="1957388" y="2609850"/>
          <p14:tracePt t="68148" x="1981200" y="2614613"/>
          <p14:tracePt t="68164" x="1985963" y="2619375"/>
          <p14:tracePt t="68182" x="2000250" y="2619375"/>
          <p14:tracePt t="68198" x="2028825" y="2624138"/>
          <p14:tracePt t="68215" x="2047875" y="2624138"/>
          <p14:tracePt t="68231" x="2076450" y="2624138"/>
          <p14:tracePt t="68247" x="2105025" y="2628900"/>
          <p14:tracePt t="68264" x="2138363" y="2633663"/>
          <p14:tracePt t="68281" x="2157413" y="2643188"/>
          <p14:tracePt t="68297" x="2181225" y="2643188"/>
          <p14:tracePt t="68314" x="2205038" y="2647950"/>
          <p14:tracePt t="68330" x="2233613" y="2647950"/>
          <p14:tracePt t="68347" x="2257425" y="2657475"/>
          <p14:tracePt t="68364" x="2276475" y="2657475"/>
          <p14:tracePt t="68381" x="2286000" y="2662238"/>
          <p14:tracePt t="68397" x="2295525" y="2662238"/>
          <p14:tracePt t="68414" x="2319338" y="2671763"/>
          <p14:tracePt t="68430" x="2328863" y="2671763"/>
          <p14:tracePt t="68447" x="2347913" y="2681288"/>
          <p14:tracePt t="68464" x="2376488" y="2686050"/>
          <p14:tracePt t="68481" x="2395538" y="2690813"/>
          <p14:tracePt t="68528" x="2400300" y="2695575"/>
          <p14:tracePt t="68656" x="2405063" y="2695575"/>
          <p14:tracePt t="68669" x="2424113" y="2700338"/>
          <p14:tracePt t="68670" x="2443163" y="2700338"/>
          <p14:tracePt t="68681" x="2452688" y="2700338"/>
          <p14:tracePt t="69001" x="2476500" y="2714625"/>
          <p14:tracePt t="69009" x="2490788" y="2724150"/>
          <p14:tracePt t="69017" x="2509838" y="2728913"/>
          <p14:tracePt t="69025" x="2533650" y="2733675"/>
          <p14:tracePt t="69031" x="2581275" y="2757488"/>
          <p14:tracePt t="69047" x="2619375" y="2771775"/>
          <p14:tracePt t="69064" x="2638425" y="2781300"/>
          <p14:tracePt t="69081" x="2643188" y="2786063"/>
          <p14:tracePt t="69098" x="2652713" y="2786063"/>
          <p14:tracePt t="69153" x="2657475" y="2790825"/>
          <p14:tracePt t="69161" x="2671763" y="2795588"/>
          <p14:tracePt t="69185" x="2676525" y="2800350"/>
          <p14:tracePt t="69193" x="2686050" y="2814638"/>
          <p14:tracePt t="69198" x="2690813" y="2819400"/>
          <p14:tracePt t="69214" x="2705100" y="2833688"/>
          <p14:tracePt t="69231" x="2709863" y="2838450"/>
          <p14:tracePt t="69248" x="2728913" y="2857500"/>
          <p14:tracePt t="69264" x="2747963" y="2871788"/>
          <p14:tracePt t="69281" x="2771775" y="2886075"/>
          <p14:tracePt t="69298" x="2795588" y="2900363"/>
          <p14:tracePt t="69314" x="2819400" y="2919413"/>
          <p14:tracePt t="69331" x="2833688" y="2928938"/>
          <p14:tracePt t="69348" x="2843213" y="2938463"/>
          <p14:tracePt t="69401" x="2847975" y="2938463"/>
          <p14:tracePt t="69420" x="2852738" y="2943225"/>
          <p14:tracePt t="69433" x="2857500" y="2947988"/>
          <p14:tracePt t="69433" x="2871788" y="2957513"/>
          <p14:tracePt t="69448" x="2876550" y="2967038"/>
          <p14:tracePt t="69465" x="2881313" y="2971800"/>
          <p14:tracePt t="69481" x="2881313" y="2981325"/>
          <p14:tracePt t="69498" x="2886075" y="2990850"/>
          <p14:tracePt t="69514" x="2886075" y="2995613"/>
          <p14:tracePt t="69531" x="2886075" y="3014663"/>
          <p14:tracePt t="69548" x="2900363" y="3033713"/>
          <p14:tracePt t="69565" x="2900363" y="3043238"/>
          <p14:tracePt t="69581" x="2909888" y="3071813"/>
          <p14:tracePt t="69598" x="2924175" y="3086100"/>
          <p14:tracePt t="69614" x="2928938" y="3114675"/>
          <p14:tracePt t="69632" x="2928938" y="3138488"/>
          <p14:tracePt t="69648" x="2933700" y="3167063"/>
          <p14:tracePt t="69648" x="2938463" y="3181350"/>
          <p14:tracePt t="69665" x="2938463" y="3195638"/>
          <p14:tracePt t="69681" x="2938463" y="3224213"/>
          <p14:tracePt t="69698" x="2947988" y="3243263"/>
          <p14:tracePt t="69714" x="2947988" y="3262313"/>
          <p14:tracePt t="69732" x="2952750" y="3281363"/>
          <p14:tracePt t="69748" x="2952750" y="3295650"/>
          <p14:tracePt t="69765" x="2962275" y="3319463"/>
          <p14:tracePt t="69781" x="2962275" y="3328988"/>
          <p14:tracePt t="69798" x="2976563" y="3348038"/>
          <p14:tracePt t="69814" x="2981325" y="3362325"/>
          <p14:tracePt t="69832" x="2981325" y="3381375"/>
          <p14:tracePt t="69848" x="2986088" y="3390900"/>
          <p14:tracePt t="69848" x="2986088" y="3409950"/>
          <p14:tracePt t="69865" x="2990850" y="3433763"/>
          <p14:tracePt t="69881" x="2995613" y="3462338"/>
          <p14:tracePt t="69898" x="3000375" y="3481388"/>
          <p14:tracePt t="69914" x="3005138" y="3509963"/>
          <p14:tracePt t="69932" x="3005138" y="3533775"/>
          <p14:tracePt t="69948" x="3009900" y="3562350"/>
          <p14:tracePt t="69966" x="3009900" y="3571875"/>
          <p14:tracePt t="69980" x="3009900" y="3586163"/>
          <p14:tracePt t="69998" x="3009900" y="3590925"/>
          <p14:tracePt t="70014" x="3009900" y="3600450"/>
          <p14:tracePt t="70031" x="3019425" y="3619500"/>
          <p14:tracePt t="70104" x="3019425" y="3624263"/>
          <p14:tracePt t="70432" x="3014663" y="3629025"/>
          <p14:tracePt t="71297" x="3014663" y="3643313"/>
          <p14:tracePt t="71313" x="3014663" y="3648075"/>
          <p14:tracePt t="71329" x="3009900" y="3657600"/>
          <p14:tracePt t="71425" x="3005138" y="3652838"/>
          <p14:tracePt t="71437" x="3005138" y="3648075"/>
          <p14:tracePt t="71438" x="3005138" y="3638550"/>
          <p14:tracePt t="71448" x="3005138" y="3614738"/>
          <p14:tracePt t="71465" x="3000375" y="3586163"/>
          <p14:tracePt t="71482" x="2990850" y="3562350"/>
          <p14:tracePt t="71498" x="2952750" y="3538538"/>
          <p14:tracePt t="71514" x="2852738" y="3514725"/>
          <p14:tracePt t="71531" x="2757488" y="3500438"/>
          <p14:tracePt t="71549" x="2662238" y="3500438"/>
          <p14:tracePt t="71565" x="2590800" y="3500438"/>
          <p14:tracePt t="71584" x="2533650" y="3524250"/>
          <p14:tracePt t="71599" x="2486025" y="3538538"/>
          <p14:tracePt t="71616" x="2447925" y="3557588"/>
          <p14:tracePt t="71632" x="2390775" y="3581400"/>
          <p14:tracePt t="71650" x="2347913" y="3595688"/>
          <p14:tracePt t="71665" x="2305050" y="3619500"/>
          <p14:tracePt t="71682" x="2290763" y="3624263"/>
          <p14:tracePt t="71700" x="2276475" y="3629025"/>
          <p14:tracePt t="71717" x="2266950" y="3629025"/>
          <p14:tracePt t="71761" x="2262188" y="3629025"/>
          <p14:tracePt t="71793" x="2257425" y="3629025"/>
          <p14:tracePt t="71802" x="2247900" y="3629025"/>
          <p14:tracePt t="71817" x="2238375" y="3629025"/>
          <p14:tracePt t="71832" x="2205038" y="3605213"/>
          <p14:tracePt t="71835" x="2185988" y="3590925"/>
          <p14:tracePt t="71835" x="2162175" y="3576638"/>
          <p14:tracePt t="71851" x="2128838" y="3538538"/>
          <p14:tracePt t="71866" x="2085975" y="3500438"/>
          <p14:tracePt t="71884" x="2047875" y="3467100"/>
          <p14:tracePt t="71903" x="2028825" y="3433763"/>
          <p14:tracePt t="71917" x="2000250" y="3390900"/>
          <p14:tracePt t="71936" x="1990725" y="3362325"/>
          <p14:tracePt t="71950" x="1966913" y="3324225"/>
          <p14:tracePt t="71969" x="1943100" y="3281363"/>
          <p14:tracePt t="71984" x="1928813" y="3243263"/>
          <p14:tracePt t="71984" x="1919288" y="3228975"/>
          <p14:tracePt t="72002" x="1914525" y="3219450"/>
          <p14:tracePt t="72015" x="1900238" y="3148013"/>
          <p14:tracePt t="72034" x="1895475" y="3100388"/>
          <p14:tracePt t="72049" x="1885950" y="3043238"/>
          <p14:tracePt t="72066" x="1876425" y="2981325"/>
          <p14:tracePt t="72082" x="1876425" y="2933700"/>
          <p14:tracePt t="72099" x="1876425" y="2881313"/>
          <p14:tracePt t="72115" x="1876425" y="2838450"/>
          <p14:tracePt t="72132" x="1876425" y="2805113"/>
          <p14:tracePt t="72148" x="1876425" y="2776538"/>
          <p14:tracePt t="72166" x="1881188" y="2747963"/>
          <p14:tracePt t="72182" x="1890713" y="2719388"/>
          <p14:tracePt t="72198" x="1905000" y="2690813"/>
          <p14:tracePt t="72215" x="1924050" y="2662238"/>
          <p14:tracePt t="72232" x="1952625" y="2624138"/>
          <p14:tracePt t="72249" x="1976438" y="2586038"/>
          <p14:tracePt t="72266" x="2000250" y="2566988"/>
          <p14:tracePt t="72281" x="2024063" y="2552700"/>
          <p14:tracePt t="72299" x="2047875" y="2533650"/>
          <p14:tracePt t="72315" x="2076450" y="2519363"/>
          <p14:tracePt t="72333" x="2109788" y="2505075"/>
          <p14:tracePt t="72349" x="2157413" y="2490788"/>
          <p14:tracePt t="72366" x="2195513" y="2486025"/>
          <p14:tracePt t="72382" x="2224088" y="2481263"/>
          <p14:tracePt t="72399" x="2247900" y="2481263"/>
          <p14:tracePt t="72415" x="2271713" y="2481263"/>
          <p14:tracePt t="72433" x="2290763" y="2481263"/>
          <p14:tracePt t="72449" x="2309813" y="2481263"/>
          <p14:tracePt t="72466" x="2324100" y="2481263"/>
          <p14:tracePt t="72482" x="2347913" y="2486025"/>
          <p14:tracePt t="72500" x="2376488" y="2500313"/>
          <p14:tracePt t="72515" x="2386013" y="2514600"/>
          <p14:tracePt t="72533" x="2400300" y="2538413"/>
          <p14:tracePt t="72548" x="2419350" y="2576513"/>
          <p14:tracePt t="72566" x="2433638" y="2619375"/>
          <p14:tracePt t="72582" x="2438400" y="2643188"/>
          <p14:tracePt t="72599" x="2438400" y="2681288"/>
          <p14:tracePt t="72615" x="2438400" y="2728913"/>
          <p14:tracePt t="72635" x="2438400" y="2762250"/>
          <p14:tracePt t="72651" x="2438400" y="2809875"/>
          <p14:tracePt t="72668" x="2428875" y="2862263"/>
          <p14:tracePt t="72683" x="2414588" y="2919413"/>
          <p14:tracePt t="72702" x="2395538" y="2967038"/>
          <p14:tracePt t="72716" x="2386013" y="3019425"/>
          <p14:tracePt t="72735" x="2366963" y="3067050"/>
          <p14:tracePt t="72750" x="2357438" y="3114675"/>
          <p14:tracePt t="72768" x="2343150" y="3157538"/>
          <p14:tracePt t="72783" x="2333625" y="3195638"/>
          <p14:tracePt t="72783" x="2324100" y="3228975"/>
          <p14:tracePt t="72816" x="2305050" y="3271838"/>
          <p14:tracePt t="72818" x="2286000" y="3319463"/>
          <p14:tracePt t="72836" x="2257425" y="3367088"/>
          <p14:tracePt t="72850" x="2238375" y="3409950"/>
          <p14:tracePt t="72868" x="2228850" y="3433763"/>
          <p14:tracePt t="72883" x="2205038" y="3476625"/>
          <p14:tracePt t="72901" x="2190750" y="3519488"/>
          <p14:tracePt t="72917" x="2181225" y="3543300"/>
          <p14:tracePt t="72935" x="2166938" y="3571875"/>
          <p14:tracePt t="72950" x="2157413" y="3590925"/>
          <p14:tracePt t="72968" x="2147888" y="3614738"/>
          <p14:tracePt t="72984" x="2133600" y="3633788"/>
          <p14:tracePt t="72984" x="2128838" y="3643313"/>
          <p14:tracePt t="73003" x="2119313" y="3648075"/>
          <p14:tracePt t="73017" x="2095500" y="3676650"/>
          <p14:tracePt t="73036" x="2085975" y="3686175"/>
          <p14:tracePt t="73050" x="2081213" y="3695700"/>
          <p14:tracePt t="73068" x="2076450" y="3700463"/>
          <p14:tracePt t="73084" x="2057400" y="3714750"/>
          <p14:tracePt t="73101" x="2052638" y="3714750"/>
          <p14:tracePt t="73117" x="2038350" y="3724275"/>
          <p14:tracePt t="73136" x="2028825" y="3729038"/>
          <p14:tracePt t="73150" x="2019300" y="3729038"/>
          <p14:tracePt t="73217" x="2009775" y="3729038"/>
          <p14:tracePt t="73250" x="2005013" y="3729038"/>
          <p14:tracePt t="73266" x="2000250" y="3729038"/>
          <p14:tracePt t="73273" x="1995488" y="3729038"/>
          <p14:tracePt t="73282" x="1985963" y="3729038"/>
          <p14:tracePt t="73289" x="1966913" y="3719513"/>
          <p14:tracePt t="73300" x="1947863" y="3686175"/>
          <p14:tracePt t="73316" x="1933575" y="3662363"/>
          <p14:tracePt t="73334" x="1914525" y="3638550"/>
          <p14:tracePt t="73349" x="1900238" y="3614738"/>
          <p14:tracePt t="73368" x="1895475" y="3576638"/>
          <p14:tracePt t="73383" x="1890713" y="3543300"/>
          <p14:tracePt t="73383" x="1885950" y="3538538"/>
          <p14:tracePt t="73402" x="1885950" y="3500438"/>
          <p14:tracePt t="73420" x="1876425" y="3467100"/>
          <p14:tracePt t="73433" x="1866900" y="3433763"/>
          <p14:tracePt t="73451" x="1866900" y="3405188"/>
          <p14:tracePt t="73467" x="1866900" y="3381375"/>
          <p14:tracePt t="73484" x="1866900" y="3348038"/>
          <p14:tracePt t="73503" x="1866900" y="3305175"/>
          <p14:tracePt t="73516" x="1866900" y="3271838"/>
          <p14:tracePt t="73533" x="1866900" y="3228975"/>
          <p14:tracePt t="73550" x="1862138" y="3181350"/>
          <p14:tracePt t="73567" x="1862138" y="3124200"/>
          <p14:tracePt t="73588" x="1862138" y="3100388"/>
          <p14:tracePt t="73600" x="1862138" y="3043238"/>
          <p14:tracePt t="73618" x="1862138" y="3014663"/>
          <p14:tracePt t="73635" x="1862138" y="2981325"/>
          <p14:tracePt t="73653" x="1862138" y="2938463"/>
          <p14:tracePt t="73666" x="1862138" y="2900363"/>
          <p14:tracePt t="73685" x="1862138" y="2862263"/>
          <p14:tracePt t="73701" x="1862138" y="2838450"/>
          <p14:tracePt t="73718" x="1862138" y="2814638"/>
          <p14:tracePt t="73734" x="1862138" y="2786063"/>
          <p14:tracePt t="73750" x="1871663" y="2762250"/>
          <p14:tracePt t="73767" x="1881188" y="2733675"/>
          <p14:tracePt t="73785" x="1895475" y="2705100"/>
          <p14:tracePt t="73800" x="1928813" y="2667000"/>
          <p14:tracePt t="73819" x="1947863" y="2643188"/>
          <p14:tracePt t="73835" x="1962150" y="2624138"/>
          <p14:tracePt t="73852" x="1985963" y="2600325"/>
          <p14:tracePt t="73867" x="2000250" y="2586038"/>
          <p14:tracePt t="73885" x="2014538" y="2576513"/>
          <p14:tracePt t="73901" x="2033588" y="2566988"/>
          <p14:tracePt t="73919" x="2047875" y="2562225"/>
          <p14:tracePt t="73933" x="2076450" y="2562225"/>
          <p14:tracePt t="73951" x="2105025" y="2562225"/>
          <p14:tracePt t="73966" x="2133600" y="2562225"/>
          <p14:tracePt t="73984" x="2152650" y="2562225"/>
          <p14:tracePt t="74001" x="2176463" y="2566988"/>
          <p14:tracePt t="74018" x="2190750" y="2595563"/>
          <p14:tracePt t="74035" x="2200275" y="2624138"/>
          <p14:tracePt t="74052" x="2200275" y="2657475"/>
          <p14:tracePt t="74067" x="2209800" y="2700338"/>
          <p14:tracePt t="74086" x="2209800" y="2762250"/>
          <p14:tracePt t="74101" x="2209800" y="2824163"/>
          <p14:tracePt t="74118" x="2205038" y="2886075"/>
          <p14:tracePt t="74133" x="2181225" y="2957513"/>
          <p14:tracePt t="74152" x="2152650" y="3019425"/>
          <p14:tracePt t="74166" x="2128838" y="3076575"/>
          <p14:tracePt t="74185" x="2100263" y="3138488"/>
          <p14:tracePt t="74200" x="2081213" y="3219450"/>
          <p14:tracePt t="74219" x="2066925" y="3262313"/>
          <p14:tracePt t="74234" x="2057400" y="3300413"/>
          <p14:tracePt t="74251" x="2057400" y="3338513"/>
          <p14:tracePt t="74266" x="2052638" y="3376613"/>
          <p14:tracePt t="74284" x="2052638" y="3414713"/>
          <p14:tracePt t="74300" x="2052638" y="3433763"/>
          <p14:tracePt t="74318" x="2052638" y="3438525"/>
          <p14:tracePt t="74335" x="2057400" y="3443288"/>
          <p14:tracePt t="74351" x="2071688" y="3457575"/>
          <p14:tracePt t="74367" x="2100263" y="3467100"/>
          <p14:tracePt t="74385" x="2152650" y="3471863"/>
          <p14:tracePt t="74400" x="2219325" y="3486150"/>
          <p14:tracePt t="74400" x="2257425" y="3486150"/>
          <p14:tracePt t="74419" x="2352675" y="3500438"/>
          <p14:tracePt t="74433" x="2447925" y="3514725"/>
          <p14:tracePt t="74451" x="2538413" y="3524250"/>
          <p14:tracePt t="74466" x="2609850" y="3524250"/>
          <p14:tracePt t="74485" x="2662238" y="3529013"/>
          <p14:tracePt t="74501" x="2705100" y="3529013"/>
          <p14:tracePt t="74518" x="2738438" y="3529013"/>
          <p14:tracePt t="74533" x="2771775" y="3529013"/>
          <p14:tracePt t="74552" x="2800350" y="3538538"/>
          <p14:tracePt t="74566" x="2843213" y="3543300"/>
          <p14:tracePt t="74566" x="2862263" y="3557588"/>
          <p14:tracePt t="74587" x="2886075" y="3567113"/>
          <p14:tracePt t="74600" x="2924175" y="3571875"/>
          <p14:tracePt t="74600" x="2938463" y="3576638"/>
          <p14:tracePt t="74618" x="2957513" y="3581400"/>
          <p14:tracePt t="74634" x="2986088" y="3595688"/>
          <p14:tracePt t="74651" x="3009900" y="3609975"/>
          <p14:tracePt t="74666" x="3057525" y="3633788"/>
          <p14:tracePt t="74684" x="3109913" y="3657600"/>
          <p14:tracePt t="74700" x="3171825" y="3681413"/>
          <p14:tracePt t="74718" x="3228975" y="3709988"/>
          <p14:tracePt t="74733" x="3262313" y="3724275"/>
          <p14:tracePt t="74751" x="3295650" y="3733800"/>
          <p14:tracePt t="74766" x="3343275" y="3762375"/>
          <p14:tracePt t="74766" x="3371850" y="3771900"/>
          <p14:tracePt t="74800" x="3400425" y="3786188"/>
          <p14:tracePt t="74803" x="3443288" y="3810000"/>
          <p14:tracePt t="74819" x="3457575" y="3814763"/>
          <p14:tracePt t="74834" x="3471863" y="3819525"/>
          <p14:tracePt t="74954" x="3481388" y="3829050"/>
          <p14:tracePt t="74971" x="3490913" y="3838575"/>
          <p14:tracePt t="74974" x="3495675" y="3838575"/>
          <p14:tracePt t="74983" x="3524250" y="3843338"/>
          <p14:tracePt t="75000" x="3552825" y="3857625"/>
          <p14:tracePt t="75020" x="3581400" y="3862388"/>
          <p14:tracePt t="75034" x="3619500" y="3867150"/>
          <p14:tracePt t="75053" x="3652838" y="3867150"/>
          <p14:tracePt t="75067" x="3695700" y="3867150"/>
          <p14:tracePt t="75086" x="3738563" y="3867150"/>
          <p14:tracePt t="75101" x="3776663" y="3867150"/>
          <p14:tracePt t="75117" x="3800475" y="3867150"/>
          <p14:tracePt t="75133" x="3819525" y="3867150"/>
          <p14:tracePt t="75178" x="3810000" y="3852863"/>
          <p14:tracePt t="76002" x="3810000" y="3857625"/>
          <p14:tracePt t="76010" x="3824288" y="3857625"/>
          <p14:tracePt t="76018" x="3843338" y="3862388"/>
          <p14:tracePt t="76026" x="3890963" y="3871913"/>
          <p14:tracePt t="76039" x="3943350" y="3890963"/>
          <p14:tracePt t="76051" x="3981450" y="3895725"/>
          <p14:tracePt t="76067" x="4010025" y="3910013"/>
          <p14:tracePt t="76085" x="4038600" y="3919538"/>
          <p14:tracePt t="76102" x="4057650" y="3919538"/>
          <p14:tracePt t="76116" x="4081463" y="3924300"/>
          <p14:tracePt t="76135" x="4110038" y="3938588"/>
          <p14:tracePt t="76150" x="4129088" y="3938588"/>
          <p14:tracePt t="76168" x="4143375" y="3938588"/>
          <p14:tracePt t="76183" x="4167188" y="3943350"/>
          <p14:tracePt t="76224" x="4171950" y="3943350"/>
          <p14:tracePt t="76238" x="4181475" y="3943350"/>
          <p14:tracePt t="76250" x="4191000" y="3948113"/>
          <p14:tracePt t="76252" x="4200525" y="3957638"/>
          <p14:tracePt t="76305" x="4205288" y="3962400"/>
          <p14:tracePt t="76361" x="4210050" y="3967163"/>
          <p14:tracePt t="76377" x="4219575" y="3967163"/>
          <p14:tracePt t="76388" x="4224338" y="3967163"/>
          <p14:tracePt t="76401" x="4233863" y="3971925"/>
          <p14:tracePt t="76402" x="4238625" y="3971925"/>
          <p14:tracePt t="76415" x="4243388" y="3976688"/>
          <p14:tracePt t="76922" x="4238625" y="3976688"/>
          <p14:tracePt t="76946" x="4233863" y="3976688"/>
          <p14:tracePt t="76983" x="4224338" y="3976688"/>
          <p14:tracePt t="77001" x="4214813" y="3976688"/>
          <p14:tracePt t="77033" x="4210050" y="3976688"/>
          <p14:tracePt t="77058" x="4205288" y="3981450"/>
          <p14:tracePt t="77060" x="4200525" y="3986213"/>
          <p14:tracePt t="77114" x="4195763" y="3986213"/>
          <p14:tracePt t="77117" x="4191000" y="3986213"/>
          <p14:tracePt t="77170" x="4186238" y="3986213"/>
          <p14:tracePt t="77181" x="4181475" y="3986213"/>
          <p14:tracePt t="77202" x="4171950" y="3986213"/>
          <p14:tracePt t="77625" x="4162425" y="3986213"/>
          <p14:tracePt t="78425" x="4167188" y="3986213"/>
          <p14:tracePt t="78439" x="4171950" y="3986213"/>
          <p14:tracePt t="78449" x="4186238" y="3986213"/>
          <p14:tracePt t="78451" x="4191000" y="3986213"/>
          <p14:tracePt t="78467" x="4205288" y="3986213"/>
          <p14:tracePt t="78484" x="4224338" y="3986213"/>
          <p14:tracePt t="78517" x="4238625" y="3986213"/>
          <p14:tracePt t="78518" x="4257675" y="3981450"/>
          <p14:tracePt t="78535" x="4271963" y="3981450"/>
          <p14:tracePt t="79258" x="4276725" y="3981450"/>
          <p14:tracePt t="79275" x="4286250" y="3981450"/>
          <p14:tracePt t="79283" x="4291013" y="3981450"/>
          <p14:tracePt t="79314" x="4295775" y="3981450"/>
          <p14:tracePt t="79326" x="4305300" y="3986213"/>
          <p14:tracePt t="79378" x="4310063" y="3990975"/>
          <p14:tracePt t="79545" x="4319588" y="3995738"/>
          <p14:tracePt t="79553" x="4324350" y="4014788"/>
          <p14:tracePt t="79558" x="4329113" y="4024313"/>
          <p14:tracePt t="79566" x="4329113" y="4038600"/>
          <p14:tracePt t="79586" x="4333875" y="4043363"/>
          <p14:tracePt t="79618" x="4333875" y="4048125"/>
          <p14:tracePt t="79674" x="4338638" y="4057650"/>
          <p14:tracePt t="79777" x="4343400" y="4057650"/>
          <p14:tracePt t="79794" x="4352925" y="4062413"/>
          <p14:tracePt t="79810" x="4357688" y="4067175"/>
          <p14:tracePt t="79841" x="4367213" y="4071938"/>
          <p14:tracePt t="79873" x="4371975" y="4071938"/>
          <p14:tracePt t="79881" x="4376738" y="4076700"/>
          <p14:tracePt t="79889" x="4381500" y="4076700"/>
          <p14:tracePt t="79898" x="4395788" y="4081463"/>
          <p14:tracePt t="79915" x="4410075" y="4090988"/>
          <p14:tracePt t="80507" x="4419600" y="4090988"/>
          <p14:tracePt t="80531" x="4424363" y="4090988"/>
          <p14:tracePt t="80545" x="4429125" y="4090988"/>
          <p14:tracePt t="80549" x="4433888" y="4090988"/>
          <p14:tracePt t="80567" x="4448175" y="4090988"/>
          <p14:tracePt t="80568" x="4457700" y="4090988"/>
          <p14:tracePt t="80585" x="4471988" y="4090988"/>
          <p14:tracePt t="81089" x="4476750" y="4090988"/>
          <p14:tracePt t="81097" x="4510088" y="4105275"/>
          <p14:tracePt t="81105" x="4524375" y="4110038"/>
          <p14:tracePt t="81115" x="4538663" y="4110038"/>
          <p14:tracePt t="81132" x="4557713" y="4119563"/>
          <p14:tracePt t="81150" x="4576763" y="4124325"/>
          <p14:tracePt t="81165" x="4586288" y="4124325"/>
          <p14:tracePt t="81182" x="4600575" y="4129088"/>
          <p14:tracePt t="81217" x="4605338" y="4129088"/>
          <p14:tracePt t="81570" x="4610100" y="4129088"/>
          <p14:tracePt t="81610" x="4619625" y="4129088"/>
          <p14:tracePt t="81611" x="4633913" y="4129088"/>
          <p14:tracePt t="81634" x="4638675" y="4129088"/>
          <p14:tracePt t="81637" x="4643438" y="4129088"/>
          <p14:tracePt t="82602" x="4652963" y="4129088"/>
          <p14:tracePt t="82690" x="4657725" y="4129088"/>
          <p14:tracePt t="83073" x="4667250" y="4129088"/>
          <p14:tracePt t="83170" x="4672013" y="4133850"/>
          <p14:tracePt t="83242" x="4681538" y="4133850"/>
          <p14:tracePt t="83258" x="4686300" y="4133850"/>
          <p14:tracePt t="83281" x="4695825" y="4143375"/>
          <p14:tracePt t="83287" x="4705350" y="4143375"/>
          <p14:tracePt t="83301" x="4710113" y="4143375"/>
          <p14:tracePt t="83317" x="4733925" y="4143375"/>
          <p14:tracePt t="83318" x="4748213" y="4143375"/>
          <p14:tracePt t="83335" x="4757738" y="4143375"/>
          <p14:tracePt t="83350" x="4767263" y="4143375"/>
          <p14:tracePt t="83367" x="4772025" y="4143375"/>
          <p14:tracePt t="83410" x="4776788" y="4143375"/>
          <p14:tracePt t="83425" x="4786313" y="4143375"/>
          <p14:tracePt t="83439" x="4795838" y="4143375"/>
          <p14:tracePt t="83449" x="4800600" y="4143375"/>
          <p14:tracePt t="83452" x="4814888" y="4143375"/>
          <p14:tracePt t="83467" x="4829175" y="4143375"/>
          <p14:tracePt t="83485" x="4848225" y="4143375"/>
          <p14:tracePt t="83501" x="4876800" y="4143375"/>
          <p14:tracePt t="83518" x="4905375" y="4143375"/>
          <p14:tracePt t="83533" x="4933950" y="4143375"/>
          <p14:tracePt t="83551" x="4953000" y="4143375"/>
          <p14:tracePt t="83566" x="4995863" y="4143375"/>
          <p14:tracePt t="83588" x="5005388" y="4143375"/>
          <p14:tracePt t="83600" x="5067300" y="4143375"/>
          <p14:tracePt t="83619" x="5100638" y="4143375"/>
          <p14:tracePt t="83634" x="5129213" y="4143375"/>
          <p14:tracePt t="83652" x="5153025" y="4143375"/>
          <p14:tracePt t="83666" x="5186363" y="4143375"/>
          <p14:tracePt t="83684" x="5219700" y="4143375"/>
          <p14:tracePt t="83700" x="5243513" y="4143375"/>
          <p14:tracePt t="83718" x="5272088" y="4143375"/>
          <p14:tracePt t="83734" x="5286375" y="4143375"/>
          <p14:tracePt t="83751" x="5300663" y="4143375"/>
          <p14:tracePt t="83767" x="5329238" y="4143375"/>
          <p14:tracePt t="83785" x="5353050" y="4143375"/>
          <p14:tracePt t="83800" x="5381625" y="4143375"/>
          <p14:tracePt t="83819" x="5419725" y="4148138"/>
          <p14:tracePt t="83835" x="5448300" y="4148138"/>
          <p14:tracePt t="83851" x="5481638" y="4157663"/>
          <p14:tracePt t="83866" x="5514975" y="4157663"/>
          <p14:tracePt t="83886" x="5548313" y="4157663"/>
          <p14:tracePt t="83901" x="5581650" y="4157663"/>
          <p14:tracePt t="83918" x="5629275" y="4157663"/>
          <p14:tracePt t="83933" x="5686425" y="4157663"/>
          <p14:tracePt t="83951" x="5738813" y="4157663"/>
          <p14:tracePt t="83967" x="5776913" y="4157663"/>
          <p14:tracePt t="83984" x="5819775" y="4157663"/>
          <p14:tracePt t="84001" x="5838825" y="4157663"/>
          <p14:tracePt t="84017" x="5843588" y="4157663"/>
          <p14:tracePt t="84033" x="5853113" y="4157663"/>
          <p14:tracePt t="84053" x="5872163" y="4157663"/>
          <p14:tracePt t="84066" x="5876925" y="4157663"/>
          <p14:tracePt t="84298" x="5872163" y="4157663"/>
          <p14:tracePt t="84305" x="5843588" y="4157663"/>
          <p14:tracePt t="84310" x="5772150" y="4157663"/>
          <p14:tracePt t="84321" x="5724525" y="4157663"/>
          <p14:tracePt t="84334" x="5610225" y="4157663"/>
          <p14:tracePt t="84334" x="5548313" y="4157663"/>
          <p14:tracePt t="84355" x="5491163" y="4148138"/>
          <p14:tracePt t="84369" x="5376863" y="4148138"/>
          <p14:tracePt t="84385" x="5295900" y="4148138"/>
          <p14:tracePt t="84400" x="5233988" y="4148138"/>
          <p14:tracePt t="84419" x="5210175" y="4148138"/>
          <p14:tracePt t="84434" x="5186363" y="4148138"/>
          <p14:tracePt t="84451" x="5153025" y="4148138"/>
          <p14:tracePt t="84466" x="5124450" y="4148138"/>
          <p14:tracePt t="84485" x="5081588" y="4148138"/>
          <p14:tracePt t="84502" x="5033963" y="4148138"/>
          <p14:tracePt t="84518" x="5000625" y="4148138"/>
          <p14:tracePt t="84533" x="4976813" y="4148138"/>
          <p14:tracePt t="84551" x="4957763" y="4148138"/>
          <p14:tracePt t="84566" x="4948238" y="4148138"/>
          <p14:tracePt t="84566" x="4943475" y="4148138"/>
          <p14:tracePt t="84587" x="4924425" y="4148138"/>
          <p14:tracePt t="84602" x="4900613" y="4143375"/>
          <p14:tracePt t="84619" x="4891088" y="4143375"/>
          <p14:tracePt t="84634" x="4872038" y="4143375"/>
          <p14:tracePt t="84651" x="4862513" y="4143375"/>
          <p14:tracePt t="84666" x="4848225" y="4143375"/>
          <p14:tracePt t="84684" x="4843463" y="4143375"/>
          <p14:tracePt t="84700" x="4824413" y="4143375"/>
          <p14:tracePt t="84716" x="4805363" y="4148138"/>
          <p14:tracePt t="84732" x="4781550" y="4157663"/>
          <p14:tracePt t="84749" x="4762500" y="4157663"/>
          <p14:tracePt t="84765" x="4738688" y="4157663"/>
          <p14:tracePt t="84783" x="4710113" y="4162425"/>
          <p14:tracePt t="84798" x="4695825" y="4162425"/>
          <p14:tracePt t="84816" x="4691063" y="4162425"/>
          <p14:tracePt t="85002" x="4672013" y="4162425"/>
          <p14:tracePt t="85010" x="4657725" y="4162425"/>
          <p14:tracePt t="85012" x="4652963" y="4162425"/>
          <p14:tracePt t="85034" x="4633913" y="4162425"/>
          <p14:tracePt t="85038" x="4610100" y="4162425"/>
          <p14:tracePt t="85049" x="4591050" y="4162425"/>
          <p14:tracePt t="85067" x="4586288" y="4162425"/>
          <p14:tracePt t="85085" x="4581525" y="4162425"/>
          <p14:tracePt t="85163" x="4576763" y="4162425"/>
          <p14:tracePt t="85167" x="4562475" y="4162425"/>
          <p14:tracePt t="85186" x="4557713" y="4162425"/>
          <p14:tracePt t="85188" x="4543425" y="4152900"/>
          <p14:tracePt t="85202" x="4538663" y="4148138"/>
          <p14:tracePt t="85216" x="4510088" y="4138613"/>
          <p14:tracePt t="85235" x="4500563" y="4133850"/>
          <p14:tracePt t="85250" x="4486275" y="4124325"/>
          <p14:tracePt t="85268" x="4481513" y="4119563"/>
          <p14:tracePt t="85283" x="4471988" y="4114800"/>
          <p14:tracePt t="85302" x="4462463" y="4110038"/>
          <p14:tracePt t="85317" x="4452938" y="4095750"/>
          <p14:tracePt t="85336" x="4429125" y="4081463"/>
          <p14:tracePt t="85350" x="4410075" y="4067175"/>
          <p14:tracePt t="85368" x="4395788" y="4052888"/>
          <p14:tracePt t="85383" x="4386263" y="4043363"/>
          <p14:tracePt t="85423" x="4381500" y="4038600"/>
          <p14:tracePt t="85538" x="4376738" y="4038600"/>
          <p14:tracePt t="85585" x="4376738" y="4043363"/>
          <p14:tracePt t="85593" x="4376738" y="4048125"/>
          <p14:tracePt t="85605" x="4381500" y="4062413"/>
          <p14:tracePt t="85658" x="4386263" y="4067175"/>
          <p14:tracePt t="85768" x="4386263" y="4071938"/>
          <p14:tracePt t="85810" x="4381500" y="4076700"/>
          <p14:tracePt t="85882" x="4376738" y="4076700"/>
          <p14:tracePt t="86090" x="4371975" y="4081463"/>
          <p14:tracePt t="86093" x="4371975" y="4090988"/>
          <p14:tracePt t="86106" x="4371975" y="4105275"/>
          <p14:tracePt t="86117" x="4371975" y="4124325"/>
          <p14:tracePt t="86135" x="4371975" y="4129088"/>
          <p14:tracePt t="86150" x="4362450" y="4143375"/>
          <p14:tracePt t="86354" x="4357688" y="4148138"/>
          <p14:tracePt t="86361" x="4352925" y="4148138"/>
          <p14:tracePt t="86371" x="4348163" y="4148138"/>
          <p14:tracePt t="86377" x="4333875" y="4148138"/>
          <p14:tracePt t="86389" x="4324350" y="4143375"/>
          <p14:tracePt t="86400" x="4314825" y="4143375"/>
          <p14:tracePt t="86416" x="4295775" y="4143375"/>
          <p14:tracePt t="86435" x="4286250" y="4143375"/>
          <p14:tracePt t="86450" x="4271963" y="4143375"/>
          <p14:tracePt t="86467" x="4262438" y="4143375"/>
          <p14:tracePt t="86508" x="4257675" y="4143375"/>
          <p14:tracePt t="86545" x="4248150" y="4143375"/>
          <p14:tracePt t="86577" x="4243388" y="4143375"/>
          <p14:tracePt t="86586" x="4233863" y="4143375"/>
          <p14:tracePt t="86777" x="4214813" y="4143375"/>
          <p14:tracePt t="86783" x="4205288" y="4143375"/>
          <p14:tracePt t="86798" x="4181475" y="4143375"/>
          <p14:tracePt t="86798" x="4110038" y="4133850"/>
          <p14:tracePt t="86814" x="4038600" y="4124325"/>
          <p14:tracePt t="86831" x="3990975" y="4114800"/>
          <p14:tracePt t="86847" x="3981450" y="4114800"/>
          <p14:tracePt t="86985" x="3976688" y="4114800"/>
          <p14:tracePt t="86993" x="3976688" y="4119563"/>
          <p14:tracePt t="87001" x="3976688" y="4129088"/>
          <p14:tracePt t="87009" x="3971925" y="4143375"/>
          <p14:tracePt t="87015" x="3971925" y="4157663"/>
          <p14:tracePt t="87031" x="3962400" y="4171950"/>
          <p14:tracePt t="87048" x="3962400" y="4191000"/>
          <p14:tracePt t="87064" x="3962400" y="4210050"/>
          <p14:tracePt t="87082" x="3962400" y="4219575"/>
          <p14:tracePt t="87098" x="3962400" y="4224338"/>
          <p14:tracePt t="87137" x="3952875" y="4233863"/>
          <p14:tracePt t="87169" x="3952875" y="4243388"/>
          <p14:tracePt t="87177" x="3952875" y="4257675"/>
          <p14:tracePt t="87189" x="3952875" y="4262438"/>
          <p14:tracePt t="87198" x="3952875" y="4276725"/>
          <p14:tracePt t="87215" x="3952875" y="4295775"/>
          <p14:tracePt t="87231" x="3952875" y="4305300"/>
          <p14:tracePt t="87248" x="3952875" y="4310063"/>
          <p14:tracePt t="87264" x="3952875" y="4314825"/>
          <p14:tracePt t="87281" x="3952875" y="4329113"/>
          <p14:tracePt t="87298" x="3952875" y="4338638"/>
          <p14:tracePt t="87315" x="3957638" y="4357688"/>
          <p14:tracePt t="87330" x="3971925" y="4367213"/>
          <p14:tracePt t="87347" x="3986213" y="4381500"/>
          <p14:tracePt t="87364" x="4000500" y="4386263"/>
          <p14:tracePt t="87381" x="4029075" y="4395788"/>
          <p14:tracePt t="87397" x="4057650" y="4410075"/>
          <p14:tracePt t="87414" x="4090988" y="4414838"/>
          <p14:tracePt t="87430" x="4143375" y="4433888"/>
          <p14:tracePt t="87447" x="4186238" y="4433888"/>
          <p14:tracePt t="87464" x="4257675" y="4443413"/>
          <p14:tracePt t="87481" x="4300538" y="4448175"/>
          <p14:tracePt t="87497" x="4367213" y="4462463"/>
          <p14:tracePt t="87514" x="4424363" y="4467225"/>
          <p14:tracePt t="87530" x="4481513" y="4471988"/>
          <p14:tracePt t="87548" x="4543425" y="4476750"/>
          <p14:tracePt t="87564" x="4591050" y="4486275"/>
          <p14:tracePt t="87581" x="4643438" y="4491038"/>
          <p14:tracePt t="87597" x="4705350" y="4505325"/>
          <p14:tracePt t="87614" x="4767263" y="4505325"/>
          <p14:tracePt t="87630" x="4819650" y="4505325"/>
          <p14:tracePt t="87647" x="4852988" y="4505325"/>
          <p14:tracePt t="87664" x="4895850" y="4505325"/>
          <p14:tracePt t="87681" x="4924425" y="4505325"/>
          <p14:tracePt t="87800" x="4929188" y="4505325"/>
          <p14:tracePt t="87841" x="4948238" y="4505325"/>
          <p14:tracePt t="87848" x="4972050" y="4505325"/>
          <p14:tracePt t="87856" x="4986338" y="4505325"/>
          <p14:tracePt t="87870" x="5024438" y="4514850"/>
          <p14:tracePt t="87872" x="5081588" y="4514850"/>
          <p14:tracePt t="87881" x="5138738" y="4514850"/>
          <p14:tracePt t="87897" x="5186363" y="4519613"/>
          <p14:tracePt t="87915" x="5219700" y="4519613"/>
          <p14:tracePt t="87931" x="5238750" y="4519613"/>
          <p14:tracePt t="87948" x="5257800" y="4519613"/>
          <p14:tracePt t="87964" x="5291138" y="4524375"/>
          <p14:tracePt t="87981" x="5329238" y="4524375"/>
          <p14:tracePt t="87997" x="5367338" y="4529138"/>
          <p14:tracePt t="88014" x="5395913" y="4529138"/>
          <p14:tracePt t="88031" x="5405438" y="4529138"/>
          <p14:tracePt t="88048" x="5424488" y="4529138"/>
          <p14:tracePt t="88064" x="5434013" y="4529138"/>
          <p14:tracePt t="88081" x="5448300" y="4529138"/>
          <p14:tracePt t="88097" x="5453063" y="4529138"/>
          <p14:tracePt t="88114" x="5457825" y="4529138"/>
          <p14:tracePt t="88153" x="5472113" y="4529138"/>
          <p14:tracePt t="88164" x="5476875" y="4529138"/>
          <p14:tracePt t="88169" x="5481638" y="4519613"/>
          <p14:tracePt t="88181" x="5481638" y="4514850"/>
          <p14:tracePt t="88197" x="5424488" y="4486275"/>
          <p14:tracePt t="88214" x="5319713" y="4476750"/>
          <p14:tracePt t="88231" x="5191125" y="4462463"/>
          <p14:tracePt t="88248" x="5091113" y="4462463"/>
          <p14:tracePt t="88264" x="5005388" y="4452938"/>
          <p14:tracePt t="88281" x="5000625" y="4452938"/>
          <p14:tracePt t="88321" x="4995863" y="4452938"/>
          <p14:tracePt t="88345" x="4981575" y="4452938"/>
          <p14:tracePt t="88353" x="4972050" y="4452938"/>
          <p14:tracePt t="88361" x="4933950" y="4452938"/>
          <p14:tracePt t="88371" x="4919663" y="4452938"/>
          <p14:tracePt t="88381" x="4857750" y="4452938"/>
          <p14:tracePt t="88398" x="4800600" y="4452938"/>
          <p14:tracePt t="88414" x="4743450" y="4452938"/>
          <p14:tracePt t="88431" x="4705350" y="4448175"/>
          <p14:tracePt t="88448" x="4691063" y="4448175"/>
          <p14:tracePt t="88464" x="4681538" y="4438650"/>
          <p14:tracePt t="88513" x="4672013" y="4438650"/>
          <p14:tracePt t="88521" x="4657725" y="4438650"/>
          <p14:tracePt t="88529" x="4638675" y="4433888"/>
          <p14:tracePt t="88537" x="4629150" y="4433888"/>
          <p14:tracePt t="88548" x="4591050" y="4424363"/>
          <p14:tracePt t="88564" x="4552950" y="4410075"/>
          <p14:tracePt t="88581" x="4533900" y="4410075"/>
          <p14:tracePt t="88597" x="4500563" y="4400550"/>
          <p14:tracePt t="88615" x="4471988" y="4395788"/>
          <p14:tracePt t="88632" x="4452938" y="4395788"/>
          <p14:tracePt t="88648" x="4433888" y="4395788"/>
          <p14:tracePt t="88648" x="4424363" y="4395788"/>
          <p14:tracePt t="88665" x="4400550" y="4386263"/>
          <p14:tracePt t="88681" x="4376738" y="4386263"/>
          <p14:tracePt t="88698" x="4352925" y="4386263"/>
          <p14:tracePt t="88714" x="4343400" y="4381500"/>
          <p14:tracePt t="88753" x="4338638" y="4381500"/>
          <p14:tracePt t="88769" x="4329113" y="4381500"/>
          <p14:tracePt t="88785" x="4324350" y="4381500"/>
          <p14:tracePt t="88801" x="4314825" y="4381500"/>
          <p14:tracePt t="88817" x="4310063" y="4381500"/>
          <p14:tracePt t="88865" x="4300538" y="4381500"/>
          <p14:tracePt t="88881" x="4291013" y="4381500"/>
          <p14:tracePt t="88937" x="4286250" y="4386263"/>
          <p14:tracePt t="88977" x="4281488" y="4391025"/>
          <p14:tracePt t="89041" x="4281488" y="4405313"/>
          <p14:tracePt t="89096" x="4281488" y="4414838"/>
          <p14:tracePt t="89104" x="4286250" y="4414838"/>
          <p14:tracePt t="89112" x="4291013" y="4419600"/>
          <p14:tracePt t="89120" x="4324350" y="4424363"/>
          <p14:tracePt t="89130" x="4343400" y="4433888"/>
          <p14:tracePt t="89147" x="4376738" y="4433888"/>
          <p14:tracePt t="89164" x="4405313" y="4438650"/>
          <p14:tracePt t="89181" x="4452938" y="4443413"/>
          <p14:tracePt t="89197" x="4500563" y="4448175"/>
          <p14:tracePt t="89214" x="4538663" y="4462463"/>
          <p14:tracePt t="89231" x="4567238" y="4467225"/>
          <p14:tracePt t="89247" x="4586288" y="4467225"/>
          <p14:tracePt t="89264" x="4605338" y="4467225"/>
          <p14:tracePt t="89281" x="4619625" y="4467225"/>
          <p14:tracePt t="89298" x="4624388" y="4467225"/>
          <p14:tracePt t="89314" x="4633913" y="4467225"/>
          <p14:tracePt t="89331" x="4652963" y="4467225"/>
          <p14:tracePt t="89347" x="4672013" y="4467225"/>
          <p14:tracePt t="89364" x="4695825" y="4467225"/>
          <p14:tracePt t="89381" x="4724400" y="4462463"/>
          <p14:tracePt t="89398" x="4743450" y="4452938"/>
          <p14:tracePt t="89414" x="4748213" y="4452938"/>
          <p14:tracePt t="89431" x="4757738" y="4448175"/>
          <p14:tracePt t="89447" x="4772025" y="4438650"/>
          <p14:tracePt t="89464" x="4776788" y="4433888"/>
          <p14:tracePt t="89481" x="4791075" y="4424363"/>
          <p14:tracePt t="89498" x="4800600" y="4414838"/>
          <p14:tracePt t="89536" x="4800600" y="4410075"/>
          <p14:tracePt t="89544" x="4805363" y="4391025"/>
          <p14:tracePt t="89555" x="4814888" y="4386263"/>
          <p14:tracePt t="89564" x="4824413" y="4376738"/>
          <p14:tracePt t="89580" x="4829175" y="4371975"/>
          <p14:tracePt t="89597" x="4833938" y="4362450"/>
          <p14:tracePt t="89640" x="4833938" y="4352925"/>
          <p14:tracePt t="89801" x="4838700" y="4348163"/>
          <p14:tracePt t="89808" x="4843463" y="4348163"/>
          <p14:tracePt t="89817" x="4852988" y="4348163"/>
          <p14:tracePt t="89820" x="4876800" y="4357688"/>
          <p14:tracePt t="89831" x="4895850" y="4367213"/>
          <p14:tracePt t="89847" x="4938713" y="4386263"/>
          <p14:tracePt t="89847" x="4957763" y="4391025"/>
          <p14:tracePt t="89865" x="4986338" y="4395788"/>
          <p14:tracePt t="89881" x="5000625" y="4395788"/>
          <p14:tracePt t="89898" x="5005388" y="4395788"/>
          <p14:tracePt t="89914" x="5014913" y="4395788"/>
          <p14:tracePt t="89931" x="5024438" y="4395788"/>
          <p14:tracePt t="89993" x="5029200" y="4395788"/>
          <p14:tracePt t="90009" x="5029200" y="4391025"/>
          <p14:tracePt t="90017" x="5029200" y="4381500"/>
          <p14:tracePt t="90022" x="5029200" y="4367213"/>
          <p14:tracePt t="90031" x="5010150" y="4343400"/>
          <p14:tracePt t="90047" x="4995863" y="4324350"/>
          <p14:tracePt t="90047" x="4986338" y="4319588"/>
          <p14:tracePt t="90065" x="4972050" y="4300538"/>
          <p14:tracePt t="90081" x="4957763" y="4291013"/>
          <p14:tracePt t="90098" x="4943475" y="4281488"/>
          <p14:tracePt t="90114" x="4924425" y="4271963"/>
          <p14:tracePt t="90153" x="4919663" y="4271963"/>
          <p14:tracePt t="90170" x="4910138" y="4267200"/>
          <p14:tracePt t="90193" x="4905375" y="4267200"/>
          <p14:tracePt t="90209" x="4900613" y="4262438"/>
          <p14:tracePt t="90233" x="4900613" y="4252913"/>
          <p14:tracePt t="90248" x="4900613" y="4248150"/>
          <p14:tracePt t="90265" x="4900613" y="4243388"/>
          <p14:tracePt t="90273" x="4900613" y="4233863"/>
          <p14:tracePt t="90281" x="4900613" y="4229100"/>
          <p14:tracePt t="90286" x="4905375" y="4214813"/>
          <p14:tracePt t="90297" x="4943475" y="4195763"/>
          <p14:tracePt t="90314" x="4976813" y="4191000"/>
          <p14:tracePt t="90330" x="5014913" y="4186238"/>
          <p14:tracePt t="90350" x="5043488" y="4181475"/>
          <p14:tracePt t="90365" x="5057775" y="4176713"/>
          <p14:tracePt t="90384" x="5076825" y="4171950"/>
          <p14:tracePt t="90399" x="5081588" y="4171950"/>
          <p14:tracePt t="90434" x="5086350" y="4171950"/>
          <p14:tracePt t="90435" x="5091113" y="4171950"/>
          <p14:tracePt t="90450" x="5100638" y="4171950"/>
          <p14:tracePt t="90488" x="5114925" y="4171950"/>
          <p14:tracePt t="90522" x="5119688" y="4176713"/>
          <p14:tracePt t="90540" x="5119688" y="4181475"/>
          <p14:tracePt t="90546" x="5133975" y="4210050"/>
          <p14:tracePt t="90555" x="5138738" y="4214813"/>
          <p14:tracePt t="90565" x="5138738" y="4224338"/>
          <p14:tracePt t="90584" x="5143500" y="4243388"/>
          <p14:tracePt t="90599" x="5143500" y="4257675"/>
          <p14:tracePt t="90616" x="5148263" y="4271963"/>
          <p14:tracePt t="90679" x="5148263" y="4276725"/>
          <p14:tracePt t="90705" x="5148263" y="4281488"/>
          <p14:tracePt t="90711" x="5148263" y="4286250"/>
          <p14:tracePt t="90722" x="5148263" y="4295775"/>
          <p14:tracePt t="90733" x="5148263" y="4310063"/>
          <p14:tracePt t="90751" x="5148263" y="4319588"/>
          <p14:tracePt t="90767" x="5148263" y="4329113"/>
          <p14:tracePt t="90767" x="5148263" y="4333875"/>
          <p14:tracePt t="90801" x="5148263" y="4348163"/>
          <p14:tracePt t="90816" x="5148263" y="4362450"/>
          <p14:tracePt t="90835" x="5148263" y="4367213"/>
          <p14:tracePt t="90837" x="5138738" y="4386263"/>
          <p14:tracePt t="90852" x="5110163" y="4395788"/>
          <p14:tracePt t="90866" x="5081588" y="4395788"/>
          <p14:tracePt t="90886" x="5043488" y="4410075"/>
          <p14:tracePt t="90900" x="5029200" y="4410075"/>
          <p14:tracePt t="90918" x="5005388" y="4410075"/>
          <p14:tracePt t="90933" x="4995863" y="4410075"/>
          <p14:tracePt t="90951" x="4986338" y="4410075"/>
          <p14:tracePt t="90966" x="4972050" y="4410075"/>
          <p14:tracePt t="90984" x="4953000" y="4414838"/>
          <p14:tracePt t="91000" x="4933950" y="4414838"/>
          <p14:tracePt t="91018" x="4924425" y="4419600"/>
          <p14:tracePt t="91033" x="4900613" y="4424363"/>
          <p14:tracePt t="91052" x="4876800" y="4438650"/>
          <p14:tracePt t="91066" x="4852988" y="4443413"/>
          <p14:tracePt t="91086" x="4829175" y="4462463"/>
          <p14:tracePt t="91100" x="4814888" y="4467225"/>
          <p14:tracePt t="91118" x="4800600" y="4471988"/>
          <p14:tracePt t="91133" x="4791075" y="4471988"/>
          <p14:tracePt t="91152" x="4772025" y="4471988"/>
          <p14:tracePt t="91166" x="4733925" y="4476750"/>
          <p14:tracePt t="91166" x="4695825" y="4476750"/>
          <p14:tracePt t="91187" x="4681538" y="4476750"/>
          <p14:tracePt t="91200" x="4605338" y="4476750"/>
          <p14:tracePt t="91219" x="4576763" y="4476750"/>
          <p14:tracePt t="91233" x="4548188" y="4476750"/>
          <p14:tracePt t="91251" x="4529138" y="4476750"/>
          <p14:tracePt t="91266" x="4500563" y="4476750"/>
          <p14:tracePt t="91283" x="4448175" y="4476750"/>
          <p14:tracePt t="91300" x="4391025" y="4476750"/>
          <p14:tracePt t="91318" x="4338638" y="4476750"/>
          <p14:tracePt t="91335" x="4300538" y="4476750"/>
          <p14:tracePt t="91350" x="4291013" y="4476750"/>
          <p14:tracePt t="91366" x="4286250" y="4476750"/>
          <p14:tracePt t="91383" x="4276725" y="4476750"/>
          <p14:tracePt t="91449" x="4271963" y="4476750"/>
          <p14:tracePt t="91465" x="4262438" y="4476750"/>
          <p14:tracePt t="91481" x="4252913" y="4471988"/>
          <p14:tracePt t="91489" x="4248150" y="4467225"/>
          <p14:tracePt t="91500" x="4243388" y="4462463"/>
          <p14:tracePt t="91503" x="4233863" y="4448175"/>
          <p14:tracePt t="91515" x="4233863" y="4429125"/>
          <p14:tracePt t="91533" x="4233863" y="4400550"/>
          <p14:tracePt t="91549" x="4229100" y="4381500"/>
          <p14:tracePt t="91565" x="4229100" y="4362450"/>
          <p14:tracePt t="91583" x="4229100" y="4338638"/>
          <p14:tracePt t="91598" x="4229100" y="4324350"/>
          <p14:tracePt t="91616" x="4229100" y="4310063"/>
          <p14:tracePt t="91632" x="4229100" y="4281488"/>
          <p14:tracePt t="91651" x="4229100" y="4271963"/>
          <p14:tracePt t="91666" x="4229100" y="4262438"/>
          <p14:tracePt t="91683" x="4229100" y="4248150"/>
          <p14:tracePt t="91699" x="4243388" y="4229100"/>
          <p14:tracePt t="91715" x="4257675" y="4219575"/>
          <p14:tracePt t="91732" x="4286250" y="4200525"/>
          <p14:tracePt t="91750" x="4310063" y="4191000"/>
          <p14:tracePt t="91765" x="4348163" y="4176713"/>
          <p14:tracePt t="91783" x="4357688" y="4171950"/>
          <p14:tracePt t="91798" x="4376738" y="4167188"/>
          <p14:tracePt t="91815" x="4391025" y="4162425"/>
          <p14:tracePt t="91832" x="4424363" y="4143375"/>
          <p14:tracePt t="91850" x="4433888" y="4143375"/>
          <p14:tracePt t="91867" x="4452938" y="4138613"/>
          <p14:tracePt t="91882" x="4476750" y="4138613"/>
          <p14:tracePt t="91900" x="4486275" y="4138613"/>
          <p14:tracePt t="91915" x="4510088" y="4138613"/>
          <p14:tracePt t="91933" x="4533900" y="4138613"/>
          <p14:tracePt t="91949" x="4557713" y="4138613"/>
          <p14:tracePt t="91967" x="4581525" y="4138613"/>
          <p14:tracePt t="91983" x="4610100" y="4138613"/>
          <p14:tracePt t="91983" x="4629150" y="4143375"/>
          <p14:tracePt t="92003" x="4638675" y="4148138"/>
          <p14:tracePt t="92016" x="4676775" y="4167188"/>
          <p14:tracePt t="92035" x="4686300" y="4171950"/>
          <p14:tracePt t="92050" x="4691063" y="4176713"/>
          <p14:tracePt t="92068" x="4695825" y="4181475"/>
          <p14:tracePt t="92084" x="4710113" y="4191000"/>
          <p14:tracePt t="92102" x="4719638" y="4195763"/>
          <p14:tracePt t="92117" x="4724400" y="4214813"/>
          <p14:tracePt t="92134" x="4729163" y="4224338"/>
          <p14:tracePt t="92150" x="4733925" y="4229100"/>
          <p14:tracePt t="92167" x="4738688" y="4233863"/>
          <p14:tracePt t="92183" x="4743450" y="4238625"/>
          <p14:tracePt t="92219" x="4748213" y="4248150"/>
          <p14:tracePt t="92220" x="4752975" y="4267200"/>
          <p14:tracePt t="92235" x="4752975" y="4281488"/>
          <p14:tracePt t="92251" x="4767263" y="4305300"/>
          <p14:tracePt t="92268" x="4772025" y="4324350"/>
          <p14:tracePt t="92283" x="4772025" y="4333875"/>
          <p14:tracePt t="92302" x="4772025" y="4348163"/>
          <p14:tracePt t="92316" x="4772025" y="4357688"/>
          <p14:tracePt t="92336" x="4772025" y="4367213"/>
          <p14:tracePt t="92350" x="4772025" y="4376738"/>
          <p14:tracePt t="92367" x="4772025" y="4386263"/>
          <p14:tracePt t="92383" x="4772025" y="4410075"/>
          <p14:tracePt t="92401" x="4757738" y="4424363"/>
          <p14:tracePt t="92418" x="4752975" y="4438650"/>
          <p14:tracePt t="92436" x="4738688" y="4448175"/>
          <p14:tracePt t="92450" x="4729163" y="4467225"/>
          <p14:tracePt t="92468" x="4705350" y="4476750"/>
          <p14:tracePt t="92483" x="4695825" y="4486275"/>
          <p14:tracePt t="92503" x="4691063" y="4486275"/>
          <p14:tracePt t="92517" x="4681538" y="4491038"/>
          <p14:tracePt t="92535" x="4652963" y="4491038"/>
          <p14:tracePt t="92550" x="4633913" y="4491038"/>
          <p14:tracePt t="92567" x="4581525" y="4491038"/>
          <p14:tracePt t="92586" x="4557713" y="4491038"/>
          <p14:tracePt t="92601" x="4524375" y="4491038"/>
          <p14:tracePt t="92617" x="4457700" y="4491038"/>
          <p14:tracePt t="92635" x="4429125" y="4491038"/>
          <p14:tracePt t="92651" x="4405313" y="4491038"/>
          <p14:tracePt t="92668" x="4400550" y="4491038"/>
          <p14:tracePt t="92714" x="4391025" y="4486275"/>
          <p14:tracePt t="92786" x="4381500" y="4486275"/>
          <p14:tracePt t="92791" x="4371975" y="4481513"/>
          <p14:tracePt t="92811" x="4362450" y="4476750"/>
          <p14:tracePt t="92842" x="4348163" y="4471988"/>
          <p14:tracePt t="92856" x="4343400" y="4462463"/>
          <p14:tracePt t="92874" x="4338638" y="4452938"/>
          <p14:tracePt t="92875" x="4338638" y="4443413"/>
          <p14:tracePt t="92884" x="4333875" y="4438650"/>
          <p14:tracePt t="92901" x="4329113" y="4424363"/>
          <p14:tracePt t="92916" x="4324350" y="4419600"/>
          <p14:tracePt t="92934" x="4314825" y="4414838"/>
          <p14:tracePt t="92950" x="4314825" y="4400550"/>
          <p14:tracePt t="92968" x="4310063" y="4386263"/>
          <p14:tracePt t="93010" x="4310063" y="4381500"/>
          <p14:tracePt t="93019" x="4305300" y="4376738"/>
          <p14:tracePt t="93186" x="4305300" y="4367213"/>
          <p14:tracePt t="93202" x="4291013" y="4352925"/>
          <p14:tracePt t="93209" x="4252913" y="4352925"/>
          <p14:tracePt t="93217" x="4205288" y="4352925"/>
          <p14:tracePt t="93222" x="4152900" y="4343400"/>
          <p14:tracePt t="93232" x="3957638" y="4319588"/>
          <p14:tracePt t="93249" x="3838575" y="4300538"/>
          <p14:tracePt t="93266" x="3738563" y="4286250"/>
          <p14:tracePt t="93282" x="3690938" y="4271963"/>
          <p14:tracePt t="93299" x="3671888" y="4252913"/>
          <p14:tracePt t="93316" x="3652838" y="4238625"/>
          <p14:tracePt t="93335" x="3609975" y="4214813"/>
          <p14:tracePt t="93351" x="3552825" y="4176713"/>
          <p14:tracePt t="93366" x="3495675" y="4138613"/>
          <p14:tracePt t="93366" x="3452813" y="4119563"/>
          <p14:tracePt t="93387" x="3424238" y="4090988"/>
          <p14:tracePt t="93400" x="3328988" y="4029075"/>
          <p14:tracePt t="93419" x="3286125" y="3986213"/>
          <p14:tracePt t="93433" x="3252788" y="3948113"/>
          <p14:tracePt t="93452" x="3228975" y="3914775"/>
          <p14:tracePt t="93468" x="3200400" y="3876675"/>
          <p14:tracePt t="93486" x="3190875" y="3848100"/>
          <p14:tracePt t="93501" x="3186113" y="3829050"/>
          <p14:tracePt t="93518" x="3186113" y="3814763"/>
          <p14:tracePt t="93533" x="3186113" y="3805238"/>
          <p14:tracePt t="93730" x="3186113" y="3795713"/>
          <p14:tracePt t="93738" x="3186113" y="3781425"/>
          <p14:tracePt t="93745" x="3176588" y="3743325"/>
          <p14:tracePt t="93755" x="3157538" y="3724275"/>
          <p14:tracePt t="93766" x="3138488" y="3690938"/>
          <p14:tracePt t="93784" x="3124200" y="3662363"/>
          <p14:tracePt t="93800" x="3105150" y="3629025"/>
          <p14:tracePt t="93819" x="3100388" y="3624263"/>
          <p14:tracePt t="94080" x="3100388" y="3619500"/>
          <p14:tracePt t="94105" x="3100388" y="3614738"/>
          <p14:tracePt t="94129" x="3100388" y="3600450"/>
          <p14:tracePt t="94162" x="3100388" y="3595688"/>
          <p14:tracePt t="94192" x="3105150" y="3590925"/>
          <p14:tracePt t="94369" x="3105150" y="3600450"/>
          <p14:tracePt t="94374" x="3105150" y="3619500"/>
          <p14:tracePt t="94378" x="3105150" y="3629025"/>
          <p14:tracePt t="94389" x="3105150" y="3648075"/>
          <p14:tracePt t="94400" x="3095625" y="3690938"/>
          <p14:tracePt t="94418" x="3090863" y="3714750"/>
          <p14:tracePt t="94434" x="3086100" y="3729038"/>
          <p14:tracePt t="94451" x="3081338" y="3743325"/>
          <p14:tracePt t="94467" x="3081338" y="3757613"/>
          <p14:tracePt t="94484" x="3076575" y="3771900"/>
          <p14:tracePt t="94501" x="3076575" y="3776663"/>
          <p14:tracePt t="94517" x="3076575" y="3781425"/>
          <p14:tracePt t="94533" x="3067050" y="3786188"/>
          <p14:tracePt t="94593" x="3062288" y="3790950"/>
          <p14:tracePt t="94601" x="3057525" y="3795713"/>
          <p14:tracePt t="94606" x="3048000" y="3810000"/>
          <p14:tracePt t="94617" x="3043238" y="3814763"/>
          <p14:tracePt t="94633" x="3028950" y="3829050"/>
          <p14:tracePt t="94899" x="3028950" y="3805238"/>
          <p14:tracePt t="94900" x="3028950" y="3795713"/>
          <p14:tracePt t="94907" x="3028950" y="3776663"/>
          <p14:tracePt t="94916" x="3024188" y="3733800"/>
          <p14:tracePt t="94934" x="3014663" y="3695700"/>
          <p14:tracePt t="94950" x="3005138" y="3652838"/>
          <p14:tracePt t="94966" x="3000375" y="3624263"/>
          <p14:tracePt t="94983" x="2990850" y="3586163"/>
          <p14:tracePt t="95001" x="2976563" y="3538538"/>
          <p14:tracePt t="95018" x="2967038" y="3505200"/>
          <p14:tracePt t="95050" x="2952750" y="3481388"/>
          <p14:tracePt t="95067" x="2943225" y="3452813"/>
          <p14:tracePt t="95068" x="2928938" y="3429000"/>
          <p14:tracePt t="95084" x="2914650" y="3405188"/>
          <p14:tracePt t="95102" x="2890838" y="3376613"/>
          <p14:tracePt t="95117" x="2867025" y="3343275"/>
          <p14:tracePt t="95135" x="2828925" y="3319463"/>
          <p14:tracePt t="95149" x="2786063" y="3286125"/>
          <p14:tracePt t="95168" x="2743200" y="3252788"/>
          <p14:tracePt t="95183" x="2709863" y="3238500"/>
          <p14:tracePt t="95183" x="2686050" y="3224213"/>
          <p14:tracePt t="95202" x="2667000" y="3219450"/>
          <p14:tracePt t="95216" x="2633663" y="3205163"/>
          <p14:tracePt t="95236" x="2614613" y="3195638"/>
          <p14:tracePt t="95251" x="2586038" y="3186113"/>
          <p14:tracePt t="95269" x="2552700" y="3171825"/>
          <p14:tracePt t="95283" x="2500313" y="3148013"/>
          <p14:tracePt t="95302" x="2443163" y="3124200"/>
          <p14:tracePt t="95316" x="2386013" y="3095625"/>
          <p14:tracePt t="95334" x="2333625" y="3076575"/>
          <p14:tracePt t="95350" x="2281238" y="3048000"/>
          <p14:tracePt t="95368" x="2233613" y="3019425"/>
          <p14:tracePt t="95383" x="2185988" y="2981325"/>
          <p14:tracePt t="95403" x="2166938" y="2967038"/>
          <p14:tracePt t="95417" x="2128838" y="2928938"/>
          <p14:tracePt t="95436" x="2090738" y="2900363"/>
          <p14:tracePt t="95450" x="2057400" y="2886075"/>
          <p14:tracePt t="95468" x="2033588" y="2876550"/>
          <p14:tracePt t="95482" x="2009775" y="2876550"/>
          <p14:tracePt t="95521" x="2005013" y="2871788"/>
          <p14:tracePt t="95561" x="1995488" y="2867025"/>
          <p14:tracePt t="95602" x="1995488" y="2862263"/>
          <p14:tracePt t="95610" x="1985963" y="2847975"/>
          <p14:tracePt t="95621" x="1966913" y="2843213"/>
          <p14:tracePt t="95626" x="1938338" y="2833688"/>
          <p14:tracePt t="95626" x="1900238" y="2819400"/>
          <p14:tracePt t="95635" x="1876425" y="2771775"/>
          <p14:tracePt t="95651" x="1876425" y="2767013"/>
          <p14:tracePt t="96042" x="1866900" y="2767013"/>
          <p14:tracePt t="96153" x="1862138" y="2762250"/>
          <p14:tracePt t="96201" x="1862138" y="2752725"/>
          <p14:tracePt t="96217" x="1862138" y="2747963"/>
          <p14:tracePt t="96223" x="1862138" y="2743200"/>
          <p14:tracePt t="96237" x="1862138" y="2733675"/>
          <p14:tracePt t="96250" x="1862138" y="2728913"/>
          <p14:tracePt t="96252" x="1847850" y="2705100"/>
          <p14:tracePt t="96266" x="1833563" y="2690813"/>
          <p14:tracePt t="96283" x="1809750" y="2671763"/>
          <p14:tracePt t="96301" x="1781175" y="2643188"/>
          <p14:tracePt t="96317" x="1743075" y="2628900"/>
          <p14:tracePt t="96317" x="1733550" y="2624138"/>
          <p14:tracePt t="96338" x="1709738" y="2619375"/>
          <p14:tracePt t="96349" x="1681163" y="2614613"/>
          <p14:tracePt t="96367" x="1643063" y="2605088"/>
          <p14:tracePt t="96382" x="1600200" y="2600325"/>
          <p14:tracePt t="96399" x="1566863" y="2590800"/>
          <p14:tracePt t="96415" x="1528763" y="2586038"/>
          <p14:tracePt t="96415" x="1504950" y="2581275"/>
          <p14:tracePt t="96434" x="1481138" y="2571750"/>
          <p14:tracePt t="96448" x="1419225" y="2552700"/>
          <p14:tracePt t="96466" x="1376363" y="2543175"/>
          <p14:tracePt t="96481" x="1328738" y="2538413"/>
          <p14:tracePt t="96500" x="1281113" y="2528888"/>
          <p14:tracePt t="96515" x="1233488" y="2514600"/>
          <p14:tracePt t="96534" x="1185863" y="2500313"/>
          <p14:tracePt t="96550" x="1138238" y="2490788"/>
          <p14:tracePt t="96567" x="1076325" y="2486025"/>
          <p14:tracePt t="96589" x="1062038" y="2481263"/>
          <p14:tracePt t="96601" x="1052513" y="2481263"/>
          <p14:tracePt t="96777" x="1047750" y="2481263"/>
          <p14:tracePt t="96783" x="1047750" y="2486025"/>
          <p14:tracePt t="96799" x="1057275" y="2495550"/>
          <p14:tracePt t="96817" x="1090613" y="2500313"/>
          <p14:tracePt t="96819" x="1138238" y="2514600"/>
          <p14:tracePt t="96835" x="1176338" y="2519363"/>
          <p14:tracePt t="96851" x="1195388" y="2524125"/>
          <p14:tracePt t="96867" x="1214438" y="2524125"/>
          <p14:tracePt t="96884" x="1233488" y="2524125"/>
          <p14:tracePt t="96900" x="1247775" y="2528888"/>
          <p14:tracePt t="96917" x="1271588" y="2528888"/>
          <p14:tracePt t="96933" x="1295400" y="2538413"/>
          <p14:tracePt t="96951" x="1300163" y="2538413"/>
          <p14:tracePt t="96966" x="1328738" y="2538413"/>
          <p14:tracePt t="96966" x="1338263" y="2538413"/>
          <p14:tracePt t="97002" x="1343025" y="2538413"/>
          <p14:tracePt t="97003" x="1347788" y="2543175"/>
          <p14:tracePt t="97065" x="1352550" y="2543175"/>
          <p14:tracePt t="97073" x="1362075" y="2543175"/>
          <p14:tracePt t="97073" x="1376363" y="2543175"/>
          <p14:tracePt t="97089" x="1390650" y="2543175"/>
          <p14:tracePt t="97091" x="1400175" y="2543175"/>
          <p14:tracePt t="97100" x="1428750" y="2557463"/>
          <p14:tracePt t="97118" x="1457325" y="2571750"/>
          <p14:tracePt t="97133" x="1485900" y="2576513"/>
          <p14:tracePt t="97151" x="1495425" y="2576513"/>
          <p14:tracePt t="97166" x="1500188" y="2576513"/>
          <p14:tracePt t="97226" x="1504950" y="2576513"/>
          <p14:tracePt t="97274" x="1509713" y="2576513"/>
          <p14:tracePt t="97278" x="1524000" y="2576513"/>
          <p14:tracePt t="97300" x="1533525" y="2576513"/>
          <p14:tracePt t="97316" x="1562100" y="2576513"/>
          <p14:tracePt t="97318" x="1604963" y="2581275"/>
          <p14:tracePt t="97334" x="1647825" y="2586038"/>
          <p14:tracePt t="97351" x="1671638" y="2590800"/>
          <p14:tracePt t="97366" x="1690688" y="2595563"/>
          <p14:tracePt t="97384" x="1695450" y="2595563"/>
          <p14:tracePt t="97400" x="1709738" y="2600325"/>
          <p14:tracePt t="97417" x="1714500" y="2600325"/>
          <p14:tracePt t="98106" x="1724025" y="2600325"/>
          <p14:tracePt t="98329" x="1733550" y="2600325"/>
          <p14:tracePt t="98332" x="1738313" y="2609850"/>
          <p14:tracePt t="98632" x="1743075" y="2614613"/>
          <p14:tracePt t="98649" x="1747838" y="2619375"/>
          <p14:tracePt t="98841" x="1762125" y="2619375"/>
          <p14:tracePt t="98850" x="1776413" y="2619375"/>
          <p14:tracePt t="98858" x="1800225" y="2624138"/>
          <p14:tracePt t="98867" x="1828800" y="2628900"/>
          <p14:tracePt t="98883" x="1843088" y="2628900"/>
          <p14:tracePt t="98903" x="1857375" y="2633663"/>
          <p14:tracePt t="98916" x="1862138" y="2633663"/>
          <p14:tracePt t="99042" x="1876425" y="2633663"/>
          <p14:tracePt t="99050" x="1890713" y="2633663"/>
          <p14:tracePt t="99058" x="1924050" y="2633663"/>
          <p14:tracePt t="99068" x="1957388" y="2633663"/>
          <p14:tracePt t="99085" x="2005013" y="2647950"/>
          <p14:tracePt t="99102" x="2038350" y="2657475"/>
          <p14:tracePt t="99117" x="2052638" y="2657475"/>
          <p14:tracePt t="99134" x="2057400" y="2657475"/>
          <p14:tracePt t="99150" x="2062163" y="2657475"/>
          <p14:tracePt t="99191" x="2076450" y="2657475"/>
          <p14:tracePt t="99211" x="2081213" y="2657475"/>
          <p14:tracePt t="99220" x="2085975" y="2657475"/>
          <p14:tracePt t="99222" x="2100263" y="2657475"/>
          <p14:tracePt t="99235" x="2105025" y="2657475"/>
          <p14:tracePt t="99252" x="2119313" y="2657475"/>
          <p14:tracePt t="99268" x="2128838" y="2657475"/>
          <p14:tracePt t="99283" x="2138363" y="2657475"/>
          <p14:tracePt t="99303" x="2152650" y="2657475"/>
          <p14:tracePt t="99316" x="2162175" y="2657475"/>
          <p14:tracePt t="99337" x="2185988" y="2657475"/>
          <p14:tracePt t="99350" x="2205038" y="2657475"/>
          <p14:tracePt t="99368" x="2224088" y="2657475"/>
          <p14:tracePt t="99383" x="2238375" y="2657475"/>
          <p14:tracePt t="99403" x="2243138" y="2657475"/>
          <p14:tracePt t="99417" x="2247900" y="2657475"/>
          <p14:tracePt t="99466" x="2257425" y="2657475"/>
          <p14:tracePt t="99474" x="2262188" y="2652713"/>
          <p14:tracePt t="99482" x="2271713" y="2647950"/>
          <p14:tracePt t="99493" x="2286000" y="2647950"/>
          <p14:tracePt t="99517" x="2295525" y="2647950"/>
          <p14:tracePt t="99519" x="2324100" y="2647950"/>
          <p14:tracePt t="99535" x="2352675" y="2647950"/>
          <p14:tracePt t="99550" x="2381250" y="2647950"/>
          <p14:tracePt t="99568" x="2419350" y="2647950"/>
          <p14:tracePt t="99585" x="2447925" y="2647950"/>
          <p14:tracePt t="99585" x="2457450" y="2647950"/>
          <p14:tracePt t="99602" x="2476500" y="2647950"/>
          <p14:tracePt t="99616" x="2533650" y="2647950"/>
          <p14:tracePt t="99635" x="2576513" y="2643188"/>
          <p14:tracePt t="99650" x="2609850" y="2643188"/>
          <p14:tracePt t="99667" x="2638425" y="2643188"/>
          <p14:tracePt t="99684" x="2671763" y="2643188"/>
          <p14:tracePt t="99700" x="2690813" y="2643188"/>
          <p14:tracePt t="99717" x="2705100" y="2643188"/>
          <p14:tracePt t="99734" x="2719388" y="2643188"/>
          <p14:tracePt t="99858" x="2714625" y="2643188"/>
          <p14:tracePt t="99860" x="2705100" y="2643188"/>
          <p14:tracePt t="99871" x="2662238" y="2643188"/>
          <p14:tracePt t="99883" x="2624138" y="2643188"/>
          <p14:tracePt t="99901" x="2557463" y="2643188"/>
          <p14:tracePt t="99916" x="2481263" y="2643188"/>
          <p14:tracePt t="99934" x="2400300" y="2643188"/>
          <p14:tracePt t="99953" x="2328863" y="2633663"/>
          <p14:tracePt t="99966" x="2252663" y="2624138"/>
          <p14:tracePt t="99966" x="2228850" y="2624138"/>
          <p14:tracePt t="99986" x="2205038" y="2619375"/>
          <p14:tracePt t="100000" x="2162175" y="2619375"/>
          <p14:tracePt t="100019" x="2143125" y="2619375"/>
          <p14:tracePt t="100034" x="2128838" y="2619375"/>
          <p14:tracePt t="100056" x="2090738" y="2619375"/>
          <p14:tracePt t="100066" x="2047875" y="2619375"/>
          <p14:tracePt t="100086" x="2005013" y="2619375"/>
          <p14:tracePt t="100100" x="1976438" y="2619375"/>
          <p14:tracePt t="100117" x="1952625" y="2619375"/>
          <p14:tracePt t="100132" x="1947863" y="2619375"/>
          <p14:tracePt t="100132" x="1943100" y="2619375"/>
          <p14:tracePt t="100156" x="1933575" y="2619375"/>
          <p14:tracePt t="100167" x="1919288" y="2619375"/>
          <p14:tracePt t="100184" x="1900238" y="2614613"/>
          <p14:tracePt t="100200" x="1862138" y="2614613"/>
          <p14:tracePt t="100219" x="1838325" y="2614613"/>
          <p14:tracePt t="100233" x="1814513" y="2605088"/>
          <p14:tracePt t="100252" x="1800225" y="2605088"/>
          <p14:tracePt t="100267" x="1795463" y="2605088"/>
          <p14:tracePt t="100419" x="1795463" y="2595563"/>
          <p14:tracePt t="100433" x="1809750" y="2595563"/>
          <p14:tracePt t="100442" x="1824038" y="2595563"/>
          <p14:tracePt t="100447" x="1838325" y="2595563"/>
          <p14:tracePt t="100454" x="1862138" y="2590800"/>
          <p14:tracePt t="100467" x="1895475" y="2590800"/>
          <p14:tracePt t="100485" x="1924050" y="2590800"/>
          <p14:tracePt t="100501" x="1952625" y="2590800"/>
          <p14:tracePt t="100519" x="1981200" y="2590800"/>
          <p14:tracePt t="100533" x="2009775" y="2590800"/>
          <p14:tracePt t="100552" x="2038350" y="2590800"/>
          <p14:tracePt t="100566" x="2076450" y="2590800"/>
          <p14:tracePt t="100566" x="2090738" y="2590800"/>
          <p14:tracePt t="100586" x="2100263" y="2590800"/>
          <p14:tracePt t="100600" x="2133600" y="2590800"/>
          <p14:tracePt t="100619" x="2152650" y="2595563"/>
          <p14:tracePt t="100634" x="2162175" y="2595563"/>
          <p14:tracePt t="100652" x="2185988" y="2595563"/>
          <p14:tracePt t="100667" x="2195513" y="2600325"/>
          <p14:tracePt t="100685" x="2238375" y="2600325"/>
          <p14:tracePt t="100700" x="2262188" y="2609850"/>
          <p14:tracePt t="100719" x="2286000" y="2609850"/>
          <p14:tracePt t="100733" x="2305050" y="2614613"/>
          <p14:tracePt t="100751" x="2319338" y="2619375"/>
          <p14:tracePt t="100767" x="2328863" y="2619375"/>
          <p14:tracePt t="100767" x="2338388" y="2619375"/>
          <p14:tracePt t="100799" x="2347913" y="2624138"/>
          <p14:tracePt t="100801" x="2371725" y="2624138"/>
          <p14:tracePt t="100819" x="2390775" y="2628900"/>
          <p14:tracePt t="100835" x="2400300" y="2628900"/>
          <p14:tracePt t="100852" x="2419350" y="2628900"/>
          <p14:tracePt t="100867" x="2433638" y="2633663"/>
          <p14:tracePt t="100885" x="2452688" y="2633663"/>
          <p14:tracePt t="100901" x="2476500" y="2633663"/>
          <p14:tracePt t="100918" x="2495550" y="2643188"/>
          <p14:tracePt t="100934" x="2509838" y="2643188"/>
          <p14:tracePt t="101025" x="2524125" y="2643188"/>
          <p14:tracePt t="101057" x="2528888" y="2643188"/>
          <p14:tracePt t="101072" x="2533650" y="2643188"/>
          <p14:tracePt t="101098" x="2538413" y="2638425"/>
          <p14:tracePt t="101106" x="2547938" y="2638425"/>
          <p14:tracePt t="101110" x="2552700" y="2638425"/>
          <p14:tracePt t="101122" x="2557463" y="2633663"/>
          <p14:tracePt t="101134" x="2576513" y="2633663"/>
          <p14:tracePt t="101152" x="2581275" y="2633663"/>
          <p14:tracePt t="101167" x="2595563" y="2624138"/>
          <p14:tracePt t="101167" x="2600325" y="2624138"/>
          <p14:tracePt t="101211" x="2605088" y="2624138"/>
          <p14:tracePt t="101242" x="2609850" y="2624138"/>
          <p14:tracePt t="101254" x="2624138" y="2619375"/>
          <p14:tracePt t="101266" x="2633663" y="2619375"/>
          <p14:tracePt t="101269" x="2638425" y="2614613"/>
          <p14:tracePt t="101682" x="2633663" y="2614613"/>
          <p14:tracePt t="101698" x="2628900" y="2614613"/>
          <p14:tracePt t="101762" x="2614613" y="2614613"/>
          <p14:tracePt t="101778" x="2609850" y="2614613"/>
          <p14:tracePt t="101779" x="2605088" y="2614613"/>
          <p14:tracePt t="101800" x="2590800" y="2614613"/>
          <p14:tracePt t="101817" x="2586038" y="2605088"/>
          <p14:tracePt t="101849" x="2581275" y="2605088"/>
          <p14:tracePt t="101871" x="2562225" y="2605088"/>
          <p14:tracePt t="101890" x="2552700" y="2600325"/>
          <p14:tracePt t="101892" x="2547938" y="2595563"/>
          <p14:tracePt t="101902" x="2538413" y="2595563"/>
          <p14:tracePt t="101916" x="2509838" y="2586038"/>
          <p14:tracePt t="101935" x="2486025" y="2586038"/>
          <p14:tracePt t="101950" x="2466975" y="2581275"/>
          <p14:tracePt t="101968" x="2457450" y="2571750"/>
          <p14:tracePt t="103074" x="2471738" y="2571750"/>
          <p14:tracePt t="103081" x="2481263" y="2576513"/>
          <p14:tracePt t="103088" x="2505075" y="2581275"/>
          <p14:tracePt t="103100" x="2528888" y="2590800"/>
          <p14:tracePt t="103117" x="2552700" y="2590800"/>
          <p14:tracePt t="103133" x="2576513" y="2600325"/>
          <p14:tracePt t="103150" x="2600325" y="2609850"/>
          <p14:tracePt t="103167" x="2643188" y="2619375"/>
          <p14:tracePt t="103183" x="2662238" y="2619375"/>
          <p14:tracePt t="103200" x="2695575" y="2624138"/>
          <p14:tracePt t="103216" x="2724150" y="2624138"/>
          <p14:tracePt t="103235" x="2743200" y="2624138"/>
          <p14:tracePt t="103252" x="2762250" y="2624138"/>
          <p14:tracePt t="103266" x="2786063" y="2624138"/>
          <p14:tracePt t="103286" x="2795588" y="2624138"/>
          <p14:tracePt t="103299" x="2819400" y="2624138"/>
          <p14:tracePt t="103318" x="2824163" y="2624138"/>
          <p14:tracePt t="103334" x="2838450" y="2628900"/>
          <p14:tracePt t="103351" x="2852738" y="2628900"/>
          <p14:tracePt t="103366" x="2871788" y="2628900"/>
          <p14:tracePt t="103366" x="2876550" y="2628900"/>
          <p14:tracePt t="103387" x="2881313" y="2628900"/>
          <p14:tracePt t="103400" x="2924175" y="2633663"/>
          <p14:tracePt t="103419" x="2957513" y="2643188"/>
          <p14:tracePt t="103433" x="3000375" y="2647950"/>
          <p14:tracePt t="103451" x="3033713" y="2657475"/>
          <p14:tracePt t="103466" x="3062288" y="2667000"/>
          <p14:tracePt t="103485" x="3081338" y="2671763"/>
          <p14:tracePt t="103502" x="3095625" y="2671763"/>
          <p14:tracePt t="103518" x="3109913" y="2671763"/>
          <p14:tracePt t="103533" x="3138488" y="2676525"/>
          <p14:tracePt t="103552" x="3162300" y="2681288"/>
          <p14:tracePt t="103566" x="3186113" y="2681288"/>
          <p14:tracePt t="103566" x="3195638" y="2686050"/>
          <p14:tracePt t="103586" x="3205163" y="2686050"/>
          <p14:tracePt t="103600" x="3248025" y="2700338"/>
          <p14:tracePt t="103619" x="3281363" y="2709863"/>
          <p14:tracePt t="103634" x="3300413" y="2714625"/>
          <p14:tracePt t="103652" x="3309938" y="2714625"/>
          <p14:tracePt t="103666" x="3319463" y="2714625"/>
          <p14:tracePt t="103746" x="3324225" y="2714625"/>
          <p14:tracePt t="103769" x="3328988" y="2714625"/>
          <p14:tracePt t="103777" x="3343275" y="2714625"/>
          <p14:tracePt t="103788" x="3348038" y="2714625"/>
          <p14:tracePt t="103798" x="3362325" y="2714625"/>
          <p14:tracePt t="103815" x="3390900" y="2714625"/>
          <p14:tracePt t="103835" x="3400425" y="2714625"/>
          <p14:tracePt t="103851" x="3409950" y="2714625"/>
          <p14:tracePt t="103866" x="3429000" y="2714625"/>
          <p14:tracePt t="103884" x="3443288" y="2700338"/>
          <p14:tracePt t="103899" x="3457575" y="2695575"/>
          <p14:tracePt t="103917" x="3471863" y="2690813"/>
          <p14:tracePt t="103933" x="3486150" y="2681288"/>
          <p14:tracePt t="103951" x="3495675" y="2671763"/>
          <p14:tracePt t="103966" x="3505200" y="2667000"/>
          <p14:tracePt t="103966" x="3509963" y="2652713"/>
          <p14:tracePt t="104008" x="3519488" y="2638425"/>
          <p14:tracePt t="104026" x="3529013" y="2628900"/>
          <p14:tracePt t="104028" x="3529013" y="2624138"/>
          <p14:tracePt t="104050" x="3533775" y="2614613"/>
          <p14:tracePt t="104053" x="3538538" y="2600325"/>
          <p14:tracePt t="104066" x="3543300" y="2590800"/>
          <p14:tracePt t="104083" x="3548063" y="2586038"/>
          <p14:tracePt t="104098" x="3557588" y="2581275"/>
          <p14:tracePt t="104137" x="3567113" y="2576513"/>
          <p14:tracePt t="104234" x="3571875" y="2576513"/>
          <p14:tracePt t="104250" x="3571875" y="2586038"/>
          <p14:tracePt t="104258" x="3571875" y="2595563"/>
          <p14:tracePt t="104266" x="3571875" y="2600325"/>
          <p14:tracePt t="104282" x="3571875" y="2619375"/>
          <p14:tracePt t="104284" x="3571875" y="2628900"/>
          <p14:tracePt t="104301" x="3571875" y="2638425"/>
          <p14:tracePt t="104317" x="3552825" y="2657475"/>
          <p14:tracePt t="104335" x="3529013" y="2667000"/>
          <p14:tracePt t="104353" x="3500438" y="2671763"/>
          <p14:tracePt t="104367" x="3452813" y="2681288"/>
          <p14:tracePt t="104385" x="3395663" y="2686050"/>
          <p14:tracePt t="104401" x="3286125" y="2686050"/>
          <p14:tracePt t="104419" x="3195638" y="2686050"/>
          <p14:tracePt t="104434" x="3109913" y="2686050"/>
          <p14:tracePt t="104451" x="3038475" y="2686050"/>
          <p14:tracePt t="104467" x="2962275" y="2686050"/>
          <p14:tracePt t="104484" x="2890838" y="2686050"/>
          <p14:tracePt t="104502" x="2824163" y="2686050"/>
          <p14:tracePt t="104518" x="2757488" y="2686050"/>
          <p14:tracePt t="104534" x="2690813" y="2686050"/>
          <p14:tracePt t="104552" x="2609850" y="2686050"/>
          <p14:tracePt t="104567" x="2533650" y="2686050"/>
          <p14:tracePt t="104567" x="2490788" y="2686050"/>
          <p14:tracePt t="104587" x="2447925" y="2686050"/>
          <p14:tracePt t="104600" x="2366963" y="2686050"/>
          <p14:tracePt t="104600" x="2338388" y="2686050"/>
          <p14:tracePt t="104619" x="2300288" y="2686050"/>
          <p14:tracePt t="104634" x="2214563" y="2686050"/>
          <p14:tracePt t="104651" x="2162175" y="2686050"/>
          <p14:tracePt t="104666" x="2109788" y="2686050"/>
          <p14:tracePt t="104683" x="2062163" y="2686050"/>
          <p14:tracePt t="104700" x="2028825" y="2676525"/>
          <p14:tracePt t="104717" x="2000250" y="2671763"/>
          <p14:tracePt t="104732" x="1981200" y="2671763"/>
          <p14:tracePt t="104749" x="1976438" y="2671763"/>
          <p14:tracePt t="104767" x="1966913" y="2671763"/>
          <p14:tracePt t="104784" x="1957388" y="2667000"/>
          <p14:tracePt t="104800" x="1952625" y="2667000"/>
          <p14:tracePt t="104962" x="1952625" y="2662238"/>
          <p14:tracePt t="104967" x="1952625" y="2652713"/>
          <p14:tracePt t="104971" x="1957388" y="2647950"/>
          <p14:tracePt t="104983" x="1981200" y="2633663"/>
          <p14:tracePt t="105016" x="1985963" y="2624138"/>
          <p14:tracePt t="105019" x="1995488" y="2614613"/>
          <p14:tracePt t="105036" x="2005013" y="2605088"/>
          <p14:tracePt t="105051" x="2014538" y="2595563"/>
          <p14:tracePt t="105068" x="2033588" y="2595563"/>
          <p14:tracePt t="105082" x="2052638" y="2590800"/>
          <p14:tracePt t="105102" x="2071688" y="2590800"/>
          <p14:tracePt t="105117" x="2090738" y="2586038"/>
          <p14:tracePt t="105134" x="2128838" y="2581275"/>
          <p14:tracePt t="105151" x="2162175" y="2566988"/>
          <p14:tracePt t="105167" x="2219325" y="2562225"/>
          <p14:tracePt t="105183" x="2247900" y="2552700"/>
          <p14:tracePt t="105183" x="2271713" y="2552700"/>
          <p14:tracePt t="105203" x="2286000" y="2552700"/>
          <p14:tracePt t="105216" x="2328863" y="2552700"/>
          <p14:tracePt t="105235" x="2343150" y="2552700"/>
          <p14:tracePt t="105250" x="2362200" y="2552700"/>
          <p14:tracePt t="105268" x="2376488" y="2552700"/>
          <p14:tracePt t="105283" x="2395538" y="2552700"/>
          <p14:tracePt t="105303" x="2424113" y="2557463"/>
          <p14:tracePt t="105316" x="2462213" y="2571750"/>
          <p14:tracePt t="105336" x="2490788" y="2581275"/>
          <p14:tracePt t="105349" x="2505075" y="2586038"/>
          <p14:tracePt t="105366" x="2509838" y="2590800"/>
          <p14:tracePt t="105513" x="2519363" y="2595563"/>
          <p14:tracePt t="105545" x="2524125" y="2600325"/>
          <p14:tracePt t="105557" x="2528888" y="2609850"/>
          <p14:tracePt t="105577" x="2538413" y="2619375"/>
          <p14:tracePt t="105601" x="2543175" y="2624138"/>
          <p14:tracePt t="105621" x="2547938" y="2628900"/>
          <p14:tracePt t="105625" x="2557463" y="2633663"/>
          <p14:tracePt t="105631" x="2562225" y="2638425"/>
          <p14:tracePt t="105648" x="2571750" y="2643188"/>
          <p14:tracePt t="105665" x="2581275" y="2657475"/>
          <p14:tracePt t="105681" x="2595563" y="2671763"/>
          <p14:tracePt t="105698" x="2609850" y="2681288"/>
          <p14:tracePt t="105715" x="2643188" y="2695575"/>
          <p14:tracePt t="105731" x="2671763" y="2714625"/>
          <p14:tracePt t="105747" x="2709863" y="2733675"/>
          <p14:tracePt t="105764" x="2743200" y="2762250"/>
          <p14:tracePt t="105780" x="2776538" y="2781300"/>
          <p14:tracePt t="105797" x="2800350" y="2814638"/>
          <p14:tracePt t="105813" x="2833688" y="2862263"/>
          <p14:tracePt t="105831" x="2852738" y="2886075"/>
          <p14:tracePt t="105847" x="2876550" y="2933700"/>
          <p14:tracePt t="105864" x="2905125" y="3000375"/>
          <p14:tracePt t="105880" x="2909888" y="3048000"/>
          <p14:tracePt t="105898" x="2924175" y="3100388"/>
          <p14:tracePt t="105914" x="2928938" y="3148013"/>
          <p14:tracePt t="105931" x="2928938" y="3195638"/>
          <p14:tracePt t="105947" x="2933700" y="3243263"/>
          <p14:tracePt t="105964" x="2938463" y="3286125"/>
          <p14:tracePt t="105980" x="2947988" y="3338513"/>
          <p14:tracePt t="105998" x="2947988" y="3381375"/>
          <p14:tracePt t="106014" x="2957513" y="3433763"/>
          <p14:tracePt t="106031" x="2957513" y="3490913"/>
          <p14:tracePt t="106047" x="2957513" y="3538538"/>
          <p14:tracePt t="106047" x="2957513" y="3567113"/>
          <p14:tracePt t="106065" x="2957513" y="3600450"/>
          <p14:tracePt t="106080" x="2957513" y="3638550"/>
          <p14:tracePt t="106097" x="2957513" y="3671888"/>
          <p14:tracePt t="106114" x="2957513" y="3690938"/>
          <p14:tracePt t="106131" x="2957513" y="3724275"/>
          <p14:tracePt t="106147" x="2957513" y="3757613"/>
          <p14:tracePt t="106164" x="2957513" y="3795713"/>
          <p14:tracePt t="106181" x="2952750" y="3848100"/>
          <p14:tracePt t="106197" x="2947988" y="3910013"/>
          <p14:tracePt t="106214" x="2943225" y="3967163"/>
          <p14:tracePt t="106231" x="2943225" y="4019550"/>
          <p14:tracePt t="106247" x="2938463" y="4062413"/>
          <p14:tracePt t="106247" x="2933700" y="4076700"/>
          <p14:tracePt t="106265" x="2928938" y="4090988"/>
          <p14:tracePt t="106281" x="2924175" y="4119563"/>
          <p14:tracePt t="106297" x="2924175" y="4138613"/>
          <p14:tracePt t="106314" x="2909888" y="4162425"/>
          <p14:tracePt t="106331" x="2905125" y="4186238"/>
          <p14:tracePt t="106347" x="2895600" y="4219575"/>
          <p14:tracePt t="106364" x="2890838" y="4233863"/>
          <p14:tracePt t="106380" x="2890838" y="4248150"/>
          <p14:tracePt t="106398" x="2886075" y="4271963"/>
          <p14:tracePt t="106414" x="2876550" y="4295775"/>
          <p14:tracePt t="106431" x="2876550" y="4324350"/>
          <p14:tracePt t="106447" x="2876550" y="4338638"/>
          <p14:tracePt t="106464" x="2876550" y="4357688"/>
          <p14:tracePt t="106481" x="2876550" y="4362450"/>
          <p14:tracePt t="106498" x="2876550" y="4367213"/>
          <p14:tracePt t="106561" x="2876550" y="4381500"/>
          <p14:tracePt t="106577" x="2881313" y="4386263"/>
          <p14:tracePt t="106583" x="2890838" y="4386263"/>
          <p14:tracePt t="106588" x="2895600" y="4386263"/>
          <p14:tracePt t="106597" x="2924175" y="4391025"/>
          <p14:tracePt t="106614" x="2947988" y="4395788"/>
          <p14:tracePt t="106631" x="2976563" y="4395788"/>
          <p14:tracePt t="106647" x="2995613" y="4410075"/>
          <p14:tracePt t="106664" x="3033713" y="4410075"/>
          <p14:tracePt t="106681" x="3052763" y="4410075"/>
          <p14:tracePt t="106697" x="3062288" y="4410075"/>
          <p14:tracePt t="106714" x="3081338" y="4410075"/>
          <p14:tracePt t="106731" x="3090863" y="4410075"/>
          <p14:tracePt t="106747" x="3105150" y="4395788"/>
          <p14:tracePt t="106764" x="3124200" y="4381500"/>
          <p14:tracePt t="106781" x="3138488" y="4362450"/>
          <p14:tracePt t="106797" x="3143250" y="4338638"/>
          <p14:tracePt t="106815" x="3148013" y="4314825"/>
          <p14:tracePt t="106831" x="3148013" y="4295775"/>
          <p14:tracePt t="106848" x="3148013" y="4262438"/>
          <p14:tracePt t="106864" x="3148013" y="4229100"/>
          <p14:tracePt t="106882" x="3148013" y="4219575"/>
          <p14:tracePt t="106897" x="3148013" y="4195763"/>
          <p14:tracePt t="106914" x="3148013" y="4191000"/>
          <p14:tracePt t="106931" x="3148013" y="4181475"/>
          <p14:tracePt t="106948" x="3138488" y="4171950"/>
          <p14:tracePt t="106964" x="3133725" y="4167188"/>
          <p14:tracePt t="106981" x="3114675" y="4143375"/>
          <p14:tracePt t="106998" x="3086100" y="4124325"/>
          <p14:tracePt t="107015" x="3052763" y="4110038"/>
          <p14:tracePt t="107031" x="3014663" y="4086225"/>
          <p14:tracePt t="107048" x="2995613" y="4081463"/>
          <p14:tracePt t="107064" x="2976563" y="4071938"/>
          <p14:tracePt t="107081" x="2957513" y="4067175"/>
          <p14:tracePt t="107098" x="2947988" y="4062413"/>
          <p14:tracePt t="107115" x="2924175" y="4062413"/>
          <p14:tracePt t="107131" x="2890838" y="4062413"/>
          <p14:tracePt t="107148" x="2847975" y="4062413"/>
          <p14:tracePt t="107164" x="2809875" y="4062413"/>
          <p14:tracePt t="107182" x="2767013" y="4071938"/>
          <p14:tracePt t="107198" x="2733675" y="4081463"/>
          <p14:tracePt t="107215" x="2714625" y="4090988"/>
          <p14:tracePt t="107231" x="2705100" y="4105275"/>
          <p14:tracePt t="107248" x="2690813" y="4114800"/>
          <p14:tracePt t="107264" x="2686050" y="4129088"/>
          <p14:tracePt t="107282" x="2686050" y="4157663"/>
          <p14:tracePt t="107298" x="2686050" y="4171950"/>
          <p14:tracePt t="107315" x="2686050" y="4181475"/>
          <p14:tracePt t="107331" x="2686050" y="4195763"/>
          <p14:tracePt t="107348" x="2686050" y="4205288"/>
          <p14:tracePt t="107365" x="2686050" y="4214813"/>
          <p14:tracePt t="107381" x="2695575" y="4224338"/>
          <p14:tracePt t="107398" x="2700338" y="4229100"/>
          <p14:tracePt t="107415" x="2719388" y="4238625"/>
          <p14:tracePt t="107431" x="2728913" y="4248150"/>
          <p14:tracePt t="107448" x="2738438" y="4257675"/>
          <p14:tracePt t="107465" x="2757488" y="4267200"/>
          <p14:tracePt t="107480" x="2776538" y="4267200"/>
          <p14:tracePt t="107497" x="2790825" y="4276725"/>
          <p14:tracePt t="107514" x="2819400" y="4276725"/>
          <p14:tracePt t="107530" x="2843213" y="4276725"/>
          <p14:tracePt t="107547" x="2871788" y="4276725"/>
          <p14:tracePt t="107563" x="2905125" y="4276725"/>
          <p14:tracePt t="107581" x="2943225" y="4276725"/>
          <p14:tracePt t="107597" x="2981325" y="4276725"/>
          <p14:tracePt t="107614" x="3009900" y="4276725"/>
          <p14:tracePt t="107630" x="3038475" y="4276725"/>
          <p14:tracePt t="107647" x="3057525" y="4276725"/>
          <p14:tracePt t="107664" x="3086100" y="4276725"/>
          <p14:tracePt t="107681" x="3105150" y="4267200"/>
          <p14:tracePt t="107697" x="3138488" y="4248150"/>
          <p14:tracePt t="107714" x="3171825" y="4238625"/>
          <p14:tracePt t="107730" x="3190875" y="4229100"/>
          <p14:tracePt t="107747" x="3219450" y="4219575"/>
          <p14:tracePt t="107764" x="3238500" y="4214813"/>
          <p14:tracePt t="107781" x="3248025" y="4200525"/>
          <p14:tracePt t="107797" x="3252788" y="4195763"/>
          <p14:tracePt t="107814" x="3262313" y="4186238"/>
          <p14:tracePt t="107830" x="3271838" y="4181475"/>
          <p14:tracePt t="107847" x="3276600" y="4176713"/>
          <p14:tracePt t="107864" x="3281363" y="4167188"/>
          <p14:tracePt t="107881" x="3286125" y="4162425"/>
          <p14:tracePt t="107897" x="3290888" y="4152900"/>
          <p14:tracePt t="108016" x="3290888" y="4148138"/>
          <p14:tracePt t="108040" x="3290888" y="4143375"/>
          <p14:tracePt t="108064" x="3286125" y="4138613"/>
          <p14:tracePt t="108080" x="3281363" y="4133850"/>
          <p14:tracePt t="108088" x="3267075" y="4129088"/>
          <p14:tracePt t="108096" x="3262313" y="4119563"/>
          <p14:tracePt t="108103" x="3252788" y="4086225"/>
          <p14:tracePt t="108114" x="3238500" y="4048125"/>
          <p14:tracePt t="108130" x="3228975" y="4024313"/>
          <p14:tracePt t="108147" x="3209925" y="3995738"/>
          <p14:tracePt t="108164" x="3205163" y="3981450"/>
          <p14:tracePt t="108181" x="3205163" y="3967163"/>
          <p14:tracePt t="108197" x="3200400" y="3952875"/>
          <p14:tracePt t="108609" x="3195638" y="3948113"/>
          <p14:tracePt t="108764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6432100" y="562761"/>
            <a:ext cx="2124278" cy="369334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Network Design</a:t>
            </a:r>
          </a:p>
          <a:p>
            <a:pPr algn="l">
              <a:tabLst>
                <a:tab pos="180864" algn="l"/>
              </a:tabLst>
            </a:pP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Signal Distribution–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Design Parameters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6258" y="941908"/>
            <a:ext cx="6123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outputs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desirable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extended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Sufficient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delay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seperation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(time-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gating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distribution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8600" y="1666897"/>
            <a:ext cx="1951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Time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domain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signals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00" y="562761"/>
            <a:ext cx="2124278" cy="369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uppieren 26"/>
          <p:cNvGrpSpPr/>
          <p:nvPr/>
        </p:nvGrpSpPr>
        <p:grpSpPr>
          <a:xfrm>
            <a:off x="316258" y="2098780"/>
            <a:ext cx="2438444" cy="448885"/>
            <a:chOff x="316258" y="2098780"/>
            <a:chExt cx="2438444" cy="448885"/>
          </a:xfrm>
        </p:grpSpPr>
        <p:sp>
          <p:nvSpPr>
            <p:cNvPr id="5" name="Rechteck 4"/>
            <p:cNvSpPr/>
            <p:nvPr/>
          </p:nvSpPr>
          <p:spPr bwMode="auto">
            <a:xfrm>
              <a:off x="316258" y="2098780"/>
              <a:ext cx="2438444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0" r="7605" b="71298"/>
            <a:stretch/>
          </p:blipFill>
          <p:spPr bwMode="auto">
            <a:xfrm>
              <a:off x="457400" y="2105319"/>
              <a:ext cx="2105018" cy="411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uppieren 11"/>
          <p:cNvGrpSpPr/>
          <p:nvPr/>
        </p:nvGrpSpPr>
        <p:grpSpPr>
          <a:xfrm>
            <a:off x="3075436" y="2098880"/>
            <a:ext cx="2232683" cy="448885"/>
            <a:chOff x="3293974" y="2409434"/>
            <a:chExt cx="2232683" cy="448885"/>
          </a:xfrm>
        </p:grpSpPr>
        <p:sp>
          <p:nvSpPr>
            <p:cNvPr id="25" name="Rechteck 24"/>
            <p:cNvSpPr/>
            <p:nvPr/>
          </p:nvSpPr>
          <p:spPr bwMode="auto">
            <a:xfrm>
              <a:off x="3293974" y="2409434"/>
              <a:ext cx="2232683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8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3" r="12150" b="76055"/>
            <a:stretch/>
          </p:blipFill>
          <p:spPr bwMode="auto">
            <a:xfrm>
              <a:off x="3330719" y="2518066"/>
              <a:ext cx="2159193" cy="23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Rechteck 38"/>
          <p:cNvSpPr/>
          <p:nvPr/>
        </p:nvSpPr>
        <p:spPr>
          <a:xfrm>
            <a:off x="6432253" y="4260410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l-G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D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splitting</a:t>
            </a:r>
            <a:r>
              <a:rPr lang="de-DE" sz="1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ratio</a:t>
            </a:r>
            <a:endParaRPr lang="de-DE" sz="1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l-GR" sz="1200" dirty="0">
                <a:solidFill>
                  <a:schemeClr val="tx1"/>
                </a:solidFill>
              </a:rPr>
              <a:t>α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</a:rPr>
              <a:t>: </a:t>
            </a:r>
            <a:r>
              <a:rPr lang="de-DE" sz="1000" dirty="0" err="1">
                <a:solidFill>
                  <a:schemeClr val="tx1"/>
                </a:solidFill>
              </a:rPr>
              <a:t>line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attenuation</a:t>
            </a:r>
            <a:r>
              <a:rPr lang="de-DE" sz="1000" dirty="0">
                <a:solidFill>
                  <a:schemeClr val="tx1"/>
                </a:solidFill>
              </a:rPr>
              <a:t> (1/m)</a:t>
            </a:r>
            <a:endParaRPr lang="el-G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9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42"/>
    </mc:Choice>
    <mc:Fallback xmlns="">
      <p:transition spd="slow" advTm="110042"/>
    </mc:Fallback>
  </mc:AlternateContent>
  <p:extLst mod="1">
    <p:ext uri="{3A86A75C-4F4B-4683-9AE1-C65F6400EC91}">
      <p14:laserTraceLst xmlns:p14="http://schemas.microsoft.com/office/powerpoint/2010/main">
        <p14:tracePtLst>
          <p14:tracePt t="36900" x="6276975" y="3448050"/>
          <p14:tracePt t="37025" x="6281738" y="3448050"/>
          <p14:tracePt t="37033" x="6276975" y="3462338"/>
          <p14:tracePt t="37041" x="6257925" y="3467100"/>
          <p14:tracePt t="37050" x="6234113" y="3476625"/>
          <p14:tracePt t="37073" x="6196013" y="3486150"/>
          <p14:tracePt t="37089" x="6172200" y="3486150"/>
          <p14:tracePt t="37105" x="6143625" y="3490913"/>
          <p14:tracePt t="37121" x="6110288" y="3490913"/>
          <p14:tracePt t="37137" x="6076950" y="3490913"/>
          <p14:tracePt t="37154" x="6029325" y="3490913"/>
          <p14:tracePt t="37170" x="5957888" y="3490913"/>
          <p14:tracePt t="37186" x="5895975" y="3490913"/>
          <p14:tracePt t="37202" x="5824538" y="3490913"/>
          <p14:tracePt t="37217" x="5691188" y="3490913"/>
          <p14:tracePt t="37250" x="5600700" y="3490913"/>
          <p14:tracePt t="37258" x="5524500" y="3490913"/>
          <p14:tracePt t="37267" x="5453063" y="3490913"/>
          <p14:tracePt t="37299" x="5381625" y="3490913"/>
          <p14:tracePt t="37305" x="5310188" y="3490913"/>
          <p14:tracePt t="37317" x="5233988" y="3490913"/>
          <p14:tracePt t="37337" x="5153025" y="3490913"/>
          <p14:tracePt t="37353" x="5076825" y="3490913"/>
          <p14:tracePt t="37367" x="5000625" y="3490913"/>
          <p14:tracePt t="37383" x="4905375" y="3490913"/>
          <p14:tracePt t="37403" x="4881563" y="3490913"/>
          <p14:tracePt t="37416" x="4791075" y="3490913"/>
          <p14:tracePt t="37436" x="4724400" y="3490913"/>
          <p14:tracePt t="37450" x="4662488" y="3490913"/>
          <p14:tracePt t="37468" x="4610100" y="3490913"/>
          <p14:tracePt t="37484" x="4562475" y="3490913"/>
          <p14:tracePt t="37503" x="4524375" y="3490913"/>
          <p14:tracePt t="37516" x="4462463" y="3490913"/>
          <p14:tracePt t="37534" x="4400550" y="3490913"/>
          <p14:tracePt t="37549" x="4352925" y="3490913"/>
          <p14:tracePt t="37567" x="4314825" y="3490913"/>
          <p14:tracePt t="37585" x="4271963" y="3490913"/>
          <p14:tracePt t="37585" x="4248150" y="3490913"/>
          <p14:tracePt t="37602" x="4233863" y="3490913"/>
          <p14:tracePt t="37617" x="4181475" y="3490913"/>
          <p14:tracePt t="37635" x="4152900" y="3490913"/>
          <p14:tracePt t="37651" x="4129088" y="3490913"/>
          <p14:tracePt t="37668" x="4100513" y="3486150"/>
          <p14:tracePt t="37684" x="4052888" y="3476625"/>
          <p14:tracePt t="37702" x="4000500" y="3452813"/>
          <p14:tracePt t="37717" x="3976688" y="3448050"/>
          <p14:tracePt t="37735" x="3948113" y="3438525"/>
          <p14:tracePt t="37750" x="3933825" y="3433763"/>
          <p14:tracePt t="37768" x="3929063" y="3429000"/>
          <p14:tracePt t="37783" x="3924300" y="3429000"/>
          <p14:tracePt t="37783" x="3914775" y="3429000"/>
          <p14:tracePt t="37816" x="3895725" y="3419475"/>
          <p14:tracePt t="37818" x="3886200" y="3405188"/>
          <p14:tracePt t="37836" x="3876675" y="3400425"/>
          <p14:tracePt t="37851" x="3862388" y="3390900"/>
          <p14:tracePt t="37868" x="3857625" y="3381375"/>
          <p14:tracePt t="37883" x="3848100" y="3367088"/>
          <p14:tracePt t="37902" x="3848100" y="3362325"/>
          <p14:tracePt t="37916" x="3848100" y="3352800"/>
          <p14:tracePt t="37934" x="3848100" y="3348038"/>
          <p14:tracePt t="37950" x="3848100" y="3338513"/>
          <p14:tracePt t="37968" x="3848100" y="3328988"/>
          <p14:tracePt t="37983" x="3848100" y="3314700"/>
          <p14:tracePt t="37983" x="3848100" y="3305175"/>
          <p14:tracePt t="38004" x="3848100" y="3300413"/>
          <p14:tracePt t="38016" x="3848100" y="3281363"/>
          <p14:tracePt t="38036" x="3848100" y="3276600"/>
          <p14:tracePt t="38050" x="3848100" y="3262313"/>
          <p14:tracePt t="38068" x="3848100" y="3243263"/>
          <p14:tracePt t="38084" x="3857625" y="3224213"/>
          <p14:tracePt t="38102" x="3857625" y="3205163"/>
          <p14:tracePt t="38116" x="3871913" y="3186113"/>
          <p14:tracePt t="38134" x="3876675" y="3171825"/>
          <p14:tracePt t="38150" x="3881438" y="3143250"/>
          <p14:tracePt t="38168" x="3886200" y="3124200"/>
          <p14:tracePt t="38183" x="3900488" y="3086100"/>
          <p14:tracePt t="38203" x="3900488" y="3071813"/>
          <p14:tracePt t="38216" x="3910013" y="3024188"/>
          <p14:tracePt t="38235" x="3929063" y="2995613"/>
          <p14:tracePt t="38250" x="3933825" y="2971800"/>
          <p14:tracePt t="38267" x="3938588" y="2947988"/>
          <p14:tracePt t="38283" x="3943350" y="2924175"/>
          <p14:tracePt t="38301" x="3948113" y="2900363"/>
          <p14:tracePt t="38316" x="3952875" y="2876550"/>
          <p14:tracePt t="38336" x="3967163" y="2838450"/>
          <p14:tracePt t="38349" x="3967163" y="2814638"/>
          <p14:tracePt t="38368" x="3976688" y="2786063"/>
          <p14:tracePt t="38383" x="3976688" y="2762250"/>
          <p14:tracePt t="38383" x="3981450" y="2747963"/>
          <p14:tracePt t="38403" x="3981450" y="2743200"/>
          <p14:tracePt t="38416" x="3981450" y="2724150"/>
          <p14:tracePt t="38435" x="3986213" y="2700338"/>
          <p14:tracePt t="38472" x="3986213" y="2695575"/>
          <p14:tracePt t="38483" x="3986213" y="2690813"/>
          <p14:tracePt t="38484" x="3986213" y="2671763"/>
          <p14:tracePt t="38502" x="3990975" y="2647950"/>
          <p14:tracePt t="38516" x="3990975" y="2643188"/>
          <p14:tracePt t="38533" x="3990975" y="2628900"/>
          <p14:tracePt t="38550" x="4000500" y="2614613"/>
          <p14:tracePt t="38587" x="4000500" y="2600325"/>
          <p14:tracePt t="38589" x="4000500" y="2595563"/>
          <p14:tracePt t="38600" x="4000500" y="2586038"/>
          <p14:tracePt t="38619" x="4000500" y="2576513"/>
          <p14:tracePt t="38634" x="4005263" y="2566988"/>
          <p14:tracePt t="38674" x="4005263" y="2562225"/>
          <p14:tracePt t="38691" x="4010025" y="2543175"/>
          <p14:tracePt t="38706" x="4010025" y="2538413"/>
          <p14:tracePt t="39312" x="4019550" y="2533650"/>
          <p14:tracePt t="39315" x="4024313" y="2533650"/>
          <p14:tracePt t="39322" x="4029075" y="2533650"/>
          <p14:tracePt t="39335" x="4038600" y="2538413"/>
          <p14:tracePt t="39350" x="4048125" y="2538413"/>
          <p14:tracePt t="39366" x="4057650" y="2543175"/>
          <p14:tracePt t="39384" x="4076700" y="2543175"/>
          <p14:tracePt t="39400" x="4105275" y="2557463"/>
          <p14:tracePt t="39418" x="4119563" y="2566988"/>
          <p14:tracePt t="39434" x="4157663" y="2571750"/>
          <p14:tracePt t="39452" x="4205288" y="2576513"/>
          <p14:tracePt t="39467" x="4257675" y="2581275"/>
          <p14:tracePt t="39486" x="4300538" y="2590800"/>
          <p14:tracePt t="39502" x="4343400" y="2595563"/>
          <p14:tracePt t="39518" x="4376738" y="2600325"/>
          <p14:tracePt t="39533" x="4405313" y="2609850"/>
          <p14:tracePt t="39551" x="4433888" y="2609850"/>
          <p14:tracePt t="39567" x="4481513" y="2609850"/>
          <p14:tracePt t="39587" x="4500563" y="2609850"/>
          <p14:tracePt t="39600" x="4548188" y="2609850"/>
          <p14:tracePt t="39619" x="4576763" y="2609850"/>
          <p14:tracePt t="39634" x="4600575" y="2609850"/>
          <p14:tracePt t="39652" x="4638675" y="2609850"/>
          <p14:tracePt t="39666" x="4681538" y="2609850"/>
          <p14:tracePt t="39685" x="4729163" y="2609850"/>
          <p14:tracePt t="39701" x="4786313" y="2609850"/>
          <p14:tracePt t="39718" x="4843463" y="2609850"/>
          <p14:tracePt t="39733" x="4895850" y="2609850"/>
          <p14:tracePt t="39752" x="4943475" y="2609850"/>
          <p14:tracePt t="39767" x="4986338" y="2609850"/>
          <p14:tracePt t="39784" x="5029200" y="2619375"/>
          <p14:tracePt t="39800" x="5091113" y="2624138"/>
          <p14:tracePt t="39819" x="5129213" y="2624138"/>
          <p14:tracePt t="39835" x="5172075" y="2624138"/>
          <p14:tracePt t="39851" x="5224463" y="2624138"/>
          <p14:tracePt t="39867" x="5276850" y="2624138"/>
          <p14:tracePt t="39886" x="5324475" y="2624138"/>
          <p14:tracePt t="39900" x="5367338" y="2624138"/>
          <p14:tracePt t="39917" x="5419725" y="2624138"/>
          <p14:tracePt t="39933" x="5457825" y="2624138"/>
          <p14:tracePt t="39951" x="5514975" y="2633663"/>
          <p14:tracePt t="39966" x="5567363" y="2643188"/>
          <p14:tracePt t="39985" x="5614988" y="2647950"/>
          <p14:tracePt t="40001" x="5681663" y="2657475"/>
          <p14:tracePt t="40019" x="5719763" y="2662238"/>
          <p14:tracePt t="40033" x="5767388" y="2671763"/>
          <p14:tracePt t="40051" x="5815013" y="2671763"/>
          <p14:tracePt t="40066" x="5843588" y="2676525"/>
          <p14:tracePt t="40083" x="5881688" y="2676525"/>
          <p14:tracePt t="40099" x="5929313" y="2676525"/>
          <p14:tracePt t="40115" x="5957888" y="2676525"/>
          <p14:tracePt t="40132" x="5986463" y="2676525"/>
          <p14:tracePt t="40132" x="6000750" y="2676525"/>
          <p14:tracePt t="40154" x="6005513" y="2676525"/>
          <p14:tracePt t="40165" x="6029325" y="2676525"/>
          <p14:tracePt t="40183" x="6057900" y="2676525"/>
          <p14:tracePt t="40198" x="6100763" y="2676525"/>
          <p14:tracePt t="40216" x="6143625" y="2676525"/>
          <p14:tracePt t="40231" x="6205538" y="2676525"/>
          <p14:tracePt t="40249" x="6238875" y="2676525"/>
          <p14:tracePt t="40266" x="6272213" y="2681288"/>
          <p14:tracePt t="40282" x="6291263" y="2686050"/>
          <p14:tracePt t="40300" x="6296025" y="2686050"/>
          <p14:tracePt t="40315" x="6305550" y="2690813"/>
          <p14:tracePt t="40332" x="6319838" y="2695575"/>
          <p14:tracePt t="40348" x="6324600" y="2700338"/>
          <p14:tracePt t="40365" x="6329363" y="2709863"/>
          <p14:tracePt t="40382" x="6343650" y="2719388"/>
          <p14:tracePt t="40399" x="6343650" y="2728913"/>
          <p14:tracePt t="40416" x="6348413" y="2747963"/>
          <p14:tracePt t="40433" x="6353175" y="2776538"/>
          <p14:tracePt t="40450" x="6353175" y="2809875"/>
          <p14:tracePt t="40465" x="6353175" y="2833688"/>
          <p14:tracePt t="40482" x="6353175" y="2857500"/>
          <p14:tracePt t="40504" x="6353175" y="2876550"/>
          <p14:tracePt t="40517" x="6353175" y="2890838"/>
          <p14:tracePt t="40536" x="6353175" y="2914650"/>
          <p14:tracePt t="40550" x="6353175" y="2938463"/>
          <p14:tracePt t="40550" x="6353175" y="2943225"/>
          <p14:tracePt t="40570" x="6353175" y="2967038"/>
          <p14:tracePt t="40585" x="6348413" y="3009900"/>
          <p14:tracePt t="40608" x="6348413" y="3019425"/>
          <p14:tracePt t="40616" x="6338888" y="3057525"/>
          <p14:tracePt t="40635" x="6338888" y="3071813"/>
          <p14:tracePt t="40651" x="6334125" y="3100388"/>
          <p14:tracePt t="40669" x="6334125" y="3119438"/>
          <p14:tracePt t="40683" x="6310313" y="3143250"/>
          <p14:tracePt t="40702" x="6286500" y="3167063"/>
          <p14:tracePt t="40717" x="6243638" y="3181350"/>
          <p14:tracePt t="40735" x="6181725" y="3200400"/>
          <p14:tracePt t="40750" x="6119813" y="3224213"/>
          <p14:tracePt t="40768" x="6057900" y="3233738"/>
          <p14:tracePt t="40783" x="5991225" y="3248025"/>
          <p14:tracePt t="40783" x="5953125" y="3257550"/>
          <p14:tracePt t="40816" x="5872163" y="3267075"/>
          <p14:tracePt t="40818" x="5786438" y="3267075"/>
          <p14:tracePt t="40836" x="5691188" y="3276600"/>
          <p14:tracePt t="40850" x="5586413" y="3276600"/>
          <p14:tracePt t="40868" x="5495925" y="3276600"/>
          <p14:tracePt t="40883" x="5419725" y="3276600"/>
          <p14:tracePt t="40902" x="5343525" y="3281363"/>
          <p14:tracePt t="40916" x="5286375" y="3286125"/>
          <p14:tracePt t="40935" x="5219700" y="3286125"/>
          <p14:tracePt t="40950" x="5138738" y="3286125"/>
          <p14:tracePt t="40968" x="5053013" y="3286125"/>
          <p14:tracePt t="40983" x="4972050" y="3290888"/>
          <p14:tracePt t="40983" x="4929188" y="3290888"/>
          <p14:tracePt t="41003" x="4862513" y="3290888"/>
          <p14:tracePt t="41018" x="4800600" y="3290888"/>
          <p14:tracePt t="41037" x="4757738" y="3290888"/>
          <p14:tracePt t="41050" x="4710113" y="3290888"/>
          <p14:tracePt t="41068" x="4657725" y="3290888"/>
          <p14:tracePt t="41085" x="4605338" y="3290888"/>
          <p14:tracePt t="41102" x="4557713" y="3290888"/>
          <p14:tracePt t="41116" x="4495800" y="3300413"/>
          <p14:tracePt t="41135" x="4429125" y="3300413"/>
          <p14:tracePt t="41150" x="4371975" y="3300413"/>
          <p14:tracePt t="41167" x="4314825" y="3300413"/>
          <p14:tracePt t="41184" x="4276725" y="3300413"/>
          <p14:tracePt t="41184" x="4262438" y="3300413"/>
          <p14:tracePt t="41203" x="4248150" y="3300413"/>
          <p14:tracePt t="41216" x="4214813" y="3300413"/>
          <p14:tracePt t="41235" x="4205288" y="3300413"/>
          <p14:tracePt t="41248" x="4162425" y="3300413"/>
          <p14:tracePt t="41266" x="4133850" y="3300413"/>
          <p14:tracePt t="41282" x="4090988" y="3290888"/>
          <p14:tracePt t="41299" x="4062413" y="3290888"/>
          <p14:tracePt t="41315" x="4043363" y="3281363"/>
          <p14:tracePt t="41333" x="4038600" y="3281363"/>
          <p14:tracePt t="41348" x="4033838" y="3276600"/>
          <p14:tracePt t="41366" x="4010025" y="3271838"/>
          <p14:tracePt t="41382" x="3995738" y="3252788"/>
          <p14:tracePt t="41399" x="3981450" y="3228975"/>
          <p14:tracePt t="41415" x="3971925" y="3195638"/>
          <p14:tracePt t="41415" x="3962400" y="3176588"/>
          <p14:tracePt t="41434" x="3952875" y="3167063"/>
          <p14:tracePt t="41449" x="3948113" y="3100388"/>
          <p14:tracePt t="41466" x="3948113" y="3067050"/>
          <p14:tracePt t="41482" x="3948113" y="3024188"/>
          <p14:tracePt t="41501" x="3948113" y="2990850"/>
          <p14:tracePt t="41515" x="3957638" y="2952750"/>
          <p14:tracePt t="41533" x="3986213" y="2914650"/>
          <p14:tracePt t="41549" x="4000500" y="2881313"/>
          <p14:tracePt t="41566" x="4024313" y="2852738"/>
          <p14:tracePt t="41582" x="4052888" y="2824163"/>
          <p14:tracePt t="41599" x="4086225" y="2790825"/>
          <p14:tracePt t="41615" x="4119563" y="2767013"/>
          <p14:tracePt t="41615" x="4138613" y="2752725"/>
          <p14:tracePt t="41634" x="4176713" y="2728913"/>
          <p14:tracePt t="41649" x="4224338" y="2714625"/>
          <p14:tracePt t="41666" x="4271963" y="2695575"/>
          <p14:tracePt t="41683" x="4338638" y="2676525"/>
          <p14:tracePt t="41699" x="4405313" y="2671763"/>
          <p14:tracePt t="41715" x="4486275" y="2662238"/>
          <p14:tracePt t="41733" x="4576763" y="2647950"/>
          <p14:tracePt t="41749" x="4643438" y="2638425"/>
          <p14:tracePt t="41766" x="4705350" y="2633663"/>
          <p14:tracePt t="41782" x="4767263" y="2619375"/>
          <p14:tracePt t="41799" x="4824413" y="2614613"/>
          <p14:tracePt t="41815" x="4895850" y="2614613"/>
          <p14:tracePt t="41815" x="4933950" y="2614613"/>
          <p14:tracePt t="41835" x="5005388" y="2605088"/>
          <p14:tracePt t="41849" x="5067300" y="2605088"/>
          <p14:tracePt t="41866" x="5129213" y="2605088"/>
          <p14:tracePt t="41883" x="5186363" y="2605088"/>
          <p14:tracePt t="41901" x="5248275" y="2605088"/>
          <p14:tracePt t="41917" x="5319713" y="2605088"/>
          <p14:tracePt t="41934" x="5391150" y="2605088"/>
          <p14:tracePt t="41950" x="5453063" y="2605088"/>
          <p14:tracePt t="41967" x="5529263" y="2605088"/>
          <p14:tracePt t="41984" x="5600700" y="2605088"/>
          <p14:tracePt t="41984" x="5634038" y="2605088"/>
          <p14:tracePt t="42003" x="5695950" y="2605088"/>
          <p14:tracePt t="42035" x="5767388" y="2605088"/>
          <p14:tracePt t="42050" x="5819775" y="2605088"/>
          <p14:tracePt t="42053" x="5853113" y="2605088"/>
          <p14:tracePt t="42066" x="5900738" y="2609850"/>
          <p14:tracePt t="42083" x="5938838" y="2624138"/>
          <p14:tracePt t="42101" x="5976938" y="2633663"/>
          <p14:tracePt t="42118" x="6015038" y="2657475"/>
          <p14:tracePt t="42133" x="6053138" y="2681288"/>
          <p14:tracePt t="42151" x="6091238" y="2700338"/>
          <p14:tracePt t="42166" x="6129338" y="2728913"/>
          <p14:tracePt t="42166" x="6138863" y="2738438"/>
          <p14:tracePt t="42187" x="6148388" y="2747963"/>
          <p14:tracePt t="42199" x="6167438" y="2776538"/>
          <p14:tracePt t="42218" x="6176963" y="2800350"/>
          <p14:tracePt t="42234" x="6186488" y="2828925"/>
          <p14:tracePt t="42253" x="6200775" y="2867025"/>
          <p14:tracePt t="42267" x="6215063" y="2890838"/>
          <p14:tracePt t="42285" x="6219825" y="2928938"/>
          <p14:tracePt t="42300" x="6229350" y="2962275"/>
          <p14:tracePt t="42317" x="6238875" y="2986088"/>
          <p14:tracePt t="42334" x="6243638" y="3014663"/>
          <p14:tracePt t="42351" x="6243638" y="3033713"/>
          <p14:tracePt t="42367" x="6248400" y="3062288"/>
          <p14:tracePt t="42384" x="6248400" y="3076575"/>
          <p14:tracePt t="42401" x="6248400" y="3119438"/>
          <p14:tracePt t="42419" x="6248400" y="3143250"/>
          <p14:tracePt t="42434" x="6248400" y="3171825"/>
          <p14:tracePt t="42452" x="6248400" y="3190875"/>
          <p14:tracePt t="42467" x="6248400" y="3219450"/>
          <p14:tracePt t="42485" x="6243638" y="3243263"/>
          <p14:tracePt t="42501" x="6238875" y="3262313"/>
          <p14:tracePt t="42518" x="6234113" y="3281363"/>
          <p14:tracePt t="42534" x="6229350" y="3286125"/>
          <p14:tracePt t="42550" x="6219825" y="3309938"/>
          <p14:tracePt t="42566" x="6205538" y="3328988"/>
          <p14:tracePt t="42602" x="6200775" y="3333750"/>
          <p14:tracePt t="42603" x="6186488" y="3343275"/>
          <p14:tracePt t="42618" x="6162675" y="3362325"/>
          <p14:tracePt t="42634" x="6138863" y="3367088"/>
          <p14:tracePt t="42652" x="6105525" y="3381375"/>
          <p14:tracePt t="42666" x="6062663" y="3390900"/>
          <p14:tracePt t="42685" x="6029325" y="3395663"/>
          <p14:tracePt t="42700" x="5986463" y="3409950"/>
          <p14:tracePt t="42718" x="5972175" y="3414713"/>
          <p14:tracePt t="42733" x="5953125" y="3414713"/>
          <p14:tracePt t="42751" x="5934075" y="3414713"/>
          <p14:tracePt t="42766" x="5919788" y="3419475"/>
          <p14:tracePt t="42784" x="5895975" y="3419475"/>
          <p14:tracePt t="42799" x="5862638" y="3419475"/>
          <p14:tracePt t="42799" x="5843588" y="3424238"/>
          <p14:tracePt t="42818" x="5810250" y="3424238"/>
          <p14:tracePt t="42835" x="5776913" y="3424238"/>
          <p14:tracePt t="42852" x="5738813" y="3424238"/>
          <p14:tracePt t="42867" x="5705475" y="3424238"/>
          <p14:tracePt t="42885" x="5681663" y="3424238"/>
          <p14:tracePt t="42900" x="5638800" y="3424238"/>
          <p14:tracePt t="42917" x="5610225" y="3424238"/>
          <p14:tracePt t="42933" x="5591175" y="3424238"/>
          <p14:tracePt t="42951" x="5576888" y="3424238"/>
          <p14:tracePt t="42966" x="5557838" y="3424238"/>
          <p14:tracePt t="42985" x="5543550" y="3424238"/>
          <p14:tracePt t="43001" x="5524500" y="3424238"/>
          <p14:tracePt t="43019" x="5500688" y="3424238"/>
          <p14:tracePt t="43034" x="5476875" y="3424238"/>
          <p14:tracePt t="43052" x="5438775" y="3424238"/>
          <p14:tracePt t="43067" x="5405438" y="3424238"/>
          <p14:tracePt t="43086" x="5391150" y="3424238"/>
          <p14:tracePt t="43100" x="5376863" y="3424238"/>
          <p14:tracePt t="43118" x="5372100" y="3424238"/>
          <p14:tracePt t="43133" x="5362575" y="3424238"/>
          <p14:tracePt t="43150" x="5353050" y="3424238"/>
          <p14:tracePt t="43166" x="5338763" y="3424238"/>
          <p14:tracePt t="43184" x="5272088" y="3424238"/>
          <p14:tracePt t="43202" x="5248275" y="3424238"/>
          <p14:tracePt t="43202" x="5233988" y="3424238"/>
          <p14:tracePt t="43218" x="5219700" y="3424238"/>
          <p14:tracePt t="43234" x="5200650" y="3419475"/>
          <p14:tracePt t="43250" x="5191125" y="3405188"/>
          <p14:tracePt t="43267" x="5176838" y="3381375"/>
          <p14:tracePt t="43285" x="5157788" y="3352800"/>
          <p14:tracePt t="43300" x="5133975" y="3305175"/>
          <p14:tracePt t="43318" x="5124450" y="3271838"/>
          <p14:tracePt t="43334" x="5105400" y="3224213"/>
          <p14:tracePt t="43351" x="5095875" y="3176588"/>
          <p14:tracePt t="43366" x="5081588" y="3124200"/>
          <p14:tracePt t="43385" x="5076825" y="3071813"/>
          <p14:tracePt t="43400" x="5076825" y="3005138"/>
          <p14:tracePt t="43418" x="5076825" y="2962275"/>
          <p14:tracePt t="43433" x="5076825" y="2928938"/>
          <p14:tracePt t="43450" x="5081588" y="2900363"/>
          <p14:tracePt t="43466" x="5091113" y="2867025"/>
          <p14:tracePt t="43483" x="5095875" y="2847975"/>
          <p14:tracePt t="43502" x="5119688" y="2814638"/>
          <p14:tracePt t="43518" x="5138738" y="2786063"/>
          <p14:tracePt t="43533" x="5176838" y="2752725"/>
          <p14:tracePt t="43550" x="5205413" y="2738438"/>
          <p14:tracePt t="43566" x="5248275" y="2719388"/>
          <p14:tracePt t="43587" x="5267325" y="2714625"/>
          <p14:tracePt t="43600" x="5286375" y="2714625"/>
          <p14:tracePt t="43600" x="5295900" y="2705100"/>
          <p14:tracePt t="43618" x="5300663" y="2700338"/>
          <p14:tracePt t="43633" x="5329238" y="2700338"/>
          <p14:tracePt t="43651" x="5348288" y="2700338"/>
          <p14:tracePt t="43666" x="5381625" y="2700338"/>
          <p14:tracePt t="43685" x="5424488" y="2709863"/>
          <p14:tracePt t="43700" x="5453063" y="2724150"/>
          <p14:tracePt t="43716" x="5476875" y="2733675"/>
          <p14:tracePt t="43733" x="5505450" y="2743200"/>
          <p14:tracePt t="43751" x="5519738" y="2762250"/>
          <p14:tracePt t="43768" x="5534025" y="2767013"/>
          <p14:tracePt t="43783" x="5548313" y="2790825"/>
          <p14:tracePt t="43804" x="5553075" y="2795588"/>
          <p14:tracePt t="43817" x="5567363" y="2824163"/>
          <p14:tracePt t="43837" x="5567363" y="2833688"/>
          <p14:tracePt t="43850" x="5567363" y="2847975"/>
          <p14:tracePt t="43868" x="5567363" y="2867025"/>
          <p14:tracePt t="43884" x="5567363" y="2886075"/>
          <p14:tracePt t="43902" x="5567363" y="2909888"/>
          <p14:tracePt t="43916" x="5567363" y="2933700"/>
          <p14:tracePt t="43935" x="5553075" y="2957513"/>
          <p14:tracePt t="43950" x="5538788" y="2976563"/>
          <p14:tracePt t="43968" x="5524500" y="2990850"/>
          <p14:tracePt t="43983" x="5510213" y="3000375"/>
          <p14:tracePt t="44001" x="5500688" y="3014663"/>
          <p14:tracePt t="44016" x="5486400" y="3019425"/>
          <p14:tracePt t="44036" x="5481638" y="3024188"/>
          <p14:tracePt t="44050" x="5472113" y="3024188"/>
          <p14:tracePt t="44068" x="5448300" y="3024188"/>
          <p14:tracePt t="44083" x="5429250" y="3028950"/>
          <p14:tracePt t="44101" x="5395913" y="3028950"/>
          <p14:tracePt t="44117" x="5362575" y="3028950"/>
          <p14:tracePt t="44134" x="5329238" y="3028950"/>
          <p14:tracePt t="44150" x="5300663" y="3028950"/>
          <p14:tracePt t="44150" x="5291138" y="3028950"/>
          <p14:tracePt t="44171" x="5286375" y="3028950"/>
          <p14:tracePt t="44183" x="5262563" y="3028950"/>
          <p14:tracePt t="44183" x="5257800" y="3028950"/>
          <p14:tracePt t="44203" x="5238750" y="3019425"/>
          <p14:tracePt t="44216" x="5210175" y="3014663"/>
          <p14:tracePt t="44235" x="5186363" y="3000375"/>
          <p14:tracePt t="44250" x="5157788" y="2986088"/>
          <p14:tracePt t="44268" x="5133975" y="2976563"/>
          <p14:tracePt t="44283" x="5129213" y="2971800"/>
          <p14:tracePt t="44300" x="5110163" y="2952750"/>
          <p14:tracePt t="44316" x="5095875" y="2938463"/>
          <p14:tracePt t="44335" x="5076825" y="2919413"/>
          <p14:tracePt t="44350" x="5057775" y="2895600"/>
          <p14:tracePt t="44368" x="5048250" y="2886075"/>
          <p14:tracePt t="44383" x="5043488" y="2876550"/>
          <p14:tracePt t="44383" x="5043488" y="2867025"/>
          <p14:tracePt t="44418" x="5043488" y="2862263"/>
          <p14:tracePt t="44420" x="5038725" y="2847975"/>
          <p14:tracePt t="44436" x="5033963" y="2838450"/>
          <p14:tracePt t="44450" x="5033963" y="2828925"/>
          <p14:tracePt t="44468" x="5038725" y="2805113"/>
          <p14:tracePt t="44484" x="5043488" y="2795588"/>
          <p14:tracePt t="44503" x="5048250" y="2776538"/>
          <p14:tracePt t="44517" x="5057775" y="2767013"/>
          <p14:tracePt t="44535" x="5072063" y="2752725"/>
          <p14:tracePt t="44550" x="5081588" y="2747963"/>
          <p14:tracePt t="44567" x="5086350" y="2743200"/>
          <p14:tracePt t="44584" x="5095875" y="2738438"/>
          <p14:tracePt t="44600" x="5105400" y="2738438"/>
          <p14:tracePt t="44616" x="5143500" y="2724150"/>
          <p14:tracePt t="44635" x="5172075" y="2714625"/>
          <p14:tracePt t="44651" x="5205413" y="2700338"/>
          <p14:tracePt t="44668" x="5243513" y="2700338"/>
          <p14:tracePt t="44684" x="5286375" y="2695575"/>
          <p14:tracePt t="44702" x="5329238" y="2690813"/>
          <p14:tracePt t="44717" x="5376863" y="2690813"/>
          <p14:tracePt t="44735" x="5414963" y="2690813"/>
          <p14:tracePt t="44750" x="5434013" y="2690813"/>
          <p14:tracePt t="44769" x="5457825" y="2690813"/>
          <p14:tracePt t="44783" x="5486400" y="2690813"/>
          <p14:tracePt t="44783" x="5500688" y="2690813"/>
          <p14:tracePt t="44803" x="5538788" y="2695575"/>
          <p14:tracePt t="44817" x="5581650" y="2709863"/>
          <p14:tracePt t="44836" x="5634038" y="2724150"/>
          <p14:tracePt t="44851" x="5681663" y="2733675"/>
          <p14:tracePt t="44867" x="5724525" y="2747963"/>
          <p14:tracePt t="44883" x="5748338" y="2757488"/>
          <p14:tracePt t="44902" x="5772150" y="2762250"/>
          <p14:tracePt t="44916" x="5791200" y="2767013"/>
          <p14:tracePt t="44935" x="5800725" y="2776538"/>
          <p14:tracePt t="44949" x="5824538" y="2781300"/>
          <p14:tracePt t="44968" x="5843588" y="2790825"/>
          <p14:tracePt t="44984" x="5876925" y="2809875"/>
          <p14:tracePt t="44984" x="5886450" y="2814638"/>
          <p14:tracePt t="45004" x="5895975" y="2819400"/>
          <p14:tracePt t="45017" x="5943600" y="2843213"/>
          <p14:tracePt t="45017" x="5957888" y="2857500"/>
          <p14:tracePt t="45045" x="5976938" y="2867025"/>
          <p14:tracePt t="45045" x="5986463" y="2871788"/>
          <p14:tracePt t="45045" x="5995988" y="2881313"/>
          <p14:tracePt t="45075" x="6005513" y="2890838"/>
          <p14:tracePt t="45077" x="6024563" y="2895600"/>
          <p14:tracePt t="45077" x="6038850" y="2914650"/>
          <p14:tracePt t="45089" x="6048375" y="2919413"/>
          <p14:tracePt t="45099" x="6081713" y="2938463"/>
          <p14:tracePt t="45115" x="6115050" y="2967038"/>
          <p14:tracePt t="45132" x="6143625" y="2986088"/>
          <p14:tracePt t="45148" x="6162675" y="2995613"/>
          <p14:tracePt t="45166" x="6172200" y="3009900"/>
          <p14:tracePt t="45182" x="6172200" y="3014663"/>
          <p14:tracePt t="45199" x="6172200" y="3024188"/>
          <p14:tracePt t="45215" x="6172200" y="3033713"/>
          <p14:tracePt t="45232" x="6172200" y="3038475"/>
          <p14:tracePt t="45249" x="6172200" y="3043238"/>
          <p14:tracePt t="45266" x="6176963" y="3062288"/>
          <p14:tracePt t="45282" x="6176963" y="3067050"/>
          <p14:tracePt t="45299" x="6176963" y="3076575"/>
          <p14:tracePt t="45315" x="6181725" y="3095625"/>
          <p14:tracePt t="45332" x="6191250" y="3109913"/>
          <p14:tracePt t="45348" x="6196013" y="3119438"/>
          <p14:tracePt t="45366" x="6200775" y="3128963"/>
          <p14:tracePt t="45382" x="6219825" y="3148013"/>
          <p14:tracePt t="45399" x="6238875" y="3167063"/>
          <p14:tracePt t="45416" x="6253163" y="3181350"/>
          <p14:tracePt t="45416" x="6267450" y="3186113"/>
          <p14:tracePt t="45435" x="6291263" y="3200400"/>
          <p14:tracePt t="45449" x="6305550" y="3214688"/>
          <p14:tracePt t="45465" x="6334125" y="3228975"/>
          <p14:tracePt t="45484" x="6353175" y="3233738"/>
          <p14:tracePt t="45501" x="6372225" y="3238500"/>
          <p14:tracePt t="45518" x="6381750" y="3248025"/>
          <p14:tracePt t="45609" x="6381750" y="3262313"/>
          <p14:tracePt t="45626" x="6381750" y="3276600"/>
          <p14:tracePt t="45627" x="6372225" y="3281363"/>
          <p14:tracePt t="45638" x="6324600" y="3286125"/>
          <p14:tracePt t="45651" x="6267450" y="3286125"/>
          <p14:tracePt t="45667" x="6191250" y="3286125"/>
          <p14:tracePt t="45685" x="6124575" y="3271838"/>
          <p14:tracePt t="45700" x="6053138" y="3243263"/>
          <p14:tracePt t="45717" x="6000750" y="3219450"/>
          <p14:tracePt t="45733" x="5986463" y="3200400"/>
          <p14:tracePt t="45751" x="5972175" y="3190875"/>
          <p14:tracePt t="45766" x="5948363" y="3176588"/>
          <p14:tracePt t="45785" x="5924550" y="3152775"/>
          <p14:tracePt t="45800" x="5876925" y="3114675"/>
          <p14:tracePt t="45819" x="5843588" y="3081338"/>
          <p14:tracePt t="45835" x="5819775" y="3062288"/>
          <p14:tracePt t="45852" x="5791200" y="3028950"/>
          <p14:tracePt t="45867" x="5753100" y="2995613"/>
          <p14:tracePt t="45885" x="5710238" y="2976563"/>
          <p14:tracePt t="45901" x="5657850" y="2952750"/>
          <p14:tracePt t="45918" x="5595938" y="2928938"/>
          <p14:tracePt t="45933" x="5534025" y="2914650"/>
          <p14:tracePt t="45952" x="5486400" y="2895600"/>
          <p14:tracePt t="45966" x="5448300" y="2881313"/>
          <p14:tracePt t="45985" x="5424488" y="2871788"/>
          <p14:tracePt t="46001" x="5381625" y="2843213"/>
          <p14:tracePt t="46019" x="5324475" y="2814638"/>
          <p14:tracePt t="46033" x="5262563" y="2776538"/>
          <p14:tracePt t="46053" x="5210175" y="2743200"/>
          <p14:tracePt t="46066" x="5181600" y="2728913"/>
          <p14:tracePt t="46086" x="5153025" y="2714625"/>
          <p14:tracePt t="46100" x="5124450" y="2686050"/>
          <p14:tracePt t="46117" x="5100638" y="2676525"/>
          <p14:tracePt t="46133" x="5086350" y="2667000"/>
          <p14:tracePt t="46174" x="5081588" y="2667000"/>
          <p14:tracePt t="46201" x="5076825" y="2667000"/>
          <p14:tracePt t="46220" x="5053013" y="2667000"/>
          <p14:tracePt t="46223" x="5029200" y="2667000"/>
          <p14:tracePt t="46233" x="5019675" y="2676525"/>
          <p14:tracePt t="46233" x="5005388" y="2686050"/>
          <p14:tracePt t="46249" x="4981575" y="2714625"/>
          <p14:tracePt t="46266" x="4972050" y="2728913"/>
          <p14:tracePt t="46285" x="4972050" y="2757488"/>
          <p14:tracePt t="46301" x="4972050" y="2781300"/>
          <p14:tracePt t="46318" x="4972050" y="2809875"/>
          <p14:tracePt t="46335" x="4972050" y="2828925"/>
          <p14:tracePt t="46352" x="4976813" y="2857500"/>
          <p14:tracePt t="46366" x="4991100" y="2886075"/>
          <p14:tracePt t="46385" x="5014913" y="2914650"/>
          <p14:tracePt t="46400" x="5048250" y="2947988"/>
          <p14:tracePt t="46419" x="5081588" y="2967038"/>
          <p14:tracePt t="46434" x="5119688" y="2976563"/>
          <p14:tracePt t="46451" x="5157788" y="2995613"/>
          <p14:tracePt t="46467" x="5205413" y="3000375"/>
          <p14:tracePt t="46485" x="5233988" y="3014663"/>
          <p14:tracePt t="46502" x="5267325" y="3014663"/>
          <p14:tracePt t="46518" x="5291138" y="3014663"/>
          <p14:tracePt t="46533" x="5319713" y="3014663"/>
          <p14:tracePt t="46552" x="5343525" y="3014663"/>
          <p14:tracePt t="46566" x="5372100" y="3014663"/>
          <p14:tracePt t="46566" x="5391150" y="3014663"/>
          <p14:tracePt t="46588" x="5400675" y="3005138"/>
          <p14:tracePt t="46601" x="5438775" y="2995613"/>
          <p14:tracePt t="46618" x="5448300" y="2986088"/>
          <p14:tracePt t="46634" x="5472113" y="2967038"/>
          <p14:tracePt t="46651" x="5486400" y="2952750"/>
          <p14:tracePt t="46667" x="5491163" y="2938463"/>
          <p14:tracePt t="46684" x="5491163" y="2928938"/>
          <p14:tracePt t="46701" x="5491163" y="2914650"/>
          <p14:tracePt t="46717" x="5491163" y="2905125"/>
          <p14:tracePt t="46733" x="5491163" y="2890838"/>
          <p14:tracePt t="46752" x="5491163" y="2881313"/>
          <p14:tracePt t="46767" x="5491163" y="2867025"/>
          <p14:tracePt t="46767" x="5491163" y="2852738"/>
          <p14:tracePt t="46800" x="5491163" y="2833688"/>
          <p14:tracePt t="46802" x="5491163" y="2828925"/>
          <p14:tracePt t="46802" x="5491163" y="2814638"/>
          <p14:tracePt t="46819" x="5472113" y="2781300"/>
          <p14:tracePt t="46835" x="5443538" y="2752725"/>
          <p14:tracePt t="46851" x="5400675" y="2728913"/>
          <p14:tracePt t="46867" x="5353050" y="2714625"/>
          <p14:tracePt t="46884" x="5310188" y="2695575"/>
          <p14:tracePt t="46901" x="5286375" y="2690813"/>
          <p14:tracePt t="46917" x="5276850" y="2690813"/>
          <p14:tracePt t="46962" x="5272088" y="2690813"/>
          <p14:tracePt t="46968" x="5262563" y="2690813"/>
          <p14:tracePt t="46972" x="5257800" y="2690813"/>
          <p14:tracePt t="46983" x="5238750" y="2695575"/>
          <p14:tracePt t="47001" x="5229225" y="2733675"/>
          <p14:tracePt t="47019" x="5219700" y="2762250"/>
          <p14:tracePt t="47050" x="5219700" y="2781300"/>
          <p14:tracePt t="47066" x="5219700" y="2800350"/>
          <p14:tracePt t="47068" x="5219700" y="2814638"/>
          <p14:tracePt t="47085" x="5219700" y="2828925"/>
          <p14:tracePt t="47102" x="5219700" y="2838450"/>
          <p14:tracePt t="47117" x="5224463" y="2857500"/>
          <p14:tracePt t="47135" x="5238750" y="2871788"/>
          <p14:tracePt t="47150" x="5272088" y="2886075"/>
          <p14:tracePt t="47168" x="5300663" y="2895600"/>
          <p14:tracePt t="47182" x="5329238" y="2914650"/>
          <p14:tracePt t="47200" x="5353050" y="2914650"/>
          <p14:tracePt t="47216" x="5376863" y="2919413"/>
          <p14:tracePt t="47216" x="5381625" y="2919413"/>
          <p14:tracePt t="47234" x="5395913" y="2919413"/>
          <p14:tracePt t="47248" x="5405438" y="2919413"/>
          <p14:tracePt t="47267" x="5424488" y="2919413"/>
          <p14:tracePt t="47284" x="5424488" y="2914650"/>
          <p14:tracePt t="47304" x="5424488" y="2900363"/>
          <p14:tracePt t="47317" x="5424488" y="2886075"/>
          <p14:tracePt t="47335" x="5424488" y="2876550"/>
          <p14:tracePt t="47350" x="5424488" y="2852738"/>
          <p14:tracePt t="47368" x="5424488" y="2833688"/>
          <p14:tracePt t="47383" x="5410200" y="2819400"/>
          <p14:tracePt t="47403" x="5405438" y="2805113"/>
          <p14:tracePt t="47416" x="5391150" y="2790825"/>
          <p14:tracePt t="47436" x="5372100" y="2776538"/>
          <p14:tracePt t="47451" x="5348288" y="2776538"/>
          <p14:tracePt t="47468" x="5329238" y="2776538"/>
          <p14:tracePt t="47483" x="5300663" y="2776538"/>
          <p14:tracePt t="47503" x="5276850" y="2776538"/>
          <p14:tracePt t="47516" x="5248275" y="2776538"/>
          <p14:tracePt t="47535" x="5233988" y="2781300"/>
          <p14:tracePt t="47549" x="5200650" y="2800350"/>
          <p14:tracePt t="47586" x="5191125" y="2809875"/>
          <p14:tracePt t="47599" x="5186363" y="2814638"/>
          <p14:tracePt t="47601" x="5181600" y="2819400"/>
          <p14:tracePt t="47616" x="5176838" y="2838450"/>
          <p14:tracePt t="47635" x="5176838" y="2847975"/>
          <p14:tracePt t="47650" x="5172075" y="2867025"/>
          <p14:tracePt t="47668" x="5162550" y="2881313"/>
          <p14:tracePt t="47683" x="5162550" y="2890838"/>
          <p14:tracePt t="47702" x="5162550" y="2909888"/>
          <p14:tracePt t="47716" x="5162550" y="2928938"/>
          <p14:tracePt t="47735" x="5162550" y="2938463"/>
          <p14:tracePt t="47750" x="5162550" y="2957513"/>
          <p14:tracePt t="47768" x="5167313" y="2967038"/>
          <p14:tracePt t="47783" x="5176838" y="2976563"/>
          <p14:tracePt t="47783" x="5181600" y="2986088"/>
          <p14:tracePt t="47816" x="5191125" y="2990850"/>
          <p14:tracePt t="47818" x="5214938" y="2995613"/>
          <p14:tracePt t="47836" x="5219700" y="2995613"/>
          <p14:tracePt t="47882" x="5224463" y="2995613"/>
          <p14:tracePt t="47899" x="5229225" y="2995613"/>
          <p14:tracePt t="47905" x="5233988" y="2986088"/>
          <p14:tracePt t="47907" x="5238750" y="2981325"/>
          <p14:tracePt t="47916" x="5243513" y="2967038"/>
          <p14:tracePt t="47935" x="5248275" y="2938463"/>
          <p14:tracePt t="47954" x="5248275" y="2933700"/>
          <p14:tracePt t="47967" x="5248275" y="2928938"/>
          <p14:tracePt t="47984" x="5248275" y="2914650"/>
          <p14:tracePt t="48003" x="5248275" y="2905125"/>
          <p14:tracePt t="48282" x="5248275" y="2909888"/>
          <p14:tracePt t="48287" x="5243513" y="2909888"/>
          <p14:tracePt t="48290" x="5238750" y="2914650"/>
          <p14:tracePt t="48299" x="5229225" y="2924175"/>
          <p14:tracePt t="48315" x="5219700" y="2938463"/>
          <p14:tracePt t="48333" x="5205413" y="2947988"/>
          <p14:tracePt t="48348" x="5191125" y="2971800"/>
          <p14:tracePt t="48366" x="5186363" y="2976563"/>
          <p14:tracePt t="48383" x="5176838" y="2986088"/>
          <p14:tracePt t="48402" x="5172075" y="2990850"/>
          <p14:tracePt t="48416" x="5162550" y="2995613"/>
          <p14:tracePt t="48474" x="5162550" y="3009900"/>
          <p14:tracePt t="48490" x="5162550" y="3014663"/>
          <p14:tracePt t="48529" x="5162550" y="3019425"/>
          <p14:tracePt t="48650" x="5167313" y="3024188"/>
          <p14:tracePt t="48666" x="5172075" y="3028950"/>
          <p14:tracePt t="48688" x="5176838" y="3033713"/>
          <p14:tracePt t="48690" x="5181600" y="3038475"/>
          <p14:tracePt t="48700" x="5186363" y="3043238"/>
          <p14:tracePt t="48718" x="5195888" y="3057525"/>
          <p14:tracePt t="48752" x="5205413" y="3067050"/>
          <p14:tracePt t="48784" x="5214938" y="3067050"/>
          <p14:tracePt t="49032" x="5219700" y="3071813"/>
          <p14:tracePt t="49111" x="5219700" y="3076575"/>
          <p14:tracePt t="49112" x="5224463" y="3081338"/>
          <p14:tracePt t="49120" x="5238750" y="3081338"/>
          <p14:tracePt t="49130" x="5276850" y="3090863"/>
          <p14:tracePt t="49147" x="5324475" y="3100388"/>
          <p14:tracePt t="49163" x="5353050" y="3100388"/>
          <p14:tracePt t="49180" x="5372100" y="3100388"/>
          <p14:tracePt t="49196" x="5376863" y="3100388"/>
          <p14:tracePt t="49408" x="5372100" y="3095625"/>
          <p14:tracePt t="49456" x="5362575" y="3095625"/>
          <p14:tracePt t="49464" x="5348288" y="3095625"/>
          <p14:tracePt t="49472" x="5329238" y="3095625"/>
          <p14:tracePt t="49480" x="5295900" y="3090863"/>
          <p14:tracePt t="49481" x="5219700" y="3090863"/>
          <p14:tracePt t="49497" x="5110163" y="3086100"/>
          <p14:tracePt t="49514" x="4986338" y="3086100"/>
          <p14:tracePt t="49530" x="4872038" y="3081338"/>
          <p14:tracePt t="49547" x="4791075" y="3081338"/>
          <p14:tracePt t="49563" x="4776788" y="3071813"/>
          <p14:tracePt t="50206" x="0" y="0"/>
        </p14:tracePtLst>
        <p14:tracePtLst>
          <p14:tracePt t="58241" x="1976438" y="2728913"/>
          <p14:tracePt t="58361" x="1952625" y="2719388"/>
          <p14:tracePt t="58369" x="1928813" y="2719388"/>
          <p14:tracePt t="58378" x="1862138" y="2700338"/>
          <p14:tracePt t="58394" x="1814513" y="2695575"/>
          <p14:tracePt t="58405" x="1776413" y="2695575"/>
          <p14:tracePt t="58418" x="1757363" y="2690813"/>
          <p14:tracePt t="58454" x="1747838" y="2690813"/>
          <p14:tracePt t="58466" x="1738313" y="2690813"/>
          <p14:tracePt t="58473" x="1709738" y="2695575"/>
          <p14:tracePt t="58483" x="1690688" y="2700338"/>
          <p14:tracePt t="58500" x="1666875" y="2709863"/>
          <p14:tracePt t="58521" x="1643063" y="2714625"/>
          <p14:tracePt t="58533" x="1619250" y="2724150"/>
          <p14:tracePt t="58553" x="1609725" y="2728913"/>
          <p14:tracePt t="58567" x="1604963" y="2728913"/>
          <p14:tracePt t="58594" x="1600200" y="2733675"/>
          <p14:tracePt t="58610" x="1576388" y="2747963"/>
          <p14:tracePt t="58638" x="1557338" y="2757488"/>
          <p14:tracePt t="58641" x="1547813" y="2767013"/>
          <p14:tracePt t="58658" x="1533525" y="2771775"/>
          <p14:tracePt t="58673" x="1514475" y="2786063"/>
          <p14:tracePt t="58689" x="1504950" y="2790825"/>
          <p14:tracePt t="58716" x="1495425" y="2800350"/>
          <p14:tracePt t="58738" x="1485900" y="2809875"/>
          <p14:tracePt t="58740" x="1481138" y="2809875"/>
          <p14:tracePt t="58751" x="1466850" y="2814638"/>
          <p14:tracePt t="58769" x="1452563" y="2814638"/>
          <p14:tracePt t="58783" x="1419225" y="2814638"/>
          <p14:tracePt t="58803" x="1404938" y="2814638"/>
          <p14:tracePt t="58816" x="1376363" y="2805113"/>
          <p14:tracePt t="58837" x="1338263" y="2790825"/>
          <p14:tracePt t="58850" x="1285875" y="2762250"/>
          <p14:tracePt t="58869" x="1233488" y="2728913"/>
          <p14:tracePt t="58883" x="1185863" y="2690813"/>
          <p14:tracePt t="58902" x="1133475" y="2667000"/>
          <p14:tracePt t="58916" x="1090613" y="2643188"/>
          <p14:tracePt t="58935" x="1052513" y="2633663"/>
          <p14:tracePt t="58950" x="1033463" y="2633663"/>
          <p14:tracePt t="58967" x="1028700" y="2633663"/>
          <p14:tracePt t="59032" x="1019175" y="2633663"/>
          <p14:tracePt t="59042" x="1004888" y="2633663"/>
          <p14:tracePt t="59043" x="1000125" y="2633663"/>
          <p14:tracePt t="59066" x="981075" y="2633663"/>
          <p14:tracePt t="59069" x="957263" y="2647950"/>
          <p14:tracePt t="59085" x="942975" y="2657475"/>
          <p14:tracePt t="59102" x="938213" y="2667000"/>
          <p14:tracePt t="59117" x="928688" y="2676525"/>
          <p14:tracePt t="59135" x="919163" y="2681288"/>
          <p14:tracePt t="59150" x="914400" y="2695575"/>
          <p14:tracePt t="59168" x="900113" y="2719388"/>
          <p14:tracePt t="59183" x="900113" y="2743200"/>
          <p14:tracePt t="59183" x="895350" y="2757488"/>
          <p14:tracePt t="59203" x="895350" y="2767013"/>
          <p14:tracePt t="59216" x="890588" y="2795588"/>
          <p14:tracePt t="59235" x="890588" y="2800350"/>
          <p14:tracePt t="59250" x="890588" y="2809875"/>
          <p14:tracePt t="59441" x="885825" y="2814638"/>
          <p14:tracePt t="59457" x="881063" y="2814638"/>
          <p14:tracePt t="59472" x="876300" y="2814638"/>
          <p14:tracePt t="59487" x="866775" y="2814638"/>
          <p14:tracePt t="59490" x="857250" y="2800350"/>
          <p14:tracePt t="59501" x="857250" y="2776538"/>
          <p14:tracePt t="59517" x="857250" y="2752725"/>
          <p14:tracePt t="59535" x="857250" y="2728913"/>
          <p14:tracePt t="59551" x="857250" y="2719388"/>
          <p14:tracePt t="59568" x="871538" y="2695575"/>
          <p14:tracePt t="59568" x="876300" y="2686050"/>
          <p14:tracePt t="59586" x="881063" y="2676525"/>
          <p14:tracePt t="59601" x="885825" y="2667000"/>
          <p14:tracePt t="59616" x="904875" y="2643188"/>
          <p14:tracePt t="59635" x="909638" y="2638425"/>
          <p14:tracePt t="59650" x="928688" y="2624138"/>
          <p14:tracePt t="59667" x="933450" y="2619375"/>
          <p14:tracePt t="59683" x="942975" y="2605088"/>
          <p14:tracePt t="59702" x="957263" y="2595563"/>
          <p14:tracePt t="59716" x="971550" y="2590800"/>
          <p14:tracePt t="59733" x="985838" y="2586038"/>
          <p14:tracePt t="59750" x="995363" y="2586038"/>
          <p14:tracePt t="59767" x="1000125" y="2581275"/>
          <p14:tracePt t="59784" x="1023938" y="2581275"/>
          <p14:tracePt t="59784" x="1033463" y="2581275"/>
          <p14:tracePt t="59817" x="1047750" y="2571750"/>
          <p14:tracePt t="59819" x="1062038" y="2571750"/>
          <p14:tracePt t="59836" x="1085850" y="2562225"/>
          <p14:tracePt t="59850" x="1100138" y="2552700"/>
          <p14:tracePt t="59867" x="1104900" y="2552700"/>
          <p14:tracePt t="59883" x="1128713" y="2543175"/>
          <p14:tracePt t="59902" x="1138238" y="2538413"/>
          <p14:tracePt t="59916" x="1157288" y="2538413"/>
          <p14:tracePt t="59935" x="1171575" y="2533650"/>
          <p14:tracePt t="59950" x="1185863" y="2528888"/>
          <p14:tracePt t="59967" x="1209675" y="2528888"/>
          <p14:tracePt t="59983" x="1233488" y="2528888"/>
          <p14:tracePt t="59983" x="1243013" y="2528888"/>
          <p14:tracePt t="60004" x="1262063" y="2528888"/>
          <p14:tracePt t="60016" x="1328738" y="2528888"/>
          <p14:tracePt t="60036" x="1376363" y="2528888"/>
          <p14:tracePt t="60050" x="1414463" y="2528888"/>
          <p14:tracePt t="60067" x="1452563" y="2528888"/>
          <p14:tracePt t="60084" x="1500188" y="2528888"/>
          <p14:tracePt t="60100" x="1571625" y="2543175"/>
          <p14:tracePt t="60116" x="1633538" y="2547938"/>
          <p14:tracePt t="60134" x="1690688" y="2557463"/>
          <p14:tracePt t="60150" x="1747838" y="2571750"/>
          <p14:tracePt t="60167" x="1800225" y="2576513"/>
          <p14:tracePt t="60183" x="1847850" y="2581275"/>
          <p14:tracePt t="60183" x="1881188" y="2586038"/>
          <p14:tracePt t="60202" x="1900238" y="2590800"/>
          <p14:tracePt t="60216" x="1995488" y="2609850"/>
          <p14:tracePt t="60236" x="2071688" y="2633663"/>
          <p14:tracePt t="60251" x="2152650" y="2647950"/>
          <p14:tracePt t="60267" x="2233613" y="2662238"/>
          <p14:tracePt t="60284" x="2300288" y="2676525"/>
          <p14:tracePt t="60301" x="2376488" y="2700338"/>
          <p14:tracePt t="60317" x="2447925" y="2728913"/>
          <p14:tracePt t="60335" x="2509838" y="2747963"/>
          <p14:tracePt t="60350" x="2576513" y="2781300"/>
          <p14:tracePt t="60366" x="2643188" y="2814638"/>
          <p14:tracePt t="60366" x="2671763" y="2833688"/>
          <p14:tracePt t="60386" x="2695575" y="2843213"/>
          <p14:tracePt t="60400" x="2786063" y="2919413"/>
          <p14:tracePt t="60419" x="2847975" y="2976563"/>
          <p14:tracePt t="60434" x="2890838" y="3024188"/>
          <p14:tracePt t="60452" x="2933700" y="3076575"/>
          <p14:tracePt t="60466" x="2976563" y="3133725"/>
          <p14:tracePt t="60485" x="2990850" y="3176588"/>
          <p14:tracePt t="60502" x="3009900" y="3209925"/>
          <p14:tracePt t="60518" x="3038475" y="3262313"/>
          <p14:tracePt t="60533" x="3057525" y="3319463"/>
          <p14:tracePt t="60552" x="3071813" y="3376613"/>
          <p14:tracePt t="60566" x="3086100" y="3429000"/>
          <p14:tracePt t="60566" x="3090863" y="3462338"/>
          <p14:tracePt t="60587" x="3100388" y="3490913"/>
          <p14:tracePt t="60599" x="3119438" y="3590925"/>
          <p14:tracePt t="60618" x="3133725" y="3662363"/>
          <p14:tracePt t="60634" x="3138488" y="3724275"/>
          <p14:tracePt t="60652" x="3143250" y="3776663"/>
          <p14:tracePt t="60667" x="3143250" y="3824288"/>
          <p14:tracePt t="60685" x="3143250" y="3867150"/>
          <p14:tracePt t="60700" x="3143250" y="3919538"/>
          <p14:tracePt t="60718" x="3143250" y="3962400"/>
          <p14:tracePt t="60733" x="3143250" y="4005263"/>
          <p14:tracePt t="60751" x="3143250" y="4033838"/>
          <p14:tracePt t="60766" x="3143250" y="4048125"/>
          <p14:tracePt t="60899" x="3143250" y="4043363"/>
          <p14:tracePt t="60906" x="3133725" y="4019550"/>
          <p14:tracePt t="60911" x="3095625" y="3952875"/>
          <p14:tracePt t="60924" x="3067050" y="3924300"/>
          <p14:tracePt t="60934" x="2981325" y="3829050"/>
          <p14:tracePt t="60952" x="2867025" y="3738563"/>
          <p14:tracePt t="60966" x="2747963" y="3643313"/>
          <p14:tracePt t="60985" x="2633663" y="3567113"/>
          <p14:tracePt t="61001" x="2462213" y="3452813"/>
          <p14:tracePt t="61019" x="2352675" y="3395663"/>
          <p14:tracePt t="61035" x="2243138" y="3343275"/>
          <p14:tracePt t="61053" x="2138363" y="3295650"/>
          <p14:tracePt t="61067" x="2028825" y="3248025"/>
          <p14:tracePt t="61086" x="1928813" y="3214688"/>
          <p14:tracePt t="61100" x="1828800" y="3176588"/>
          <p14:tracePt t="61117" x="1747838" y="3143250"/>
          <p14:tracePt t="61133" x="1681163" y="3119438"/>
          <p14:tracePt t="61152" x="1619250" y="3090863"/>
          <p14:tracePt t="61166" x="1566863" y="3071813"/>
          <p14:tracePt t="61166" x="1547813" y="3067050"/>
          <p14:tracePt t="61187" x="1519238" y="3052763"/>
          <p14:tracePt t="61200" x="1466850" y="3028950"/>
          <p14:tracePt t="61219" x="1443038" y="3014663"/>
          <p14:tracePt t="61234" x="1433513" y="3005138"/>
          <p14:tracePt t="61252" x="1419225" y="3000375"/>
          <p14:tracePt t="61268" x="1404938" y="3000375"/>
          <p14:tracePt t="61282" x="1376363" y="2990850"/>
          <p14:tracePt t="61299" x="1300163" y="2990850"/>
          <p14:tracePt t="61316" x="1266825" y="2976563"/>
          <p14:tracePt t="61639" x="1262063" y="2976563"/>
          <p14:tracePt t="61649" x="1262063" y="2971800"/>
          <p14:tracePt t="61657" x="1257300" y="2962275"/>
          <p14:tracePt t="61671" x="1252538" y="2952750"/>
          <p14:tracePt t="61673" x="1247775" y="2952750"/>
          <p14:tracePt t="61684" x="1243013" y="2947988"/>
          <p14:tracePt t="61729" x="1238250" y="2943225"/>
          <p14:tracePt t="61729" x="1238250" y="2938463"/>
          <p14:tracePt t="61753" x="1238250" y="2933700"/>
          <p14:tracePt t="61761" x="1238250" y="2919413"/>
          <p14:tracePt t="61775" x="1238250" y="2914650"/>
          <p14:tracePt t="61784" x="1233488" y="2900363"/>
          <p14:tracePt t="61800" x="1228725" y="2881313"/>
          <p14:tracePt t="61819" x="1214438" y="2871788"/>
          <p14:tracePt t="61835" x="1209675" y="2852738"/>
          <p14:tracePt t="61851" x="1195388" y="2833688"/>
          <p14:tracePt t="61867" x="1181100" y="2819400"/>
          <p14:tracePt t="61884" x="1152525" y="2790825"/>
          <p14:tracePt t="61900" x="1114425" y="2771775"/>
          <p14:tracePt t="61917" x="1085850" y="2743200"/>
          <p14:tracePt t="61933" x="1052513" y="2719388"/>
          <p14:tracePt t="61950" x="1033463" y="2700338"/>
          <p14:tracePt t="61966" x="1019175" y="2690813"/>
          <p14:tracePt t="61983" x="1009650" y="2667000"/>
          <p14:tracePt t="61983" x="1000125" y="2647950"/>
          <p14:tracePt t="62003" x="995363" y="2628900"/>
          <p14:tracePt t="62017" x="985838" y="2595563"/>
          <p14:tracePt t="62035" x="981075" y="2586038"/>
          <p14:tracePt t="62052" x="981075" y="2562225"/>
          <p14:tracePt t="62068" x="976313" y="2538413"/>
          <p14:tracePt t="62083" x="976313" y="2519363"/>
          <p14:tracePt t="62102" x="976313" y="2495550"/>
          <p14:tracePt t="62117" x="966788" y="2471738"/>
          <p14:tracePt t="62134" x="966788" y="2457450"/>
          <p14:tracePt t="62150" x="966788" y="2443163"/>
          <p14:tracePt t="62168" x="966788" y="2438400"/>
          <p14:tracePt t="62183" x="966788" y="2433638"/>
          <p14:tracePt t="62183" x="976313" y="2424113"/>
          <p14:tracePt t="62202" x="981075" y="2419350"/>
          <p14:tracePt t="62216" x="995363" y="2400300"/>
          <p14:tracePt t="62235" x="1004888" y="2395538"/>
          <p14:tracePt t="62249" x="1028700" y="2395538"/>
          <p14:tracePt t="62269" x="1052513" y="2381250"/>
          <p14:tracePt t="62283" x="1076325" y="2381250"/>
          <p14:tracePt t="62304" x="1100138" y="2381250"/>
          <p14:tracePt t="62318" x="1114425" y="2381250"/>
          <p14:tracePt t="62336" x="1133475" y="2381250"/>
          <p14:tracePt t="62349" x="1157288" y="2381250"/>
          <p14:tracePt t="62368" x="1181100" y="2381250"/>
          <p14:tracePt t="62383" x="1233488" y="2381250"/>
          <p14:tracePt t="62403" x="1252538" y="2381250"/>
          <p14:tracePt t="62417" x="1300163" y="2381250"/>
          <p14:tracePt t="62436" x="1323975" y="2381250"/>
          <p14:tracePt t="62450" x="1328738" y="2386013"/>
          <p14:tracePt t="62468" x="1352550" y="2400300"/>
          <p14:tracePt t="62483" x="1376363" y="2424113"/>
          <p14:tracePt t="62483" x="1390650" y="2438400"/>
          <p14:tracePt t="62517" x="1400175" y="2443163"/>
          <p14:tracePt t="62518" x="1428750" y="2471738"/>
          <p14:tracePt t="62535" x="1443038" y="2490788"/>
          <p14:tracePt t="62549" x="1452563" y="2500313"/>
          <p14:tracePt t="62568" x="1462088" y="2524125"/>
          <p14:tracePt t="62584" x="1476375" y="2547938"/>
          <p14:tracePt t="62601" x="1481138" y="2586038"/>
          <p14:tracePt t="62617" x="1481138" y="2638425"/>
          <p14:tracePt t="62635" x="1481138" y="2671763"/>
          <p14:tracePt t="62650" x="1481138" y="2695575"/>
          <p14:tracePt t="62667" x="1481138" y="2724150"/>
          <p14:tracePt t="62683" x="1476375" y="2747963"/>
          <p14:tracePt t="62702" x="1462088" y="2776538"/>
          <p14:tracePt t="62716" x="1443038" y="2809875"/>
          <p14:tracePt t="62735" x="1428750" y="2833688"/>
          <p14:tracePt t="62750" x="1409700" y="2847975"/>
          <p14:tracePt t="62768" x="1400175" y="2862263"/>
          <p14:tracePt t="62783" x="1390650" y="2867025"/>
          <p14:tracePt t="62802" x="1381125" y="2867025"/>
          <p14:tracePt t="62816" x="1362075" y="2871788"/>
          <p14:tracePt t="62835" x="1343025" y="2871788"/>
          <p14:tracePt t="62850" x="1309688" y="2871788"/>
          <p14:tracePt t="62869" x="1276350" y="2871788"/>
          <p14:tracePt t="62883" x="1233488" y="2871788"/>
          <p14:tracePt t="62902" x="1176338" y="2847975"/>
          <p14:tracePt t="62918" x="1114425" y="2828925"/>
          <p14:tracePt t="62934" x="1076325" y="2800350"/>
          <p14:tracePt t="62950" x="1042988" y="2776538"/>
          <p14:tracePt t="62967" x="1019175" y="2752725"/>
          <p14:tracePt t="62984" x="1000125" y="2728913"/>
          <p14:tracePt t="62984" x="995363" y="2719388"/>
          <p14:tracePt t="63004" x="995363" y="2695575"/>
          <p14:tracePt t="63017" x="981075" y="2647950"/>
          <p14:tracePt t="63036" x="976313" y="2619375"/>
          <p14:tracePt t="63050" x="976313" y="2590800"/>
          <p14:tracePt t="63068" x="976313" y="2566988"/>
          <p14:tracePt t="63084" x="981075" y="2547938"/>
          <p14:tracePt t="63102" x="1000125" y="2533650"/>
          <p14:tracePt t="63117" x="1038225" y="2528888"/>
          <p14:tracePt t="63134" x="1081088" y="2528888"/>
          <p14:tracePt t="63150" x="1128713" y="2528888"/>
          <p14:tracePt t="63167" x="1185863" y="2528888"/>
          <p14:tracePt t="63183" x="1243013" y="2528888"/>
          <p14:tracePt t="63183" x="1262063" y="2528888"/>
          <p14:tracePt t="63202" x="1290638" y="2538413"/>
          <p14:tracePt t="63216" x="1352550" y="2571750"/>
          <p14:tracePt t="63235" x="1400175" y="2590800"/>
          <p14:tracePt t="63250" x="1423988" y="2600325"/>
          <p14:tracePt t="63267" x="1438275" y="2614613"/>
          <p14:tracePt t="63283" x="1452563" y="2628900"/>
          <p14:tracePt t="63300" x="1476375" y="2657475"/>
          <p14:tracePt t="63316" x="1485900" y="2671763"/>
          <p14:tracePt t="63336" x="1500188" y="2690813"/>
          <p14:tracePt t="63350" x="1509713" y="2709863"/>
          <p14:tracePt t="63368" x="1509713" y="2724150"/>
          <p14:tracePt t="63383" x="1514475" y="2733675"/>
          <p14:tracePt t="63383" x="1514475" y="2743200"/>
          <p14:tracePt t="63403" x="1524000" y="2757488"/>
          <p14:tracePt t="63416" x="1528763" y="2762250"/>
          <p14:tracePt t="63435" x="1533525" y="2767013"/>
          <p14:tracePt t="63561" x="1538288" y="2767013"/>
          <p14:tracePt t="63593" x="1547813" y="2767013"/>
          <p14:tracePt t="63601" x="1552575" y="2767013"/>
          <p14:tracePt t="63609" x="1557338" y="2767013"/>
          <p14:tracePt t="63618" x="1581150" y="2767013"/>
          <p14:tracePt t="63632" x="1614488" y="2767013"/>
          <p14:tracePt t="63649" x="1647825" y="2767013"/>
          <p14:tracePt t="63665" x="1685925" y="2752725"/>
          <p14:tracePt t="63682" x="1704975" y="2747963"/>
          <p14:tracePt t="63699" x="1724025" y="2743200"/>
          <p14:tracePt t="63715" x="1743075" y="2738438"/>
          <p14:tracePt t="63732" x="1771650" y="2728913"/>
          <p14:tracePt t="63748" x="1781175" y="2724150"/>
          <p14:tracePt t="63766" x="1795463" y="2724150"/>
          <p14:tracePt t="63784" x="1814513" y="2719388"/>
          <p14:tracePt t="63800" x="1871663" y="2714625"/>
          <p14:tracePt t="63819" x="1905000" y="2700338"/>
          <p14:tracePt t="63834" x="1943100" y="2695575"/>
          <p14:tracePt t="63852" x="1976438" y="2690813"/>
          <p14:tracePt t="63867" x="1981200" y="2690813"/>
          <p14:tracePt t="63885" x="1995488" y="2686050"/>
          <p14:tracePt t="63900" x="2009775" y="2686050"/>
          <p14:tracePt t="63918" x="2038350" y="2671763"/>
          <p14:tracePt t="63932" x="2076450" y="2667000"/>
          <p14:tracePt t="63951" x="2090738" y="2662238"/>
          <p14:tracePt t="63966" x="2109788" y="2647950"/>
          <p14:tracePt t="64001" x="2119313" y="2647950"/>
          <p14:tracePt t="64003" x="2133600" y="2643188"/>
          <p14:tracePt t="64066" x="2138363" y="2643188"/>
          <p14:tracePt t="64540" x="2133600" y="2643188"/>
          <p14:tracePt t="64594" x="2128838" y="2643188"/>
          <p14:tracePt t="64657" x="2114550" y="2643188"/>
          <p14:tracePt t="64673" x="2109788" y="2647950"/>
          <p14:tracePt t="64746" x="2105025" y="2647950"/>
          <p14:tracePt t="64769" x="2100263" y="2657475"/>
          <p14:tracePt t="64794" x="2090738" y="2657475"/>
          <p14:tracePt t="64850" x="2085975" y="2662238"/>
          <p14:tracePt t="64899" x="2081213" y="2662238"/>
          <p14:tracePt t="64938" x="2076450" y="2662238"/>
          <p14:tracePt t="65049" x="2062163" y="2662238"/>
          <p14:tracePt t="65122" x="2085975" y="2662238"/>
          <p14:tracePt t="65130" x="2143125" y="2647950"/>
          <p14:tracePt t="65140" x="2176463" y="2647950"/>
          <p14:tracePt t="65150" x="2247900" y="2647950"/>
          <p14:tracePt t="65167" x="2338388" y="2647950"/>
          <p14:tracePt t="65184" x="2424113" y="2647950"/>
          <p14:tracePt t="65200" x="2547938" y="2662238"/>
          <p14:tracePt t="65219" x="2586038" y="2671763"/>
          <p14:tracePt t="65233" x="2695575" y="2686050"/>
          <p14:tracePt t="65251" x="2771775" y="2709863"/>
          <p14:tracePt t="65266" x="2847975" y="2733675"/>
          <p14:tracePt t="65284" x="2947988" y="2762250"/>
          <p14:tracePt t="65300" x="3057525" y="2790825"/>
          <p14:tracePt t="65318" x="3181350" y="2828925"/>
          <p14:tracePt t="65318" x="3243263" y="2838450"/>
          <p14:tracePt t="65339" x="3309938" y="2862263"/>
          <p14:tracePt t="65349" x="3443288" y="2895600"/>
          <p14:tracePt t="65368" x="3571875" y="2933700"/>
          <p14:tracePt t="65383" x="3748088" y="2986088"/>
          <p14:tracePt t="65403" x="3800475" y="3000375"/>
          <p14:tracePt t="65416" x="3976688" y="3048000"/>
          <p14:tracePt t="65436" x="4086225" y="3081338"/>
          <p14:tracePt t="65451" x="4195763" y="3109913"/>
          <p14:tracePt t="65468" x="4305300" y="3133725"/>
          <p14:tracePt t="65483" x="4405313" y="3148013"/>
          <p14:tracePt t="65503" x="4505325" y="3167063"/>
          <p14:tracePt t="65516" x="4586288" y="3176588"/>
          <p14:tracePt t="65534" x="4643438" y="3186113"/>
          <p14:tracePt t="65549" x="4691063" y="3200400"/>
          <p14:tracePt t="65568" x="4743450" y="3209925"/>
          <p14:tracePt t="65585" x="4838700" y="3228975"/>
          <p14:tracePt t="65603" x="4876800" y="3228975"/>
          <p14:tracePt t="65616" x="4986338" y="3248025"/>
          <p14:tracePt t="65635" x="5053013" y="3257550"/>
          <p14:tracePt t="65651" x="5119688" y="3257550"/>
          <p14:tracePt t="65668" x="5167313" y="3257550"/>
          <p14:tracePt t="65684" x="5191125" y="3257550"/>
          <p14:tracePt t="65842" x="5181600" y="3257550"/>
          <p14:tracePt t="65850" x="5143500" y="3257550"/>
          <p14:tracePt t="65858" x="5057775" y="3257550"/>
          <p14:tracePt t="65867" x="4929188" y="3257550"/>
          <p14:tracePt t="65883" x="4781550" y="3257550"/>
          <p14:tracePt t="65902" x="4633913" y="3252788"/>
          <p14:tracePt t="65916" x="4471988" y="3228975"/>
          <p14:tracePt t="65935" x="4286250" y="3200400"/>
          <p14:tracePt t="65950" x="4105275" y="3176588"/>
          <p14:tracePt t="65968" x="3895725" y="3143250"/>
          <p14:tracePt t="65983" x="3700463" y="3119438"/>
          <p14:tracePt t="65983" x="3600450" y="3105150"/>
          <p14:tracePt t="66003" x="3500438" y="3090863"/>
          <p14:tracePt t="66016" x="3228975" y="3052763"/>
          <p14:tracePt t="66035" x="3062288" y="3028950"/>
          <p14:tracePt t="66050" x="2924175" y="3005138"/>
          <p14:tracePt t="66069" x="2805113" y="2990850"/>
          <p14:tracePt t="66085" x="2714625" y="2976563"/>
          <p14:tracePt t="66102" x="2643188" y="2952750"/>
          <p14:tracePt t="66117" x="2586038" y="2933700"/>
          <p14:tracePt t="66135" x="2524125" y="2919413"/>
          <p14:tracePt t="66150" x="2452688" y="2895600"/>
          <p14:tracePt t="66168" x="2386013" y="2876550"/>
          <p14:tracePt t="66183" x="2290763" y="2847975"/>
          <p14:tracePt t="66202" x="2262188" y="2847975"/>
          <p14:tracePt t="66216" x="2190750" y="2828925"/>
          <p14:tracePt t="66235" x="2157413" y="2824163"/>
          <p14:tracePt t="66250" x="2133600" y="2824163"/>
          <p14:tracePt t="66268" x="2114550" y="2819400"/>
          <p14:tracePt t="66285" x="2100263" y="2805113"/>
          <p14:tracePt t="66385" x="2090738" y="2805113"/>
          <p14:tracePt t="66424" x="2085975" y="2800350"/>
          <p14:tracePt t="66497" x="2081213" y="2795588"/>
          <p14:tracePt t="66539" x="2076450" y="2786063"/>
          <p14:tracePt t="66546" x="2076450" y="2776538"/>
          <p14:tracePt t="66570" x="2076450" y="2771775"/>
          <p14:tracePt t="66572" x="2066925" y="2752725"/>
          <p14:tracePt t="66586" x="2066925" y="2747963"/>
          <p14:tracePt t="66618" x="2066925" y="2743200"/>
          <p14:tracePt t="66635" x="2066925" y="2733675"/>
          <p14:tracePt t="66636" x="2066925" y="2728913"/>
          <p14:tracePt t="66651" x="2057400" y="2719388"/>
          <p14:tracePt t="66691" x="2052638" y="2714625"/>
          <p14:tracePt t="66706" x="2052638" y="2705100"/>
          <p14:tracePt t="66716" x="2047875" y="2700338"/>
          <p14:tracePt t="66720" x="2047875" y="2695575"/>
          <p14:tracePt t="66734" x="2043113" y="2686050"/>
          <p14:tracePt t="66750" x="2043113" y="2681288"/>
          <p14:tracePt t="66768" x="2043113" y="2676525"/>
          <p14:tracePt t="66783" x="2038350" y="2671763"/>
          <p14:tracePt t="66817" x="2033588" y="2667000"/>
          <p14:tracePt t="66820" x="2033588" y="2647950"/>
          <p14:tracePt t="66835" x="2038350" y="2643188"/>
          <p14:tracePt t="66850" x="2043113" y="2638425"/>
          <p14:tracePt t="66867" x="2057400" y="2624138"/>
          <p14:tracePt t="66883" x="2076450" y="2614613"/>
          <p14:tracePt t="66902" x="2090738" y="2614613"/>
          <p14:tracePt t="66917" x="2109788" y="2605088"/>
          <p14:tracePt t="66934" x="2138363" y="2595563"/>
          <p14:tracePt t="66952" x="2181225" y="2595563"/>
          <p14:tracePt t="66966" x="2219325" y="2595563"/>
          <p14:tracePt t="66966" x="2238375" y="2595563"/>
          <p14:tracePt t="66986" x="2257425" y="2595563"/>
          <p14:tracePt t="67001" x="2286000" y="2595563"/>
          <p14:tracePt t="67016" x="2309813" y="2595563"/>
          <p14:tracePt t="67074" x="2319338" y="2595563"/>
          <p14:tracePt t="67082" x="2324100" y="2595563"/>
          <p14:tracePt t="67082" x="2328863" y="2595563"/>
          <p14:tracePt t="67090" x="2343150" y="2595563"/>
          <p14:tracePt t="67100" x="2376488" y="2595563"/>
          <p14:tracePt t="67118" x="2424113" y="2595563"/>
          <p14:tracePt t="67133" x="2457450" y="2595563"/>
          <p14:tracePt t="67152" x="2500313" y="2595563"/>
          <p14:tracePt t="67166" x="2533650" y="2595563"/>
          <p14:tracePt t="67166" x="2547938" y="2595563"/>
          <p14:tracePt t="67187" x="2557463" y="2595563"/>
          <p14:tracePt t="67200" x="2586038" y="2595563"/>
          <p14:tracePt t="67200" x="2595563" y="2595563"/>
          <p14:tracePt t="67219" x="2628900" y="2595563"/>
          <p14:tracePt t="67234" x="2652713" y="2595563"/>
          <p14:tracePt t="67252" x="2686050" y="2595563"/>
          <p14:tracePt t="67266" x="2705100" y="2595563"/>
          <p14:tracePt t="67285" x="2719388" y="2595563"/>
          <p14:tracePt t="67301" x="2724150" y="2595563"/>
          <p14:tracePt t="67466" x="2705100" y="2595563"/>
          <p14:tracePt t="67473" x="2681288" y="2595563"/>
          <p14:tracePt t="67480" x="2643188" y="2595563"/>
          <p14:tracePt t="67500" x="2552700" y="2600325"/>
          <p14:tracePt t="67501" x="2457450" y="2600325"/>
          <p14:tracePt t="67520" x="2366963" y="2600325"/>
          <p14:tracePt t="67533" x="2300288" y="2600325"/>
          <p14:tracePt t="67566" x="2257425" y="2600325"/>
          <p14:tracePt t="67568" x="2233613" y="2600325"/>
          <p14:tracePt t="67568" x="2224088" y="2600325"/>
          <p14:tracePt t="67587" x="2209800" y="2600325"/>
          <p14:tracePt t="67600" x="2185988" y="2600325"/>
          <p14:tracePt t="67619" x="2157413" y="2600325"/>
          <p14:tracePt t="67634" x="2133600" y="2600325"/>
          <p14:tracePt t="67652" x="2100263" y="2600325"/>
          <p14:tracePt t="67666" x="2057400" y="2600325"/>
          <p14:tracePt t="67685" x="2005013" y="2600325"/>
          <p14:tracePt t="67700" x="1952625" y="2600325"/>
          <p14:tracePt t="67719" x="1900238" y="2600325"/>
          <p14:tracePt t="67732" x="1847850" y="2600325"/>
          <p14:tracePt t="67750" x="1819275" y="2600325"/>
          <p14:tracePt t="68049" x="1828800" y="2600325"/>
          <p14:tracePt t="68058" x="1843088" y="2600325"/>
          <p14:tracePt t="68065" x="1847850" y="2600325"/>
          <p14:tracePt t="68065" x="1862138" y="2600325"/>
          <p14:tracePt t="68081" x="1876425" y="2600325"/>
          <p14:tracePt t="68082" x="1895475" y="2609850"/>
          <p14:tracePt t="68098" x="1924050" y="2609850"/>
          <p14:tracePt t="68115" x="1947863" y="2609850"/>
          <p14:tracePt t="68131" x="1957388" y="2609850"/>
          <p14:tracePt t="68148" x="1981200" y="2614613"/>
          <p14:tracePt t="68164" x="1985963" y="2619375"/>
          <p14:tracePt t="68182" x="2000250" y="2619375"/>
          <p14:tracePt t="68198" x="2028825" y="2624138"/>
          <p14:tracePt t="68215" x="2047875" y="2624138"/>
          <p14:tracePt t="68231" x="2076450" y="2624138"/>
          <p14:tracePt t="68247" x="2105025" y="2628900"/>
          <p14:tracePt t="68264" x="2138363" y="2633663"/>
          <p14:tracePt t="68281" x="2157413" y="2643188"/>
          <p14:tracePt t="68297" x="2181225" y="2643188"/>
          <p14:tracePt t="68314" x="2205038" y="2647950"/>
          <p14:tracePt t="68330" x="2233613" y="2647950"/>
          <p14:tracePt t="68347" x="2257425" y="2657475"/>
          <p14:tracePt t="68364" x="2276475" y="2657475"/>
          <p14:tracePt t="68381" x="2286000" y="2662238"/>
          <p14:tracePt t="68397" x="2295525" y="2662238"/>
          <p14:tracePt t="68414" x="2319338" y="2671763"/>
          <p14:tracePt t="68430" x="2328863" y="2671763"/>
          <p14:tracePt t="68447" x="2347913" y="2681288"/>
          <p14:tracePt t="68464" x="2376488" y="2686050"/>
          <p14:tracePt t="68481" x="2395538" y="2690813"/>
          <p14:tracePt t="68528" x="2400300" y="2695575"/>
          <p14:tracePt t="68656" x="2405063" y="2695575"/>
          <p14:tracePt t="68669" x="2424113" y="2700338"/>
          <p14:tracePt t="68670" x="2443163" y="2700338"/>
          <p14:tracePt t="68681" x="2452688" y="2700338"/>
          <p14:tracePt t="69001" x="2476500" y="2714625"/>
          <p14:tracePt t="69009" x="2490788" y="2724150"/>
          <p14:tracePt t="69017" x="2509838" y="2728913"/>
          <p14:tracePt t="69025" x="2533650" y="2733675"/>
          <p14:tracePt t="69031" x="2581275" y="2757488"/>
          <p14:tracePt t="69047" x="2619375" y="2771775"/>
          <p14:tracePt t="69064" x="2638425" y="2781300"/>
          <p14:tracePt t="69081" x="2643188" y="2786063"/>
          <p14:tracePt t="69098" x="2652713" y="2786063"/>
          <p14:tracePt t="69153" x="2657475" y="2790825"/>
          <p14:tracePt t="69161" x="2671763" y="2795588"/>
          <p14:tracePt t="69185" x="2676525" y="2800350"/>
          <p14:tracePt t="69193" x="2686050" y="2814638"/>
          <p14:tracePt t="69198" x="2690813" y="2819400"/>
          <p14:tracePt t="69214" x="2705100" y="2833688"/>
          <p14:tracePt t="69231" x="2709863" y="2838450"/>
          <p14:tracePt t="69248" x="2728913" y="2857500"/>
          <p14:tracePt t="69264" x="2747963" y="2871788"/>
          <p14:tracePt t="69281" x="2771775" y="2886075"/>
          <p14:tracePt t="69298" x="2795588" y="2900363"/>
          <p14:tracePt t="69314" x="2819400" y="2919413"/>
          <p14:tracePt t="69331" x="2833688" y="2928938"/>
          <p14:tracePt t="69348" x="2843213" y="2938463"/>
          <p14:tracePt t="69401" x="2847975" y="2938463"/>
          <p14:tracePt t="69420" x="2852738" y="2943225"/>
          <p14:tracePt t="69433" x="2857500" y="2947988"/>
          <p14:tracePt t="69433" x="2871788" y="2957513"/>
          <p14:tracePt t="69448" x="2876550" y="2967038"/>
          <p14:tracePt t="69465" x="2881313" y="2971800"/>
          <p14:tracePt t="69481" x="2881313" y="2981325"/>
          <p14:tracePt t="69498" x="2886075" y="2990850"/>
          <p14:tracePt t="69514" x="2886075" y="2995613"/>
          <p14:tracePt t="69531" x="2886075" y="3014663"/>
          <p14:tracePt t="69548" x="2900363" y="3033713"/>
          <p14:tracePt t="69565" x="2900363" y="3043238"/>
          <p14:tracePt t="69581" x="2909888" y="3071813"/>
          <p14:tracePt t="69598" x="2924175" y="3086100"/>
          <p14:tracePt t="69614" x="2928938" y="3114675"/>
          <p14:tracePt t="69632" x="2928938" y="3138488"/>
          <p14:tracePt t="69648" x="2933700" y="3167063"/>
          <p14:tracePt t="69648" x="2938463" y="3181350"/>
          <p14:tracePt t="69665" x="2938463" y="3195638"/>
          <p14:tracePt t="69681" x="2938463" y="3224213"/>
          <p14:tracePt t="69698" x="2947988" y="3243263"/>
          <p14:tracePt t="69714" x="2947988" y="3262313"/>
          <p14:tracePt t="69732" x="2952750" y="3281363"/>
          <p14:tracePt t="69748" x="2952750" y="3295650"/>
          <p14:tracePt t="69765" x="2962275" y="3319463"/>
          <p14:tracePt t="69781" x="2962275" y="3328988"/>
          <p14:tracePt t="69798" x="2976563" y="3348038"/>
          <p14:tracePt t="69814" x="2981325" y="3362325"/>
          <p14:tracePt t="69832" x="2981325" y="3381375"/>
          <p14:tracePt t="69848" x="2986088" y="3390900"/>
          <p14:tracePt t="69848" x="2986088" y="3409950"/>
          <p14:tracePt t="69865" x="2990850" y="3433763"/>
          <p14:tracePt t="69881" x="2995613" y="3462338"/>
          <p14:tracePt t="69898" x="3000375" y="3481388"/>
          <p14:tracePt t="69914" x="3005138" y="3509963"/>
          <p14:tracePt t="69932" x="3005138" y="3533775"/>
          <p14:tracePt t="69948" x="3009900" y="3562350"/>
          <p14:tracePt t="69966" x="3009900" y="3571875"/>
          <p14:tracePt t="69980" x="3009900" y="3586163"/>
          <p14:tracePt t="69998" x="3009900" y="3590925"/>
          <p14:tracePt t="70014" x="3009900" y="3600450"/>
          <p14:tracePt t="70031" x="3019425" y="3619500"/>
          <p14:tracePt t="70104" x="3019425" y="3624263"/>
          <p14:tracePt t="70432" x="3014663" y="3629025"/>
          <p14:tracePt t="71297" x="3014663" y="3643313"/>
          <p14:tracePt t="71313" x="3014663" y="3648075"/>
          <p14:tracePt t="71329" x="3009900" y="3657600"/>
          <p14:tracePt t="71425" x="3005138" y="3652838"/>
          <p14:tracePt t="71437" x="3005138" y="3648075"/>
          <p14:tracePt t="71438" x="3005138" y="3638550"/>
          <p14:tracePt t="71448" x="3005138" y="3614738"/>
          <p14:tracePt t="71465" x="3000375" y="3586163"/>
          <p14:tracePt t="71482" x="2990850" y="3562350"/>
          <p14:tracePt t="71498" x="2952750" y="3538538"/>
          <p14:tracePt t="71514" x="2852738" y="3514725"/>
          <p14:tracePt t="71531" x="2757488" y="3500438"/>
          <p14:tracePt t="71549" x="2662238" y="3500438"/>
          <p14:tracePt t="71565" x="2590800" y="3500438"/>
          <p14:tracePt t="71584" x="2533650" y="3524250"/>
          <p14:tracePt t="71599" x="2486025" y="3538538"/>
          <p14:tracePt t="71616" x="2447925" y="3557588"/>
          <p14:tracePt t="71632" x="2390775" y="3581400"/>
          <p14:tracePt t="71650" x="2347913" y="3595688"/>
          <p14:tracePt t="71665" x="2305050" y="3619500"/>
          <p14:tracePt t="71682" x="2290763" y="3624263"/>
          <p14:tracePt t="71700" x="2276475" y="3629025"/>
          <p14:tracePt t="71717" x="2266950" y="3629025"/>
          <p14:tracePt t="71761" x="2262188" y="3629025"/>
          <p14:tracePt t="71793" x="2257425" y="3629025"/>
          <p14:tracePt t="71802" x="2247900" y="3629025"/>
          <p14:tracePt t="71817" x="2238375" y="3629025"/>
          <p14:tracePt t="71832" x="2205038" y="3605213"/>
          <p14:tracePt t="71835" x="2185988" y="3590925"/>
          <p14:tracePt t="71835" x="2162175" y="3576638"/>
          <p14:tracePt t="71851" x="2128838" y="3538538"/>
          <p14:tracePt t="71866" x="2085975" y="3500438"/>
          <p14:tracePt t="71884" x="2047875" y="3467100"/>
          <p14:tracePt t="71903" x="2028825" y="3433763"/>
          <p14:tracePt t="71917" x="2000250" y="3390900"/>
          <p14:tracePt t="71936" x="1990725" y="3362325"/>
          <p14:tracePt t="71950" x="1966913" y="3324225"/>
          <p14:tracePt t="71969" x="1943100" y="3281363"/>
          <p14:tracePt t="71984" x="1928813" y="3243263"/>
          <p14:tracePt t="71984" x="1919288" y="3228975"/>
          <p14:tracePt t="72002" x="1914525" y="3219450"/>
          <p14:tracePt t="72015" x="1900238" y="3148013"/>
          <p14:tracePt t="72034" x="1895475" y="3100388"/>
          <p14:tracePt t="72049" x="1885950" y="3043238"/>
          <p14:tracePt t="72066" x="1876425" y="2981325"/>
          <p14:tracePt t="72082" x="1876425" y="2933700"/>
          <p14:tracePt t="72099" x="1876425" y="2881313"/>
          <p14:tracePt t="72115" x="1876425" y="2838450"/>
          <p14:tracePt t="72132" x="1876425" y="2805113"/>
          <p14:tracePt t="72148" x="1876425" y="2776538"/>
          <p14:tracePt t="72166" x="1881188" y="2747963"/>
          <p14:tracePt t="72182" x="1890713" y="2719388"/>
          <p14:tracePt t="72198" x="1905000" y="2690813"/>
          <p14:tracePt t="72215" x="1924050" y="2662238"/>
          <p14:tracePt t="72232" x="1952625" y="2624138"/>
          <p14:tracePt t="72249" x="1976438" y="2586038"/>
          <p14:tracePt t="72266" x="2000250" y="2566988"/>
          <p14:tracePt t="72281" x="2024063" y="2552700"/>
          <p14:tracePt t="72299" x="2047875" y="2533650"/>
          <p14:tracePt t="72315" x="2076450" y="2519363"/>
          <p14:tracePt t="72333" x="2109788" y="2505075"/>
          <p14:tracePt t="72349" x="2157413" y="2490788"/>
          <p14:tracePt t="72366" x="2195513" y="2486025"/>
          <p14:tracePt t="72382" x="2224088" y="2481263"/>
          <p14:tracePt t="72399" x="2247900" y="2481263"/>
          <p14:tracePt t="72415" x="2271713" y="2481263"/>
          <p14:tracePt t="72433" x="2290763" y="2481263"/>
          <p14:tracePt t="72449" x="2309813" y="2481263"/>
          <p14:tracePt t="72466" x="2324100" y="2481263"/>
          <p14:tracePt t="72482" x="2347913" y="2486025"/>
          <p14:tracePt t="72500" x="2376488" y="2500313"/>
          <p14:tracePt t="72515" x="2386013" y="2514600"/>
          <p14:tracePt t="72533" x="2400300" y="2538413"/>
          <p14:tracePt t="72548" x="2419350" y="2576513"/>
          <p14:tracePt t="72566" x="2433638" y="2619375"/>
          <p14:tracePt t="72582" x="2438400" y="2643188"/>
          <p14:tracePt t="72599" x="2438400" y="2681288"/>
          <p14:tracePt t="72615" x="2438400" y="2728913"/>
          <p14:tracePt t="72635" x="2438400" y="2762250"/>
          <p14:tracePt t="72651" x="2438400" y="2809875"/>
          <p14:tracePt t="72668" x="2428875" y="2862263"/>
          <p14:tracePt t="72683" x="2414588" y="2919413"/>
          <p14:tracePt t="72702" x="2395538" y="2967038"/>
          <p14:tracePt t="72716" x="2386013" y="3019425"/>
          <p14:tracePt t="72735" x="2366963" y="3067050"/>
          <p14:tracePt t="72750" x="2357438" y="3114675"/>
          <p14:tracePt t="72768" x="2343150" y="3157538"/>
          <p14:tracePt t="72783" x="2333625" y="3195638"/>
          <p14:tracePt t="72783" x="2324100" y="3228975"/>
          <p14:tracePt t="72816" x="2305050" y="3271838"/>
          <p14:tracePt t="72818" x="2286000" y="3319463"/>
          <p14:tracePt t="72836" x="2257425" y="3367088"/>
          <p14:tracePt t="72850" x="2238375" y="3409950"/>
          <p14:tracePt t="72868" x="2228850" y="3433763"/>
          <p14:tracePt t="72883" x="2205038" y="3476625"/>
          <p14:tracePt t="72901" x="2190750" y="3519488"/>
          <p14:tracePt t="72917" x="2181225" y="3543300"/>
          <p14:tracePt t="72935" x="2166938" y="3571875"/>
          <p14:tracePt t="72950" x="2157413" y="3590925"/>
          <p14:tracePt t="72968" x="2147888" y="3614738"/>
          <p14:tracePt t="72984" x="2133600" y="3633788"/>
          <p14:tracePt t="72984" x="2128838" y="3643313"/>
          <p14:tracePt t="73003" x="2119313" y="3648075"/>
          <p14:tracePt t="73017" x="2095500" y="3676650"/>
          <p14:tracePt t="73036" x="2085975" y="3686175"/>
          <p14:tracePt t="73050" x="2081213" y="3695700"/>
          <p14:tracePt t="73068" x="2076450" y="3700463"/>
          <p14:tracePt t="73084" x="2057400" y="3714750"/>
          <p14:tracePt t="73101" x="2052638" y="3714750"/>
          <p14:tracePt t="73117" x="2038350" y="3724275"/>
          <p14:tracePt t="73136" x="2028825" y="3729038"/>
          <p14:tracePt t="73150" x="2019300" y="3729038"/>
          <p14:tracePt t="73217" x="2009775" y="3729038"/>
          <p14:tracePt t="73250" x="2005013" y="3729038"/>
          <p14:tracePt t="73266" x="2000250" y="3729038"/>
          <p14:tracePt t="73273" x="1995488" y="3729038"/>
          <p14:tracePt t="73282" x="1985963" y="3729038"/>
          <p14:tracePt t="73289" x="1966913" y="3719513"/>
          <p14:tracePt t="73300" x="1947863" y="3686175"/>
          <p14:tracePt t="73316" x="1933575" y="3662363"/>
          <p14:tracePt t="73334" x="1914525" y="3638550"/>
          <p14:tracePt t="73349" x="1900238" y="3614738"/>
          <p14:tracePt t="73368" x="1895475" y="3576638"/>
          <p14:tracePt t="73383" x="1890713" y="3543300"/>
          <p14:tracePt t="73383" x="1885950" y="3538538"/>
          <p14:tracePt t="73402" x="1885950" y="3500438"/>
          <p14:tracePt t="73420" x="1876425" y="3467100"/>
          <p14:tracePt t="73433" x="1866900" y="3433763"/>
          <p14:tracePt t="73451" x="1866900" y="3405188"/>
          <p14:tracePt t="73467" x="1866900" y="3381375"/>
          <p14:tracePt t="73484" x="1866900" y="3348038"/>
          <p14:tracePt t="73503" x="1866900" y="3305175"/>
          <p14:tracePt t="73516" x="1866900" y="3271838"/>
          <p14:tracePt t="73533" x="1866900" y="3228975"/>
          <p14:tracePt t="73550" x="1862138" y="3181350"/>
          <p14:tracePt t="73567" x="1862138" y="3124200"/>
          <p14:tracePt t="73588" x="1862138" y="3100388"/>
          <p14:tracePt t="73600" x="1862138" y="3043238"/>
          <p14:tracePt t="73618" x="1862138" y="3014663"/>
          <p14:tracePt t="73635" x="1862138" y="2981325"/>
          <p14:tracePt t="73653" x="1862138" y="2938463"/>
          <p14:tracePt t="73666" x="1862138" y="2900363"/>
          <p14:tracePt t="73685" x="1862138" y="2862263"/>
          <p14:tracePt t="73701" x="1862138" y="2838450"/>
          <p14:tracePt t="73718" x="1862138" y="2814638"/>
          <p14:tracePt t="73734" x="1862138" y="2786063"/>
          <p14:tracePt t="73750" x="1871663" y="2762250"/>
          <p14:tracePt t="73767" x="1881188" y="2733675"/>
          <p14:tracePt t="73785" x="1895475" y="2705100"/>
          <p14:tracePt t="73800" x="1928813" y="2667000"/>
          <p14:tracePt t="73819" x="1947863" y="2643188"/>
          <p14:tracePt t="73835" x="1962150" y="2624138"/>
          <p14:tracePt t="73852" x="1985963" y="2600325"/>
          <p14:tracePt t="73867" x="2000250" y="2586038"/>
          <p14:tracePt t="73885" x="2014538" y="2576513"/>
          <p14:tracePt t="73901" x="2033588" y="2566988"/>
          <p14:tracePt t="73919" x="2047875" y="2562225"/>
          <p14:tracePt t="73933" x="2076450" y="2562225"/>
          <p14:tracePt t="73951" x="2105025" y="2562225"/>
          <p14:tracePt t="73966" x="2133600" y="2562225"/>
          <p14:tracePt t="73984" x="2152650" y="2562225"/>
          <p14:tracePt t="74001" x="2176463" y="2566988"/>
          <p14:tracePt t="74018" x="2190750" y="2595563"/>
          <p14:tracePt t="74035" x="2200275" y="2624138"/>
          <p14:tracePt t="74052" x="2200275" y="2657475"/>
          <p14:tracePt t="74067" x="2209800" y="2700338"/>
          <p14:tracePt t="74086" x="2209800" y="2762250"/>
          <p14:tracePt t="74101" x="2209800" y="2824163"/>
          <p14:tracePt t="74118" x="2205038" y="2886075"/>
          <p14:tracePt t="74133" x="2181225" y="2957513"/>
          <p14:tracePt t="74152" x="2152650" y="3019425"/>
          <p14:tracePt t="74166" x="2128838" y="3076575"/>
          <p14:tracePt t="74185" x="2100263" y="3138488"/>
          <p14:tracePt t="74200" x="2081213" y="3219450"/>
          <p14:tracePt t="74219" x="2066925" y="3262313"/>
          <p14:tracePt t="74234" x="2057400" y="3300413"/>
          <p14:tracePt t="74251" x="2057400" y="3338513"/>
          <p14:tracePt t="74266" x="2052638" y="3376613"/>
          <p14:tracePt t="74284" x="2052638" y="3414713"/>
          <p14:tracePt t="74300" x="2052638" y="3433763"/>
          <p14:tracePt t="74318" x="2052638" y="3438525"/>
          <p14:tracePt t="74335" x="2057400" y="3443288"/>
          <p14:tracePt t="74351" x="2071688" y="3457575"/>
          <p14:tracePt t="74367" x="2100263" y="3467100"/>
          <p14:tracePt t="74385" x="2152650" y="3471863"/>
          <p14:tracePt t="74400" x="2219325" y="3486150"/>
          <p14:tracePt t="74400" x="2257425" y="3486150"/>
          <p14:tracePt t="74419" x="2352675" y="3500438"/>
          <p14:tracePt t="74433" x="2447925" y="3514725"/>
          <p14:tracePt t="74451" x="2538413" y="3524250"/>
          <p14:tracePt t="74466" x="2609850" y="3524250"/>
          <p14:tracePt t="74485" x="2662238" y="3529013"/>
          <p14:tracePt t="74501" x="2705100" y="3529013"/>
          <p14:tracePt t="74518" x="2738438" y="3529013"/>
          <p14:tracePt t="74533" x="2771775" y="3529013"/>
          <p14:tracePt t="74552" x="2800350" y="3538538"/>
          <p14:tracePt t="74566" x="2843213" y="3543300"/>
          <p14:tracePt t="74566" x="2862263" y="3557588"/>
          <p14:tracePt t="74587" x="2886075" y="3567113"/>
          <p14:tracePt t="74600" x="2924175" y="3571875"/>
          <p14:tracePt t="74600" x="2938463" y="3576638"/>
          <p14:tracePt t="74618" x="2957513" y="3581400"/>
          <p14:tracePt t="74634" x="2986088" y="3595688"/>
          <p14:tracePt t="74651" x="3009900" y="3609975"/>
          <p14:tracePt t="74666" x="3057525" y="3633788"/>
          <p14:tracePt t="74684" x="3109913" y="3657600"/>
          <p14:tracePt t="74700" x="3171825" y="3681413"/>
          <p14:tracePt t="74718" x="3228975" y="3709988"/>
          <p14:tracePt t="74733" x="3262313" y="3724275"/>
          <p14:tracePt t="74751" x="3295650" y="3733800"/>
          <p14:tracePt t="74766" x="3343275" y="3762375"/>
          <p14:tracePt t="74766" x="3371850" y="3771900"/>
          <p14:tracePt t="74800" x="3400425" y="3786188"/>
          <p14:tracePt t="74803" x="3443288" y="3810000"/>
          <p14:tracePt t="74819" x="3457575" y="3814763"/>
          <p14:tracePt t="74834" x="3471863" y="3819525"/>
          <p14:tracePt t="74954" x="3481388" y="3829050"/>
          <p14:tracePt t="74971" x="3490913" y="3838575"/>
          <p14:tracePt t="74974" x="3495675" y="3838575"/>
          <p14:tracePt t="74983" x="3524250" y="3843338"/>
          <p14:tracePt t="75000" x="3552825" y="3857625"/>
          <p14:tracePt t="75020" x="3581400" y="3862388"/>
          <p14:tracePt t="75034" x="3619500" y="3867150"/>
          <p14:tracePt t="75053" x="3652838" y="3867150"/>
          <p14:tracePt t="75067" x="3695700" y="3867150"/>
          <p14:tracePt t="75086" x="3738563" y="3867150"/>
          <p14:tracePt t="75101" x="3776663" y="3867150"/>
          <p14:tracePt t="75117" x="3800475" y="3867150"/>
          <p14:tracePt t="75133" x="3819525" y="3867150"/>
          <p14:tracePt t="75178" x="3810000" y="3852863"/>
          <p14:tracePt t="76002" x="3810000" y="3857625"/>
          <p14:tracePt t="76010" x="3824288" y="3857625"/>
          <p14:tracePt t="76018" x="3843338" y="3862388"/>
          <p14:tracePt t="76026" x="3890963" y="3871913"/>
          <p14:tracePt t="76039" x="3943350" y="3890963"/>
          <p14:tracePt t="76051" x="3981450" y="3895725"/>
          <p14:tracePt t="76067" x="4010025" y="3910013"/>
          <p14:tracePt t="76085" x="4038600" y="3919538"/>
          <p14:tracePt t="76102" x="4057650" y="3919538"/>
          <p14:tracePt t="76116" x="4081463" y="3924300"/>
          <p14:tracePt t="76135" x="4110038" y="3938588"/>
          <p14:tracePt t="76150" x="4129088" y="3938588"/>
          <p14:tracePt t="76168" x="4143375" y="3938588"/>
          <p14:tracePt t="76183" x="4167188" y="3943350"/>
          <p14:tracePt t="76224" x="4171950" y="3943350"/>
          <p14:tracePt t="76238" x="4181475" y="3943350"/>
          <p14:tracePt t="76250" x="4191000" y="3948113"/>
          <p14:tracePt t="76252" x="4200525" y="3957638"/>
          <p14:tracePt t="76305" x="4205288" y="3962400"/>
          <p14:tracePt t="76361" x="4210050" y="3967163"/>
          <p14:tracePt t="76377" x="4219575" y="3967163"/>
          <p14:tracePt t="76388" x="4224338" y="3967163"/>
          <p14:tracePt t="76401" x="4233863" y="3971925"/>
          <p14:tracePt t="76402" x="4238625" y="3971925"/>
          <p14:tracePt t="76415" x="4243388" y="3976688"/>
          <p14:tracePt t="76922" x="4238625" y="3976688"/>
          <p14:tracePt t="76946" x="4233863" y="3976688"/>
          <p14:tracePt t="76983" x="4224338" y="3976688"/>
          <p14:tracePt t="77001" x="4214813" y="3976688"/>
          <p14:tracePt t="77033" x="4210050" y="3976688"/>
          <p14:tracePt t="77058" x="4205288" y="3981450"/>
          <p14:tracePt t="77060" x="4200525" y="3986213"/>
          <p14:tracePt t="77114" x="4195763" y="3986213"/>
          <p14:tracePt t="77117" x="4191000" y="3986213"/>
          <p14:tracePt t="77170" x="4186238" y="3986213"/>
          <p14:tracePt t="77181" x="4181475" y="3986213"/>
          <p14:tracePt t="77202" x="4171950" y="3986213"/>
          <p14:tracePt t="77625" x="4162425" y="3986213"/>
          <p14:tracePt t="78425" x="4167188" y="3986213"/>
          <p14:tracePt t="78439" x="4171950" y="3986213"/>
          <p14:tracePt t="78449" x="4186238" y="3986213"/>
          <p14:tracePt t="78451" x="4191000" y="3986213"/>
          <p14:tracePt t="78467" x="4205288" y="3986213"/>
          <p14:tracePt t="78484" x="4224338" y="3986213"/>
          <p14:tracePt t="78517" x="4238625" y="3986213"/>
          <p14:tracePt t="78518" x="4257675" y="3981450"/>
          <p14:tracePt t="78535" x="4271963" y="3981450"/>
          <p14:tracePt t="79258" x="4276725" y="3981450"/>
          <p14:tracePt t="79275" x="4286250" y="3981450"/>
          <p14:tracePt t="79283" x="4291013" y="3981450"/>
          <p14:tracePt t="79314" x="4295775" y="3981450"/>
          <p14:tracePt t="79326" x="4305300" y="3986213"/>
          <p14:tracePt t="79378" x="4310063" y="3990975"/>
          <p14:tracePt t="79545" x="4319588" y="3995738"/>
          <p14:tracePt t="79553" x="4324350" y="4014788"/>
          <p14:tracePt t="79558" x="4329113" y="4024313"/>
          <p14:tracePt t="79566" x="4329113" y="4038600"/>
          <p14:tracePt t="79586" x="4333875" y="4043363"/>
          <p14:tracePt t="79618" x="4333875" y="4048125"/>
          <p14:tracePt t="79674" x="4338638" y="4057650"/>
          <p14:tracePt t="79777" x="4343400" y="4057650"/>
          <p14:tracePt t="79794" x="4352925" y="4062413"/>
          <p14:tracePt t="79810" x="4357688" y="4067175"/>
          <p14:tracePt t="79841" x="4367213" y="4071938"/>
          <p14:tracePt t="79873" x="4371975" y="4071938"/>
          <p14:tracePt t="79881" x="4376738" y="4076700"/>
          <p14:tracePt t="79889" x="4381500" y="4076700"/>
          <p14:tracePt t="79898" x="4395788" y="4081463"/>
          <p14:tracePt t="79915" x="4410075" y="4090988"/>
          <p14:tracePt t="80507" x="4419600" y="4090988"/>
          <p14:tracePt t="80531" x="4424363" y="4090988"/>
          <p14:tracePt t="80545" x="4429125" y="4090988"/>
          <p14:tracePt t="80549" x="4433888" y="4090988"/>
          <p14:tracePt t="80567" x="4448175" y="4090988"/>
          <p14:tracePt t="80568" x="4457700" y="4090988"/>
          <p14:tracePt t="80585" x="4471988" y="4090988"/>
          <p14:tracePt t="81089" x="4476750" y="4090988"/>
          <p14:tracePt t="81097" x="4510088" y="4105275"/>
          <p14:tracePt t="81105" x="4524375" y="4110038"/>
          <p14:tracePt t="81115" x="4538663" y="4110038"/>
          <p14:tracePt t="81132" x="4557713" y="4119563"/>
          <p14:tracePt t="81150" x="4576763" y="4124325"/>
          <p14:tracePt t="81165" x="4586288" y="4124325"/>
          <p14:tracePt t="81182" x="4600575" y="4129088"/>
          <p14:tracePt t="81217" x="4605338" y="4129088"/>
          <p14:tracePt t="81570" x="4610100" y="4129088"/>
          <p14:tracePt t="81610" x="4619625" y="4129088"/>
          <p14:tracePt t="81611" x="4633913" y="4129088"/>
          <p14:tracePt t="81634" x="4638675" y="4129088"/>
          <p14:tracePt t="81637" x="4643438" y="4129088"/>
          <p14:tracePt t="82602" x="4652963" y="4129088"/>
          <p14:tracePt t="82690" x="4657725" y="4129088"/>
          <p14:tracePt t="83073" x="4667250" y="4129088"/>
          <p14:tracePt t="83170" x="4672013" y="4133850"/>
          <p14:tracePt t="83242" x="4681538" y="4133850"/>
          <p14:tracePt t="83258" x="4686300" y="4133850"/>
          <p14:tracePt t="83281" x="4695825" y="4143375"/>
          <p14:tracePt t="83287" x="4705350" y="4143375"/>
          <p14:tracePt t="83301" x="4710113" y="4143375"/>
          <p14:tracePt t="83317" x="4733925" y="4143375"/>
          <p14:tracePt t="83318" x="4748213" y="4143375"/>
          <p14:tracePt t="83335" x="4757738" y="4143375"/>
          <p14:tracePt t="83350" x="4767263" y="4143375"/>
          <p14:tracePt t="83367" x="4772025" y="4143375"/>
          <p14:tracePt t="83410" x="4776788" y="4143375"/>
          <p14:tracePt t="83425" x="4786313" y="4143375"/>
          <p14:tracePt t="83439" x="4795838" y="4143375"/>
          <p14:tracePt t="83449" x="4800600" y="4143375"/>
          <p14:tracePt t="83452" x="4814888" y="4143375"/>
          <p14:tracePt t="83467" x="4829175" y="4143375"/>
          <p14:tracePt t="83485" x="4848225" y="4143375"/>
          <p14:tracePt t="83501" x="4876800" y="4143375"/>
          <p14:tracePt t="83518" x="4905375" y="4143375"/>
          <p14:tracePt t="83533" x="4933950" y="4143375"/>
          <p14:tracePt t="83551" x="4953000" y="4143375"/>
          <p14:tracePt t="83566" x="4995863" y="4143375"/>
          <p14:tracePt t="83588" x="5005388" y="4143375"/>
          <p14:tracePt t="83600" x="5067300" y="4143375"/>
          <p14:tracePt t="83619" x="5100638" y="4143375"/>
          <p14:tracePt t="83634" x="5129213" y="4143375"/>
          <p14:tracePt t="83652" x="5153025" y="4143375"/>
          <p14:tracePt t="83666" x="5186363" y="4143375"/>
          <p14:tracePt t="83684" x="5219700" y="4143375"/>
          <p14:tracePt t="83700" x="5243513" y="4143375"/>
          <p14:tracePt t="83718" x="5272088" y="4143375"/>
          <p14:tracePt t="83734" x="5286375" y="4143375"/>
          <p14:tracePt t="83751" x="5300663" y="4143375"/>
          <p14:tracePt t="83767" x="5329238" y="4143375"/>
          <p14:tracePt t="83785" x="5353050" y="4143375"/>
          <p14:tracePt t="83800" x="5381625" y="4143375"/>
          <p14:tracePt t="83819" x="5419725" y="4148138"/>
          <p14:tracePt t="83835" x="5448300" y="4148138"/>
          <p14:tracePt t="83851" x="5481638" y="4157663"/>
          <p14:tracePt t="83866" x="5514975" y="4157663"/>
          <p14:tracePt t="83886" x="5548313" y="4157663"/>
          <p14:tracePt t="83901" x="5581650" y="4157663"/>
          <p14:tracePt t="83918" x="5629275" y="4157663"/>
          <p14:tracePt t="83933" x="5686425" y="4157663"/>
          <p14:tracePt t="83951" x="5738813" y="4157663"/>
          <p14:tracePt t="83967" x="5776913" y="4157663"/>
          <p14:tracePt t="83984" x="5819775" y="4157663"/>
          <p14:tracePt t="84001" x="5838825" y="4157663"/>
          <p14:tracePt t="84017" x="5843588" y="4157663"/>
          <p14:tracePt t="84033" x="5853113" y="4157663"/>
          <p14:tracePt t="84053" x="5872163" y="4157663"/>
          <p14:tracePt t="84066" x="5876925" y="4157663"/>
          <p14:tracePt t="84298" x="5872163" y="4157663"/>
          <p14:tracePt t="84305" x="5843588" y="4157663"/>
          <p14:tracePt t="84310" x="5772150" y="4157663"/>
          <p14:tracePt t="84321" x="5724525" y="4157663"/>
          <p14:tracePt t="84334" x="5610225" y="4157663"/>
          <p14:tracePt t="84334" x="5548313" y="4157663"/>
          <p14:tracePt t="84355" x="5491163" y="4148138"/>
          <p14:tracePt t="84369" x="5376863" y="4148138"/>
          <p14:tracePt t="84385" x="5295900" y="4148138"/>
          <p14:tracePt t="84400" x="5233988" y="4148138"/>
          <p14:tracePt t="84419" x="5210175" y="4148138"/>
          <p14:tracePt t="84434" x="5186363" y="4148138"/>
          <p14:tracePt t="84451" x="5153025" y="4148138"/>
          <p14:tracePt t="84466" x="5124450" y="4148138"/>
          <p14:tracePt t="84485" x="5081588" y="4148138"/>
          <p14:tracePt t="84502" x="5033963" y="4148138"/>
          <p14:tracePt t="84518" x="5000625" y="4148138"/>
          <p14:tracePt t="84533" x="4976813" y="4148138"/>
          <p14:tracePt t="84551" x="4957763" y="4148138"/>
          <p14:tracePt t="84566" x="4948238" y="4148138"/>
          <p14:tracePt t="84566" x="4943475" y="4148138"/>
          <p14:tracePt t="84587" x="4924425" y="4148138"/>
          <p14:tracePt t="84602" x="4900613" y="4143375"/>
          <p14:tracePt t="84619" x="4891088" y="4143375"/>
          <p14:tracePt t="84634" x="4872038" y="4143375"/>
          <p14:tracePt t="84651" x="4862513" y="4143375"/>
          <p14:tracePt t="84666" x="4848225" y="4143375"/>
          <p14:tracePt t="84684" x="4843463" y="4143375"/>
          <p14:tracePt t="84700" x="4824413" y="4143375"/>
          <p14:tracePt t="84716" x="4805363" y="4148138"/>
          <p14:tracePt t="84732" x="4781550" y="4157663"/>
          <p14:tracePt t="84749" x="4762500" y="4157663"/>
          <p14:tracePt t="84765" x="4738688" y="4157663"/>
          <p14:tracePt t="84783" x="4710113" y="4162425"/>
          <p14:tracePt t="84798" x="4695825" y="4162425"/>
          <p14:tracePt t="84816" x="4691063" y="4162425"/>
          <p14:tracePt t="85002" x="4672013" y="4162425"/>
          <p14:tracePt t="85010" x="4657725" y="4162425"/>
          <p14:tracePt t="85012" x="4652963" y="4162425"/>
          <p14:tracePt t="85034" x="4633913" y="4162425"/>
          <p14:tracePt t="85038" x="4610100" y="4162425"/>
          <p14:tracePt t="85049" x="4591050" y="4162425"/>
          <p14:tracePt t="85067" x="4586288" y="4162425"/>
          <p14:tracePt t="85085" x="4581525" y="4162425"/>
          <p14:tracePt t="85163" x="4576763" y="4162425"/>
          <p14:tracePt t="85167" x="4562475" y="4162425"/>
          <p14:tracePt t="85186" x="4557713" y="4162425"/>
          <p14:tracePt t="85188" x="4543425" y="4152900"/>
          <p14:tracePt t="85202" x="4538663" y="4148138"/>
          <p14:tracePt t="85216" x="4510088" y="4138613"/>
          <p14:tracePt t="85235" x="4500563" y="4133850"/>
          <p14:tracePt t="85250" x="4486275" y="4124325"/>
          <p14:tracePt t="85268" x="4481513" y="4119563"/>
          <p14:tracePt t="85283" x="4471988" y="4114800"/>
          <p14:tracePt t="85302" x="4462463" y="4110038"/>
          <p14:tracePt t="85317" x="4452938" y="4095750"/>
          <p14:tracePt t="85336" x="4429125" y="4081463"/>
          <p14:tracePt t="85350" x="4410075" y="4067175"/>
          <p14:tracePt t="85368" x="4395788" y="4052888"/>
          <p14:tracePt t="85383" x="4386263" y="4043363"/>
          <p14:tracePt t="85423" x="4381500" y="4038600"/>
          <p14:tracePt t="85538" x="4376738" y="4038600"/>
          <p14:tracePt t="85585" x="4376738" y="4043363"/>
          <p14:tracePt t="85593" x="4376738" y="4048125"/>
          <p14:tracePt t="85605" x="4381500" y="4062413"/>
          <p14:tracePt t="85658" x="4386263" y="4067175"/>
          <p14:tracePt t="85768" x="4386263" y="4071938"/>
          <p14:tracePt t="85810" x="4381500" y="4076700"/>
          <p14:tracePt t="85882" x="4376738" y="4076700"/>
          <p14:tracePt t="86090" x="4371975" y="4081463"/>
          <p14:tracePt t="86093" x="4371975" y="4090988"/>
          <p14:tracePt t="86106" x="4371975" y="4105275"/>
          <p14:tracePt t="86117" x="4371975" y="4124325"/>
          <p14:tracePt t="86135" x="4371975" y="4129088"/>
          <p14:tracePt t="86150" x="4362450" y="4143375"/>
          <p14:tracePt t="86354" x="4357688" y="4148138"/>
          <p14:tracePt t="86361" x="4352925" y="4148138"/>
          <p14:tracePt t="86371" x="4348163" y="4148138"/>
          <p14:tracePt t="86377" x="4333875" y="4148138"/>
          <p14:tracePt t="86389" x="4324350" y="4143375"/>
          <p14:tracePt t="86400" x="4314825" y="4143375"/>
          <p14:tracePt t="86416" x="4295775" y="4143375"/>
          <p14:tracePt t="86435" x="4286250" y="4143375"/>
          <p14:tracePt t="86450" x="4271963" y="4143375"/>
          <p14:tracePt t="86467" x="4262438" y="4143375"/>
          <p14:tracePt t="86508" x="4257675" y="4143375"/>
          <p14:tracePt t="86545" x="4248150" y="4143375"/>
          <p14:tracePt t="86577" x="4243388" y="4143375"/>
          <p14:tracePt t="86586" x="4233863" y="4143375"/>
          <p14:tracePt t="86777" x="4214813" y="4143375"/>
          <p14:tracePt t="86783" x="4205288" y="4143375"/>
          <p14:tracePt t="86798" x="4181475" y="4143375"/>
          <p14:tracePt t="86798" x="4110038" y="4133850"/>
          <p14:tracePt t="86814" x="4038600" y="4124325"/>
          <p14:tracePt t="86831" x="3990975" y="4114800"/>
          <p14:tracePt t="86847" x="3981450" y="4114800"/>
          <p14:tracePt t="86985" x="3976688" y="4114800"/>
          <p14:tracePt t="86993" x="3976688" y="4119563"/>
          <p14:tracePt t="87001" x="3976688" y="4129088"/>
          <p14:tracePt t="87009" x="3971925" y="4143375"/>
          <p14:tracePt t="87015" x="3971925" y="4157663"/>
          <p14:tracePt t="87031" x="3962400" y="4171950"/>
          <p14:tracePt t="87048" x="3962400" y="4191000"/>
          <p14:tracePt t="87064" x="3962400" y="4210050"/>
          <p14:tracePt t="87082" x="3962400" y="4219575"/>
          <p14:tracePt t="87098" x="3962400" y="4224338"/>
          <p14:tracePt t="87137" x="3952875" y="4233863"/>
          <p14:tracePt t="87169" x="3952875" y="4243388"/>
          <p14:tracePt t="87177" x="3952875" y="4257675"/>
          <p14:tracePt t="87189" x="3952875" y="4262438"/>
          <p14:tracePt t="87198" x="3952875" y="4276725"/>
          <p14:tracePt t="87215" x="3952875" y="4295775"/>
          <p14:tracePt t="87231" x="3952875" y="4305300"/>
          <p14:tracePt t="87248" x="3952875" y="4310063"/>
          <p14:tracePt t="87264" x="3952875" y="4314825"/>
          <p14:tracePt t="87281" x="3952875" y="4329113"/>
          <p14:tracePt t="87298" x="3952875" y="4338638"/>
          <p14:tracePt t="87315" x="3957638" y="4357688"/>
          <p14:tracePt t="87330" x="3971925" y="4367213"/>
          <p14:tracePt t="87347" x="3986213" y="4381500"/>
          <p14:tracePt t="87364" x="4000500" y="4386263"/>
          <p14:tracePt t="87381" x="4029075" y="4395788"/>
          <p14:tracePt t="87397" x="4057650" y="4410075"/>
          <p14:tracePt t="87414" x="4090988" y="4414838"/>
          <p14:tracePt t="87430" x="4143375" y="4433888"/>
          <p14:tracePt t="87447" x="4186238" y="4433888"/>
          <p14:tracePt t="87464" x="4257675" y="4443413"/>
          <p14:tracePt t="87481" x="4300538" y="4448175"/>
          <p14:tracePt t="87497" x="4367213" y="4462463"/>
          <p14:tracePt t="87514" x="4424363" y="4467225"/>
          <p14:tracePt t="87530" x="4481513" y="4471988"/>
          <p14:tracePt t="87548" x="4543425" y="4476750"/>
          <p14:tracePt t="87564" x="4591050" y="4486275"/>
          <p14:tracePt t="87581" x="4643438" y="4491038"/>
          <p14:tracePt t="87597" x="4705350" y="4505325"/>
          <p14:tracePt t="87614" x="4767263" y="4505325"/>
          <p14:tracePt t="87630" x="4819650" y="4505325"/>
          <p14:tracePt t="87647" x="4852988" y="4505325"/>
          <p14:tracePt t="87664" x="4895850" y="4505325"/>
          <p14:tracePt t="87681" x="4924425" y="4505325"/>
          <p14:tracePt t="87800" x="4929188" y="4505325"/>
          <p14:tracePt t="87841" x="4948238" y="4505325"/>
          <p14:tracePt t="87848" x="4972050" y="4505325"/>
          <p14:tracePt t="87856" x="4986338" y="4505325"/>
          <p14:tracePt t="87870" x="5024438" y="4514850"/>
          <p14:tracePt t="87872" x="5081588" y="4514850"/>
          <p14:tracePt t="87881" x="5138738" y="4514850"/>
          <p14:tracePt t="87897" x="5186363" y="4519613"/>
          <p14:tracePt t="87915" x="5219700" y="4519613"/>
          <p14:tracePt t="87931" x="5238750" y="4519613"/>
          <p14:tracePt t="87948" x="5257800" y="4519613"/>
          <p14:tracePt t="87964" x="5291138" y="4524375"/>
          <p14:tracePt t="87981" x="5329238" y="4524375"/>
          <p14:tracePt t="87997" x="5367338" y="4529138"/>
          <p14:tracePt t="88014" x="5395913" y="4529138"/>
          <p14:tracePt t="88031" x="5405438" y="4529138"/>
          <p14:tracePt t="88048" x="5424488" y="4529138"/>
          <p14:tracePt t="88064" x="5434013" y="4529138"/>
          <p14:tracePt t="88081" x="5448300" y="4529138"/>
          <p14:tracePt t="88097" x="5453063" y="4529138"/>
          <p14:tracePt t="88114" x="5457825" y="4529138"/>
          <p14:tracePt t="88153" x="5472113" y="4529138"/>
          <p14:tracePt t="88164" x="5476875" y="4529138"/>
          <p14:tracePt t="88169" x="5481638" y="4519613"/>
          <p14:tracePt t="88181" x="5481638" y="4514850"/>
          <p14:tracePt t="88197" x="5424488" y="4486275"/>
          <p14:tracePt t="88214" x="5319713" y="4476750"/>
          <p14:tracePt t="88231" x="5191125" y="4462463"/>
          <p14:tracePt t="88248" x="5091113" y="4462463"/>
          <p14:tracePt t="88264" x="5005388" y="4452938"/>
          <p14:tracePt t="88281" x="5000625" y="4452938"/>
          <p14:tracePt t="88321" x="4995863" y="4452938"/>
          <p14:tracePt t="88345" x="4981575" y="4452938"/>
          <p14:tracePt t="88353" x="4972050" y="4452938"/>
          <p14:tracePt t="88361" x="4933950" y="4452938"/>
          <p14:tracePt t="88371" x="4919663" y="4452938"/>
          <p14:tracePt t="88381" x="4857750" y="4452938"/>
          <p14:tracePt t="88398" x="4800600" y="4452938"/>
          <p14:tracePt t="88414" x="4743450" y="4452938"/>
          <p14:tracePt t="88431" x="4705350" y="4448175"/>
          <p14:tracePt t="88448" x="4691063" y="4448175"/>
          <p14:tracePt t="88464" x="4681538" y="4438650"/>
          <p14:tracePt t="88513" x="4672013" y="4438650"/>
          <p14:tracePt t="88521" x="4657725" y="4438650"/>
          <p14:tracePt t="88529" x="4638675" y="4433888"/>
          <p14:tracePt t="88537" x="4629150" y="4433888"/>
          <p14:tracePt t="88548" x="4591050" y="4424363"/>
          <p14:tracePt t="88564" x="4552950" y="4410075"/>
          <p14:tracePt t="88581" x="4533900" y="4410075"/>
          <p14:tracePt t="88597" x="4500563" y="4400550"/>
          <p14:tracePt t="88615" x="4471988" y="4395788"/>
          <p14:tracePt t="88632" x="4452938" y="4395788"/>
          <p14:tracePt t="88648" x="4433888" y="4395788"/>
          <p14:tracePt t="88648" x="4424363" y="4395788"/>
          <p14:tracePt t="88665" x="4400550" y="4386263"/>
          <p14:tracePt t="88681" x="4376738" y="4386263"/>
          <p14:tracePt t="88698" x="4352925" y="4386263"/>
          <p14:tracePt t="88714" x="4343400" y="4381500"/>
          <p14:tracePt t="88753" x="4338638" y="4381500"/>
          <p14:tracePt t="88769" x="4329113" y="4381500"/>
          <p14:tracePt t="88785" x="4324350" y="4381500"/>
          <p14:tracePt t="88801" x="4314825" y="4381500"/>
          <p14:tracePt t="88817" x="4310063" y="4381500"/>
          <p14:tracePt t="88865" x="4300538" y="4381500"/>
          <p14:tracePt t="88881" x="4291013" y="4381500"/>
          <p14:tracePt t="88937" x="4286250" y="4386263"/>
          <p14:tracePt t="88977" x="4281488" y="4391025"/>
          <p14:tracePt t="89041" x="4281488" y="4405313"/>
          <p14:tracePt t="89096" x="4281488" y="4414838"/>
          <p14:tracePt t="89104" x="4286250" y="4414838"/>
          <p14:tracePt t="89112" x="4291013" y="4419600"/>
          <p14:tracePt t="89120" x="4324350" y="4424363"/>
          <p14:tracePt t="89130" x="4343400" y="4433888"/>
          <p14:tracePt t="89147" x="4376738" y="4433888"/>
          <p14:tracePt t="89164" x="4405313" y="4438650"/>
          <p14:tracePt t="89181" x="4452938" y="4443413"/>
          <p14:tracePt t="89197" x="4500563" y="4448175"/>
          <p14:tracePt t="89214" x="4538663" y="4462463"/>
          <p14:tracePt t="89231" x="4567238" y="4467225"/>
          <p14:tracePt t="89247" x="4586288" y="4467225"/>
          <p14:tracePt t="89264" x="4605338" y="4467225"/>
          <p14:tracePt t="89281" x="4619625" y="4467225"/>
          <p14:tracePt t="89298" x="4624388" y="4467225"/>
          <p14:tracePt t="89314" x="4633913" y="4467225"/>
          <p14:tracePt t="89331" x="4652963" y="4467225"/>
          <p14:tracePt t="89347" x="4672013" y="4467225"/>
          <p14:tracePt t="89364" x="4695825" y="4467225"/>
          <p14:tracePt t="89381" x="4724400" y="4462463"/>
          <p14:tracePt t="89398" x="4743450" y="4452938"/>
          <p14:tracePt t="89414" x="4748213" y="4452938"/>
          <p14:tracePt t="89431" x="4757738" y="4448175"/>
          <p14:tracePt t="89447" x="4772025" y="4438650"/>
          <p14:tracePt t="89464" x="4776788" y="4433888"/>
          <p14:tracePt t="89481" x="4791075" y="4424363"/>
          <p14:tracePt t="89498" x="4800600" y="4414838"/>
          <p14:tracePt t="89536" x="4800600" y="4410075"/>
          <p14:tracePt t="89544" x="4805363" y="4391025"/>
          <p14:tracePt t="89555" x="4814888" y="4386263"/>
          <p14:tracePt t="89564" x="4824413" y="4376738"/>
          <p14:tracePt t="89580" x="4829175" y="4371975"/>
          <p14:tracePt t="89597" x="4833938" y="4362450"/>
          <p14:tracePt t="89640" x="4833938" y="4352925"/>
          <p14:tracePt t="89801" x="4838700" y="4348163"/>
          <p14:tracePt t="89808" x="4843463" y="4348163"/>
          <p14:tracePt t="89817" x="4852988" y="4348163"/>
          <p14:tracePt t="89820" x="4876800" y="4357688"/>
          <p14:tracePt t="89831" x="4895850" y="4367213"/>
          <p14:tracePt t="89847" x="4938713" y="4386263"/>
          <p14:tracePt t="89847" x="4957763" y="4391025"/>
          <p14:tracePt t="89865" x="4986338" y="4395788"/>
          <p14:tracePt t="89881" x="5000625" y="4395788"/>
          <p14:tracePt t="89898" x="5005388" y="4395788"/>
          <p14:tracePt t="89914" x="5014913" y="4395788"/>
          <p14:tracePt t="89931" x="5024438" y="4395788"/>
          <p14:tracePt t="89993" x="5029200" y="4395788"/>
          <p14:tracePt t="90009" x="5029200" y="4391025"/>
          <p14:tracePt t="90017" x="5029200" y="4381500"/>
          <p14:tracePt t="90022" x="5029200" y="4367213"/>
          <p14:tracePt t="90031" x="5010150" y="4343400"/>
          <p14:tracePt t="90047" x="4995863" y="4324350"/>
          <p14:tracePt t="90047" x="4986338" y="4319588"/>
          <p14:tracePt t="90065" x="4972050" y="4300538"/>
          <p14:tracePt t="90081" x="4957763" y="4291013"/>
          <p14:tracePt t="90098" x="4943475" y="4281488"/>
          <p14:tracePt t="90114" x="4924425" y="4271963"/>
          <p14:tracePt t="90153" x="4919663" y="4271963"/>
          <p14:tracePt t="90170" x="4910138" y="4267200"/>
          <p14:tracePt t="90193" x="4905375" y="4267200"/>
          <p14:tracePt t="90209" x="4900613" y="4262438"/>
          <p14:tracePt t="90233" x="4900613" y="4252913"/>
          <p14:tracePt t="90248" x="4900613" y="4248150"/>
          <p14:tracePt t="90265" x="4900613" y="4243388"/>
          <p14:tracePt t="90273" x="4900613" y="4233863"/>
          <p14:tracePt t="90281" x="4900613" y="4229100"/>
          <p14:tracePt t="90286" x="4905375" y="4214813"/>
          <p14:tracePt t="90297" x="4943475" y="4195763"/>
          <p14:tracePt t="90314" x="4976813" y="4191000"/>
          <p14:tracePt t="90330" x="5014913" y="4186238"/>
          <p14:tracePt t="90350" x="5043488" y="4181475"/>
          <p14:tracePt t="90365" x="5057775" y="4176713"/>
          <p14:tracePt t="90384" x="5076825" y="4171950"/>
          <p14:tracePt t="90399" x="5081588" y="4171950"/>
          <p14:tracePt t="90434" x="5086350" y="4171950"/>
          <p14:tracePt t="90435" x="5091113" y="4171950"/>
          <p14:tracePt t="90450" x="5100638" y="4171950"/>
          <p14:tracePt t="90488" x="5114925" y="4171950"/>
          <p14:tracePt t="90522" x="5119688" y="4176713"/>
          <p14:tracePt t="90540" x="5119688" y="4181475"/>
          <p14:tracePt t="90546" x="5133975" y="4210050"/>
          <p14:tracePt t="90555" x="5138738" y="4214813"/>
          <p14:tracePt t="90565" x="5138738" y="4224338"/>
          <p14:tracePt t="90584" x="5143500" y="4243388"/>
          <p14:tracePt t="90599" x="5143500" y="4257675"/>
          <p14:tracePt t="90616" x="5148263" y="4271963"/>
          <p14:tracePt t="90679" x="5148263" y="4276725"/>
          <p14:tracePt t="90705" x="5148263" y="4281488"/>
          <p14:tracePt t="90711" x="5148263" y="4286250"/>
          <p14:tracePt t="90722" x="5148263" y="4295775"/>
          <p14:tracePt t="90733" x="5148263" y="4310063"/>
          <p14:tracePt t="90751" x="5148263" y="4319588"/>
          <p14:tracePt t="90767" x="5148263" y="4329113"/>
          <p14:tracePt t="90767" x="5148263" y="4333875"/>
          <p14:tracePt t="90801" x="5148263" y="4348163"/>
          <p14:tracePt t="90816" x="5148263" y="4362450"/>
          <p14:tracePt t="90835" x="5148263" y="4367213"/>
          <p14:tracePt t="90837" x="5138738" y="4386263"/>
          <p14:tracePt t="90852" x="5110163" y="4395788"/>
          <p14:tracePt t="90866" x="5081588" y="4395788"/>
          <p14:tracePt t="90886" x="5043488" y="4410075"/>
          <p14:tracePt t="90900" x="5029200" y="4410075"/>
          <p14:tracePt t="90918" x="5005388" y="4410075"/>
          <p14:tracePt t="90933" x="4995863" y="4410075"/>
          <p14:tracePt t="90951" x="4986338" y="4410075"/>
          <p14:tracePt t="90966" x="4972050" y="4410075"/>
          <p14:tracePt t="90984" x="4953000" y="4414838"/>
          <p14:tracePt t="91000" x="4933950" y="4414838"/>
          <p14:tracePt t="91018" x="4924425" y="4419600"/>
          <p14:tracePt t="91033" x="4900613" y="4424363"/>
          <p14:tracePt t="91052" x="4876800" y="4438650"/>
          <p14:tracePt t="91066" x="4852988" y="4443413"/>
          <p14:tracePt t="91086" x="4829175" y="4462463"/>
          <p14:tracePt t="91100" x="4814888" y="4467225"/>
          <p14:tracePt t="91118" x="4800600" y="4471988"/>
          <p14:tracePt t="91133" x="4791075" y="4471988"/>
          <p14:tracePt t="91152" x="4772025" y="4471988"/>
          <p14:tracePt t="91166" x="4733925" y="4476750"/>
          <p14:tracePt t="91166" x="4695825" y="4476750"/>
          <p14:tracePt t="91187" x="4681538" y="4476750"/>
          <p14:tracePt t="91200" x="4605338" y="4476750"/>
          <p14:tracePt t="91219" x="4576763" y="4476750"/>
          <p14:tracePt t="91233" x="4548188" y="4476750"/>
          <p14:tracePt t="91251" x="4529138" y="4476750"/>
          <p14:tracePt t="91266" x="4500563" y="4476750"/>
          <p14:tracePt t="91283" x="4448175" y="4476750"/>
          <p14:tracePt t="91300" x="4391025" y="4476750"/>
          <p14:tracePt t="91318" x="4338638" y="4476750"/>
          <p14:tracePt t="91335" x="4300538" y="4476750"/>
          <p14:tracePt t="91350" x="4291013" y="4476750"/>
          <p14:tracePt t="91366" x="4286250" y="4476750"/>
          <p14:tracePt t="91383" x="4276725" y="4476750"/>
          <p14:tracePt t="91449" x="4271963" y="4476750"/>
          <p14:tracePt t="91465" x="4262438" y="4476750"/>
          <p14:tracePt t="91481" x="4252913" y="4471988"/>
          <p14:tracePt t="91489" x="4248150" y="4467225"/>
          <p14:tracePt t="91500" x="4243388" y="4462463"/>
          <p14:tracePt t="91503" x="4233863" y="4448175"/>
          <p14:tracePt t="91515" x="4233863" y="4429125"/>
          <p14:tracePt t="91533" x="4233863" y="4400550"/>
          <p14:tracePt t="91549" x="4229100" y="4381500"/>
          <p14:tracePt t="91565" x="4229100" y="4362450"/>
          <p14:tracePt t="91583" x="4229100" y="4338638"/>
          <p14:tracePt t="91598" x="4229100" y="4324350"/>
          <p14:tracePt t="91616" x="4229100" y="4310063"/>
          <p14:tracePt t="91632" x="4229100" y="4281488"/>
          <p14:tracePt t="91651" x="4229100" y="4271963"/>
          <p14:tracePt t="91666" x="4229100" y="4262438"/>
          <p14:tracePt t="91683" x="4229100" y="4248150"/>
          <p14:tracePt t="91699" x="4243388" y="4229100"/>
          <p14:tracePt t="91715" x="4257675" y="4219575"/>
          <p14:tracePt t="91732" x="4286250" y="4200525"/>
          <p14:tracePt t="91750" x="4310063" y="4191000"/>
          <p14:tracePt t="91765" x="4348163" y="4176713"/>
          <p14:tracePt t="91783" x="4357688" y="4171950"/>
          <p14:tracePt t="91798" x="4376738" y="4167188"/>
          <p14:tracePt t="91815" x="4391025" y="4162425"/>
          <p14:tracePt t="91832" x="4424363" y="4143375"/>
          <p14:tracePt t="91850" x="4433888" y="4143375"/>
          <p14:tracePt t="91867" x="4452938" y="4138613"/>
          <p14:tracePt t="91882" x="4476750" y="4138613"/>
          <p14:tracePt t="91900" x="4486275" y="4138613"/>
          <p14:tracePt t="91915" x="4510088" y="4138613"/>
          <p14:tracePt t="91933" x="4533900" y="4138613"/>
          <p14:tracePt t="91949" x="4557713" y="4138613"/>
          <p14:tracePt t="91967" x="4581525" y="4138613"/>
          <p14:tracePt t="91983" x="4610100" y="4138613"/>
          <p14:tracePt t="91983" x="4629150" y="4143375"/>
          <p14:tracePt t="92003" x="4638675" y="4148138"/>
          <p14:tracePt t="92016" x="4676775" y="4167188"/>
          <p14:tracePt t="92035" x="4686300" y="4171950"/>
          <p14:tracePt t="92050" x="4691063" y="4176713"/>
          <p14:tracePt t="92068" x="4695825" y="4181475"/>
          <p14:tracePt t="92084" x="4710113" y="4191000"/>
          <p14:tracePt t="92102" x="4719638" y="4195763"/>
          <p14:tracePt t="92117" x="4724400" y="4214813"/>
          <p14:tracePt t="92134" x="4729163" y="4224338"/>
          <p14:tracePt t="92150" x="4733925" y="4229100"/>
          <p14:tracePt t="92167" x="4738688" y="4233863"/>
          <p14:tracePt t="92183" x="4743450" y="4238625"/>
          <p14:tracePt t="92219" x="4748213" y="4248150"/>
          <p14:tracePt t="92220" x="4752975" y="4267200"/>
          <p14:tracePt t="92235" x="4752975" y="4281488"/>
          <p14:tracePt t="92251" x="4767263" y="4305300"/>
          <p14:tracePt t="92268" x="4772025" y="4324350"/>
          <p14:tracePt t="92283" x="4772025" y="4333875"/>
          <p14:tracePt t="92302" x="4772025" y="4348163"/>
          <p14:tracePt t="92316" x="4772025" y="4357688"/>
          <p14:tracePt t="92336" x="4772025" y="4367213"/>
          <p14:tracePt t="92350" x="4772025" y="4376738"/>
          <p14:tracePt t="92367" x="4772025" y="4386263"/>
          <p14:tracePt t="92383" x="4772025" y="4410075"/>
          <p14:tracePt t="92401" x="4757738" y="4424363"/>
          <p14:tracePt t="92418" x="4752975" y="4438650"/>
          <p14:tracePt t="92436" x="4738688" y="4448175"/>
          <p14:tracePt t="92450" x="4729163" y="4467225"/>
          <p14:tracePt t="92468" x="4705350" y="4476750"/>
          <p14:tracePt t="92483" x="4695825" y="4486275"/>
          <p14:tracePt t="92503" x="4691063" y="4486275"/>
          <p14:tracePt t="92517" x="4681538" y="4491038"/>
          <p14:tracePt t="92535" x="4652963" y="4491038"/>
          <p14:tracePt t="92550" x="4633913" y="4491038"/>
          <p14:tracePt t="92567" x="4581525" y="4491038"/>
          <p14:tracePt t="92586" x="4557713" y="4491038"/>
          <p14:tracePt t="92601" x="4524375" y="4491038"/>
          <p14:tracePt t="92617" x="4457700" y="4491038"/>
          <p14:tracePt t="92635" x="4429125" y="4491038"/>
          <p14:tracePt t="92651" x="4405313" y="4491038"/>
          <p14:tracePt t="92668" x="4400550" y="4491038"/>
          <p14:tracePt t="92714" x="4391025" y="4486275"/>
          <p14:tracePt t="92786" x="4381500" y="4486275"/>
          <p14:tracePt t="92791" x="4371975" y="4481513"/>
          <p14:tracePt t="92811" x="4362450" y="4476750"/>
          <p14:tracePt t="92842" x="4348163" y="4471988"/>
          <p14:tracePt t="92856" x="4343400" y="4462463"/>
          <p14:tracePt t="92874" x="4338638" y="4452938"/>
          <p14:tracePt t="92875" x="4338638" y="4443413"/>
          <p14:tracePt t="92884" x="4333875" y="4438650"/>
          <p14:tracePt t="92901" x="4329113" y="4424363"/>
          <p14:tracePt t="92916" x="4324350" y="4419600"/>
          <p14:tracePt t="92934" x="4314825" y="4414838"/>
          <p14:tracePt t="92950" x="4314825" y="4400550"/>
          <p14:tracePt t="92968" x="4310063" y="4386263"/>
          <p14:tracePt t="93010" x="4310063" y="4381500"/>
          <p14:tracePt t="93019" x="4305300" y="4376738"/>
          <p14:tracePt t="93186" x="4305300" y="4367213"/>
          <p14:tracePt t="93202" x="4291013" y="4352925"/>
          <p14:tracePt t="93209" x="4252913" y="4352925"/>
          <p14:tracePt t="93217" x="4205288" y="4352925"/>
          <p14:tracePt t="93222" x="4152900" y="4343400"/>
          <p14:tracePt t="93232" x="3957638" y="4319588"/>
          <p14:tracePt t="93249" x="3838575" y="4300538"/>
          <p14:tracePt t="93266" x="3738563" y="4286250"/>
          <p14:tracePt t="93282" x="3690938" y="4271963"/>
          <p14:tracePt t="93299" x="3671888" y="4252913"/>
          <p14:tracePt t="93316" x="3652838" y="4238625"/>
          <p14:tracePt t="93335" x="3609975" y="4214813"/>
          <p14:tracePt t="93351" x="3552825" y="4176713"/>
          <p14:tracePt t="93366" x="3495675" y="4138613"/>
          <p14:tracePt t="93366" x="3452813" y="4119563"/>
          <p14:tracePt t="93387" x="3424238" y="4090988"/>
          <p14:tracePt t="93400" x="3328988" y="4029075"/>
          <p14:tracePt t="93419" x="3286125" y="3986213"/>
          <p14:tracePt t="93433" x="3252788" y="3948113"/>
          <p14:tracePt t="93452" x="3228975" y="3914775"/>
          <p14:tracePt t="93468" x="3200400" y="3876675"/>
          <p14:tracePt t="93486" x="3190875" y="3848100"/>
          <p14:tracePt t="93501" x="3186113" y="3829050"/>
          <p14:tracePt t="93518" x="3186113" y="3814763"/>
          <p14:tracePt t="93533" x="3186113" y="3805238"/>
          <p14:tracePt t="93730" x="3186113" y="3795713"/>
          <p14:tracePt t="93738" x="3186113" y="3781425"/>
          <p14:tracePt t="93745" x="3176588" y="3743325"/>
          <p14:tracePt t="93755" x="3157538" y="3724275"/>
          <p14:tracePt t="93766" x="3138488" y="3690938"/>
          <p14:tracePt t="93784" x="3124200" y="3662363"/>
          <p14:tracePt t="93800" x="3105150" y="3629025"/>
          <p14:tracePt t="93819" x="3100388" y="3624263"/>
          <p14:tracePt t="94080" x="3100388" y="3619500"/>
          <p14:tracePt t="94105" x="3100388" y="3614738"/>
          <p14:tracePt t="94129" x="3100388" y="3600450"/>
          <p14:tracePt t="94162" x="3100388" y="3595688"/>
          <p14:tracePt t="94192" x="3105150" y="3590925"/>
          <p14:tracePt t="94369" x="3105150" y="3600450"/>
          <p14:tracePt t="94374" x="3105150" y="3619500"/>
          <p14:tracePt t="94378" x="3105150" y="3629025"/>
          <p14:tracePt t="94389" x="3105150" y="3648075"/>
          <p14:tracePt t="94400" x="3095625" y="3690938"/>
          <p14:tracePt t="94418" x="3090863" y="3714750"/>
          <p14:tracePt t="94434" x="3086100" y="3729038"/>
          <p14:tracePt t="94451" x="3081338" y="3743325"/>
          <p14:tracePt t="94467" x="3081338" y="3757613"/>
          <p14:tracePt t="94484" x="3076575" y="3771900"/>
          <p14:tracePt t="94501" x="3076575" y="3776663"/>
          <p14:tracePt t="94517" x="3076575" y="3781425"/>
          <p14:tracePt t="94533" x="3067050" y="3786188"/>
          <p14:tracePt t="94593" x="3062288" y="3790950"/>
          <p14:tracePt t="94601" x="3057525" y="3795713"/>
          <p14:tracePt t="94606" x="3048000" y="3810000"/>
          <p14:tracePt t="94617" x="3043238" y="3814763"/>
          <p14:tracePt t="94633" x="3028950" y="3829050"/>
          <p14:tracePt t="94899" x="3028950" y="3805238"/>
          <p14:tracePt t="94900" x="3028950" y="3795713"/>
          <p14:tracePt t="94907" x="3028950" y="3776663"/>
          <p14:tracePt t="94916" x="3024188" y="3733800"/>
          <p14:tracePt t="94934" x="3014663" y="3695700"/>
          <p14:tracePt t="94950" x="3005138" y="3652838"/>
          <p14:tracePt t="94966" x="3000375" y="3624263"/>
          <p14:tracePt t="94983" x="2990850" y="3586163"/>
          <p14:tracePt t="95001" x="2976563" y="3538538"/>
          <p14:tracePt t="95018" x="2967038" y="3505200"/>
          <p14:tracePt t="95050" x="2952750" y="3481388"/>
          <p14:tracePt t="95067" x="2943225" y="3452813"/>
          <p14:tracePt t="95068" x="2928938" y="3429000"/>
          <p14:tracePt t="95084" x="2914650" y="3405188"/>
          <p14:tracePt t="95102" x="2890838" y="3376613"/>
          <p14:tracePt t="95117" x="2867025" y="3343275"/>
          <p14:tracePt t="95135" x="2828925" y="3319463"/>
          <p14:tracePt t="95149" x="2786063" y="3286125"/>
          <p14:tracePt t="95168" x="2743200" y="3252788"/>
          <p14:tracePt t="95183" x="2709863" y="3238500"/>
          <p14:tracePt t="95183" x="2686050" y="3224213"/>
          <p14:tracePt t="95202" x="2667000" y="3219450"/>
          <p14:tracePt t="95216" x="2633663" y="3205163"/>
          <p14:tracePt t="95236" x="2614613" y="3195638"/>
          <p14:tracePt t="95251" x="2586038" y="3186113"/>
          <p14:tracePt t="95269" x="2552700" y="3171825"/>
          <p14:tracePt t="95283" x="2500313" y="3148013"/>
          <p14:tracePt t="95302" x="2443163" y="3124200"/>
          <p14:tracePt t="95316" x="2386013" y="3095625"/>
          <p14:tracePt t="95334" x="2333625" y="3076575"/>
          <p14:tracePt t="95350" x="2281238" y="3048000"/>
          <p14:tracePt t="95368" x="2233613" y="3019425"/>
          <p14:tracePt t="95383" x="2185988" y="2981325"/>
          <p14:tracePt t="95403" x="2166938" y="2967038"/>
          <p14:tracePt t="95417" x="2128838" y="2928938"/>
          <p14:tracePt t="95436" x="2090738" y="2900363"/>
          <p14:tracePt t="95450" x="2057400" y="2886075"/>
          <p14:tracePt t="95468" x="2033588" y="2876550"/>
          <p14:tracePt t="95482" x="2009775" y="2876550"/>
          <p14:tracePt t="95521" x="2005013" y="2871788"/>
          <p14:tracePt t="95561" x="1995488" y="2867025"/>
          <p14:tracePt t="95602" x="1995488" y="2862263"/>
          <p14:tracePt t="95610" x="1985963" y="2847975"/>
          <p14:tracePt t="95621" x="1966913" y="2843213"/>
          <p14:tracePt t="95626" x="1938338" y="2833688"/>
          <p14:tracePt t="95626" x="1900238" y="2819400"/>
          <p14:tracePt t="95635" x="1876425" y="2771775"/>
          <p14:tracePt t="95651" x="1876425" y="2767013"/>
          <p14:tracePt t="96042" x="1866900" y="2767013"/>
          <p14:tracePt t="96153" x="1862138" y="2762250"/>
          <p14:tracePt t="96201" x="1862138" y="2752725"/>
          <p14:tracePt t="96217" x="1862138" y="2747963"/>
          <p14:tracePt t="96223" x="1862138" y="2743200"/>
          <p14:tracePt t="96237" x="1862138" y="2733675"/>
          <p14:tracePt t="96250" x="1862138" y="2728913"/>
          <p14:tracePt t="96252" x="1847850" y="2705100"/>
          <p14:tracePt t="96266" x="1833563" y="2690813"/>
          <p14:tracePt t="96283" x="1809750" y="2671763"/>
          <p14:tracePt t="96301" x="1781175" y="2643188"/>
          <p14:tracePt t="96317" x="1743075" y="2628900"/>
          <p14:tracePt t="96317" x="1733550" y="2624138"/>
          <p14:tracePt t="96338" x="1709738" y="2619375"/>
          <p14:tracePt t="96349" x="1681163" y="2614613"/>
          <p14:tracePt t="96367" x="1643063" y="2605088"/>
          <p14:tracePt t="96382" x="1600200" y="2600325"/>
          <p14:tracePt t="96399" x="1566863" y="2590800"/>
          <p14:tracePt t="96415" x="1528763" y="2586038"/>
          <p14:tracePt t="96415" x="1504950" y="2581275"/>
          <p14:tracePt t="96434" x="1481138" y="2571750"/>
          <p14:tracePt t="96448" x="1419225" y="2552700"/>
          <p14:tracePt t="96466" x="1376363" y="2543175"/>
          <p14:tracePt t="96481" x="1328738" y="2538413"/>
          <p14:tracePt t="96500" x="1281113" y="2528888"/>
          <p14:tracePt t="96515" x="1233488" y="2514600"/>
          <p14:tracePt t="96534" x="1185863" y="2500313"/>
          <p14:tracePt t="96550" x="1138238" y="2490788"/>
          <p14:tracePt t="96567" x="1076325" y="2486025"/>
          <p14:tracePt t="96589" x="1062038" y="2481263"/>
          <p14:tracePt t="96601" x="1052513" y="2481263"/>
          <p14:tracePt t="96777" x="1047750" y="2481263"/>
          <p14:tracePt t="96783" x="1047750" y="2486025"/>
          <p14:tracePt t="96799" x="1057275" y="2495550"/>
          <p14:tracePt t="96817" x="1090613" y="2500313"/>
          <p14:tracePt t="96819" x="1138238" y="2514600"/>
          <p14:tracePt t="96835" x="1176338" y="2519363"/>
          <p14:tracePt t="96851" x="1195388" y="2524125"/>
          <p14:tracePt t="96867" x="1214438" y="2524125"/>
          <p14:tracePt t="96884" x="1233488" y="2524125"/>
          <p14:tracePt t="96900" x="1247775" y="2528888"/>
          <p14:tracePt t="96917" x="1271588" y="2528888"/>
          <p14:tracePt t="96933" x="1295400" y="2538413"/>
          <p14:tracePt t="96951" x="1300163" y="2538413"/>
          <p14:tracePt t="96966" x="1328738" y="2538413"/>
          <p14:tracePt t="96966" x="1338263" y="2538413"/>
          <p14:tracePt t="97002" x="1343025" y="2538413"/>
          <p14:tracePt t="97003" x="1347788" y="2543175"/>
          <p14:tracePt t="97065" x="1352550" y="2543175"/>
          <p14:tracePt t="97073" x="1362075" y="2543175"/>
          <p14:tracePt t="97073" x="1376363" y="2543175"/>
          <p14:tracePt t="97089" x="1390650" y="2543175"/>
          <p14:tracePt t="97091" x="1400175" y="2543175"/>
          <p14:tracePt t="97100" x="1428750" y="2557463"/>
          <p14:tracePt t="97118" x="1457325" y="2571750"/>
          <p14:tracePt t="97133" x="1485900" y="2576513"/>
          <p14:tracePt t="97151" x="1495425" y="2576513"/>
          <p14:tracePt t="97166" x="1500188" y="2576513"/>
          <p14:tracePt t="97226" x="1504950" y="2576513"/>
          <p14:tracePt t="97274" x="1509713" y="2576513"/>
          <p14:tracePt t="97278" x="1524000" y="2576513"/>
          <p14:tracePt t="97300" x="1533525" y="2576513"/>
          <p14:tracePt t="97316" x="1562100" y="2576513"/>
          <p14:tracePt t="97318" x="1604963" y="2581275"/>
          <p14:tracePt t="97334" x="1647825" y="2586038"/>
          <p14:tracePt t="97351" x="1671638" y="2590800"/>
          <p14:tracePt t="97366" x="1690688" y="2595563"/>
          <p14:tracePt t="97384" x="1695450" y="2595563"/>
          <p14:tracePt t="97400" x="1709738" y="2600325"/>
          <p14:tracePt t="97417" x="1714500" y="2600325"/>
          <p14:tracePt t="98106" x="1724025" y="2600325"/>
          <p14:tracePt t="98329" x="1733550" y="2600325"/>
          <p14:tracePt t="98332" x="1738313" y="2609850"/>
          <p14:tracePt t="98632" x="1743075" y="2614613"/>
          <p14:tracePt t="98649" x="1747838" y="2619375"/>
          <p14:tracePt t="98841" x="1762125" y="2619375"/>
          <p14:tracePt t="98850" x="1776413" y="2619375"/>
          <p14:tracePt t="98858" x="1800225" y="2624138"/>
          <p14:tracePt t="98867" x="1828800" y="2628900"/>
          <p14:tracePt t="98883" x="1843088" y="2628900"/>
          <p14:tracePt t="98903" x="1857375" y="2633663"/>
          <p14:tracePt t="98916" x="1862138" y="2633663"/>
          <p14:tracePt t="99042" x="1876425" y="2633663"/>
          <p14:tracePt t="99050" x="1890713" y="2633663"/>
          <p14:tracePt t="99058" x="1924050" y="2633663"/>
          <p14:tracePt t="99068" x="1957388" y="2633663"/>
          <p14:tracePt t="99085" x="2005013" y="2647950"/>
          <p14:tracePt t="99102" x="2038350" y="2657475"/>
          <p14:tracePt t="99117" x="2052638" y="2657475"/>
          <p14:tracePt t="99134" x="2057400" y="2657475"/>
          <p14:tracePt t="99150" x="2062163" y="2657475"/>
          <p14:tracePt t="99191" x="2076450" y="2657475"/>
          <p14:tracePt t="99211" x="2081213" y="2657475"/>
          <p14:tracePt t="99220" x="2085975" y="2657475"/>
          <p14:tracePt t="99222" x="2100263" y="2657475"/>
          <p14:tracePt t="99235" x="2105025" y="2657475"/>
          <p14:tracePt t="99252" x="2119313" y="2657475"/>
          <p14:tracePt t="99268" x="2128838" y="2657475"/>
          <p14:tracePt t="99283" x="2138363" y="2657475"/>
          <p14:tracePt t="99303" x="2152650" y="2657475"/>
          <p14:tracePt t="99316" x="2162175" y="2657475"/>
          <p14:tracePt t="99337" x="2185988" y="2657475"/>
          <p14:tracePt t="99350" x="2205038" y="2657475"/>
          <p14:tracePt t="99368" x="2224088" y="2657475"/>
          <p14:tracePt t="99383" x="2238375" y="2657475"/>
          <p14:tracePt t="99403" x="2243138" y="2657475"/>
          <p14:tracePt t="99417" x="2247900" y="2657475"/>
          <p14:tracePt t="99466" x="2257425" y="2657475"/>
          <p14:tracePt t="99474" x="2262188" y="2652713"/>
          <p14:tracePt t="99482" x="2271713" y="2647950"/>
          <p14:tracePt t="99493" x="2286000" y="2647950"/>
          <p14:tracePt t="99517" x="2295525" y="2647950"/>
          <p14:tracePt t="99519" x="2324100" y="2647950"/>
          <p14:tracePt t="99535" x="2352675" y="2647950"/>
          <p14:tracePt t="99550" x="2381250" y="2647950"/>
          <p14:tracePt t="99568" x="2419350" y="2647950"/>
          <p14:tracePt t="99585" x="2447925" y="2647950"/>
          <p14:tracePt t="99585" x="2457450" y="2647950"/>
          <p14:tracePt t="99602" x="2476500" y="2647950"/>
          <p14:tracePt t="99616" x="2533650" y="2647950"/>
          <p14:tracePt t="99635" x="2576513" y="2643188"/>
          <p14:tracePt t="99650" x="2609850" y="2643188"/>
          <p14:tracePt t="99667" x="2638425" y="2643188"/>
          <p14:tracePt t="99684" x="2671763" y="2643188"/>
          <p14:tracePt t="99700" x="2690813" y="2643188"/>
          <p14:tracePt t="99717" x="2705100" y="2643188"/>
          <p14:tracePt t="99734" x="2719388" y="2643188"/>
          <p14:tracePt t="99858" x="2714625" y="2643188"/>
          <p14:tracePt t="99860" x="2705100" y="2643188"/>
          <p14:tracePt t="99871" x="2662238" y="2643188"/>
          <p14:tracePt t="99883" x="2624138" y="2643188"/>
          <p14:tracePt t="99901" x="2557463" y="2643188"/>
          <p14:tracePt t="99916" x="2481263" y="2643188"/>
          <p14:tracePt t="99934" x="2400300" y="2643188"/>
          <p14:tracePt t="99953" x="2328863" y="2633663"/>
          <p14:tracePt t="99966" x="2252663" y="2624138"/>
          <p14:tracePt t="99966" x="2228850" y="2624138"/>
          <p14:tracePt t="99986" x="2205038" y="2619375"/>
          <p14:tracePt t="100000" x="2162175" y="2619375"/>
          <p14:tracePt t="100019" x="2143125" y="2619375"/>
          <p14:tracePt t="100034" x="2128838" y="2619375"/>
          <p14:tracePt t="100056" x="2090738" y="2619375"/>
          <p14:tracePt t="100066" x="2047875" y="2619375"/>
          <p14:tracePt t="100086" x="2005013" y="2619375"/>
          <p14:tracePt t="100100" x="1976438" y="2619375"/>
          <p14:tracePt t="100117" x="1952625" y="2619375"/>
          <p14:tracePt t="100132" x="1947863" y="2619375"/>
          <p14:tracePt t="100132" x="1943100" y="2619375"/>
          <p14:tracePt t="100156" x="1933575" y="2619375"/>
          <p14:tracePt t="100167" x="1919288" y="2619375"/>
          <p14:tracePt t="100184" x="1900238" y="2614613"/>
          <p14:tracePt t="100200" x="1862138" y="2614613"/>
          <p14:tracePt t="100219" x="1838325" y="2614613"/>
          <p14:tracePt t="100233" x="1814513" y="2605088"/>
          <p14:tracePt t="100252" x="1800225" y="2605088"/>
          <p14:tracePt t="100267" x="1795463" y="2605088"/>
          <p14:tracePt t="100419" x="1795463" y="2595563"/>
          <p14:tracePt t="100433" x="1809750" y="2595563"/>
          <p14:tracePt t="100442" x="1824038" y="2595563"/>
          <p14:tracePt t="100447" x="1838325" y="2595563"/>
          <p14:tracePt t="100454" x="1862138" y="2590800"/>
          <p14:tracePt t="100467" x="1895475" y="2590800"/>
          <p14:tracePt t="100485" x="1924050" y="2590800"/>
          <p14:tracePt t="100501" x="1952625" y="2590800"/>
          <p14:tracePt t="100519" x="1981200" y="2590800"/>
          <p14:tracePt t="100533" x="2009775" y="2590800"/>
          <p14:tracePt t="100552" x="2038350" y="2590800"/>
          <p14:tracePt t="100566" x="2076450" y="2590800"/>
          <p14:tracePt t="100566" x="2090738" y="2590800"/>
          <p14:tracePt t="100586" x="2100263" y="2590800"/>
          <p14:tracePt t="100600" x="2133600" y="2590800"/>
          <p14:tracePt t="100619" x="2152650" y="2595563"/>
          <p14:tracePt t="100634" x="2162175" y="2595563"/>
          <p14:tracePt t="100652" x="2185988" y="2595563"/>
          <p14:tracePt t="100667" x="2195513" y="2600325"/>
          <p14:tracePt t="100685" x="2238375" y="2600325"/>
          <p14:tracePt t="100700" x="2262188" y="2609850"/>
          <p14:tracePt t="100719" x="2286000" y="2609850"/>
          <p14:tracePt t="100733" x="2305050" y="2614613"/>
          <p14:tracePt t="100751" x="2319338" y="2619375"/>
          <p14:tracePt t="100767" x="2328863" y="2619375"/>
          <p14:tracePt t="100767" x="2338388" y="2619375"/>
          <p14:tracePt t="100799" x="2347913" y="2624138"/>
          <p14:tracePt t="100801" x="2371725" y="2624138"/>
          <p14:tracePt t="100819" x="2390775" y="2628900"/>
          <p14:tracePt t="100835" x="2400300" y="2628900"/>
          <p14:tracePt t="100852" x="2419350" y="2628900"/>
          <p14:tracePt t="100867" x="2433638" y="2633663"/>
          <p14:tracePt t="100885" x="2452688" y="2633663"/>
          <p14:tracePt t="100901" x="2476500" y="2633663"/>
          <p14:tracePt t="100918" x="2495550" y="2643188"/>
          <p14:tracePt t="100934" x="2509838" y="2643188"/>
          <p14:tracePt t="101025" x="2524125" y="2643188"/>
          <p14:tracePt t="101057" x="2528888" y="2643188"/>
          <p14:tracePt t="101072" x="2533650" y="2643188"/>
          <p14:tracePt t="101098" x="2538413" y="2638425"/>
          <p14:tracePt t="101106" x="2547938" y="2638425"/>
          <p14:tracePt t="101110" x="2552700" y="2638425"/>
          <p14:tracePt t="101122" x="2557463" y="2633663"/>
          <p14:tracePt t="101134" x="2576513" y="2633663"/>
          <p14:tracePt t="101152" x="2581275" y="2633663"/>
          <p14:tracePt t="101167" x="2595563" y="2624138"/>
          <p14:tracePt t="101167" x="2600325" y="2624138"/>
          <p14:tracePt t="101211" x="2605088" y="2624138"/>
          <p14:tracePt t="101242" x="2609850" y="2624138"/>
          <p14:tracePt t="101254" x="2624138" y="2619375"/>
          <p14:tracePt t="101266" x="2633663" y="2619375"/>
          <p14:tracePt t="101269" x="2638425" y="2614613"/>
          <p14:tracePt t="101682" x="2633663" y="2614613"/>
          <p14:tracePt t="101698" x="2628900" y="2614613"/>
          <p14:tracePt t="101762" x="2614613" y="2614613"/>
          <p14:tracePt t="101778" x="2609850" y="2614613"/>
          <p14:tracePt t="101779" x="2605088" y="2614613"/>
          <p14:tracePt t="101800" x="2590800" y="2614613"/>
          <p14:tracePt t="101817" x="2586038" y="2605088"/>
          <p14:tracePt t="101849" x="2581275" y="2605088"/>
          <p14:tracePt t="101871" x="2562225" y="2605088"/>
          <p14:tracePt t="101890" x="2552700" y="2600325"/>
          <p14:tracePt t="101892" x="2547938" y="2595563"/>
          <p14:tracePt t="101902" x="2538413" y="2595563"/>
          <p14:tracePt t="101916" x="2509838" y="2586038"/>
          <p14:tracePt t="101935" x="2486025" y="2586038"/>
          <p14:tracePt t="101950" x="2466975" y="2581275"/>
          <p14:tracePt t="101968" x="2457450" y="2571750"/>
          <p14:tracePt t="103074" x="2471738" y="2571750"/>
          <p14:tracePt t="103081" x="2481263" y="2576513"/>
          <p14:tracePt t="103088" x="2505075" y="2581275"/>
          <p14:tracePt t="103100" x="2528888" y="2590800"/>
          <p14:tracePt t="103117" x="2552700" y="2590800"/>
          <p14:tracePt t="103133" x="2576513" y="2600325"/>
          <p14:tracePt t="103150" x="2600325" y="2609850"/>
          <p14:tracePt t="103167" x="2643188" y="2619375"/>
          <p14:tracePt t="103183" x="2662238" y="2619375"/>
          <p14:tracePt t="103200" x="2695575" y="2624138"/>
          <p14:tracePt t="103216" x="2724150" y="2624138"/>
          <p14:tracePt t="103235" x="2743200" y="2624138"/>
          <p14:tracePt t="103252" x="2762250" y="2624138"/>
          <p14:tracePt t="103266" x="2786063" y="2624138"/>
          <p14:tracePt t="103286" x="2795588" y="2624138"/>
          <p14:tracePt t="103299" x="2819400" y="2624138"/>
          <p14:tracePt t="103318" x="2824163" y="2624138"/>
          <p14:tracePt t="103334" x="2838450" y="2628900"/>
          <p14:tracePt t="103351" x="2852738" y="2628900"/>
          <p14:tracePt t="103366" x="2871788" y="2628900"/>
          <p14:tracePt t="103366" x="2876550" y="2628900"/>
          <p14:tracePt t="103387" x="2881313" y="2628900"/>
          <p14:tracePt t="103400" x="2924175" y="2633663"/>
          <p14:tracePt t="103419" x="2957513" y="2643188"/>
          <p14:tracePt t="103433" x="3000375" y="2647950"/>
          <p14:tracePt t="103451" x="3033713" y="2657475"/>
          <p14:tracePt t="103466" x="3062288" y="2667000"/>
          <p14:tracePt t="103485" x="3081338" y="2671763"/>
          <p14:tracePt t="103502" x="3095625" y="2671763"/>
          <p14:tracePt t="103518" x="3109913" y="2671763"/>
          <p14:tracePt t="103533" x="3138488" y="2676525"/>
          <p14:tracePt t="103552" x="3162300" y="2681288"/>
          <p14:tracePt t="103566" x="3186113" y="2681288"/>
          <p14:tracePt t="103566" x="3195638" y="2686050"/>
          <p14:tracePt t="103586" x="3205163" y="2686050"/>
          <p14:tracePt t="103600" x="3248025" y="2700338"/>
          <p14:tracePt t="103619" x="3281363" y="2709863"/>
          <p14:tracePt t="103634" x="3300413" y="2714625"/>
          <p14:tracePt t="103652" x="3309938" y="2714625"/>
          <p14:tracePt t="103666" x="3319463" y="2714625"/>
          <p14:tracePt t="103746" x="3324225" y="2714625"/>
          <p14:tracePt t="103769" x="3328988" y="2714625"/>
          <p14:tracePt t="103777" x="3343275" y="2714625"/>
          <p14:tracePt t="103788" x="3348038" y="2714625"/>
          <p14:tracePt t="103798" x="3362325" y="2714625"/>
          <p14:tracePt t="103815" x="3390900" y="2714625"/>
          <p14:tracePt t="103835" x="3400425" y="2714625"/>
          <p14:tracePt t="103851" x="3409950" y="2714625"/>
          <p14:tracePt t="103866" x="3429000" y="2714625"/>
          <p14:tracePt t="103884" x="3443288" y="2700338"/>
          <p14:tracePt t="103899" x="3457575" y="2695575"/>
          <p14:tracePt t="103917" x="3471863" y="2690813"/>
          <p14:tracePt t="103933" x="3486150" y="2681288"/>
          <p14:tracePt t="103951" x="3495675" y="2671763"/>
          <p14:tracePt t="103966" x="3505200" y="2667000"/>
          <p14:tracePt t="103966" x="3509963" y="2652713"/>
          <p14:tracePt t="104008" x="3519488" y="2638425"/>
          <p14:tracePt t="104026" x="3529013" y="2628900"/>
          <p14:tracePt t="104028" x="3529013" y="2624138"/>
          <p14:tracePt t="104050" x="3533775" y="2614613"/>
          <p14:tracePt t="104053" x="3538538" y="2600325"/>
          <p14:tracePt t="104066" x="3543300" y="2590800"/>
          <p14:tracePt t="104083" x="3548063" y="2586038"/>
          <p14:tracePt t="104098" x="3557588" y="2581275"/>
          <p14:tracePt t="104137" x="3567113" y="2576513"/>
          <p14:tracePt t="104234" x="3571875" y="2576513"/>
          <p14:tracePt t="104250" x="3571875" y="2586038"/>
          <p14:tracePt t="104258" x="3571875" y="2595563"/>
          <p14:tracePt t="104266" x="3571875" y="2600325"/>
          <p14:tracePt t="104282" x="3571875" y="2619375"/>
          <p14:tracePt t="104284" x="3571875" y="2628900"/>
          <p14:tracePt t="104301" x="3571875" y="2638425"/>
          <p14:tracePt t="104317" x="3552825" y="2657475"/>
          <p14:tracePt t="104335" x="3529013" y="2667000"/>
          <p14:tracePt t="104353" x="3500438" y="2671763"/>
          <p14:tracePt t="104367" x="3452813" y="2681288"/>
          <p14:tracePt t="104385" x="3395663" y="2686050"/>
          <p14:tracePt t="104401" x="3286125" y="2686050"/>
          <p14:tracePt t="104419" x="3195638" y="2686050"/>
          <p14:tracePt t="104434" x="3109913" y="2686050"/>
          <p14:tracePt t="104451" x="3038475" y="2686050"/>
          <p14:tracePt t="104467" x="2962275" y="2686050"/>
          <p14:tracePt t="104484" x="2890838" y="2686050"/>
          <p14:tracePt t="104502" x="2824163" y="2686050"/>
          <p14:tracePt t="104518" x="2757488" y="2686050"/>
          <p14:tracePt t="104534" x="2690813" y="2686050"/>
          <p14:tracePt t="104552" x="2609850" y="2686050"/>
          <p14:tracePt t="104567" x="2533650" y="2686050"/>
          <p14:tracePt t="104567" x="2490788" y="2686050"/>
          <p14:tracePt t="104587" x="2447925" y="2686050"/>
          <p14:tracePt t="104600" x="2366963" y="2686050"/>
          <p14:tracePt t="104600" x="2338388" y="2686050"/>
          <p14:tracePt t="104619" x="2300288" y="2686050"/>
          <p14:tracePt t="104634" x="2214563" y="2686050"/>
          <p14:tracePt t="104651" x="2162175" y="2686050"/>
          <p14:tracePt t="104666" x="2109788" y="2686050"/>
          <p14:tracePt t="104683" x="2062163" y="2686050"/>
          <p14:tracePt t="104700" x="2028825" y="2676525"/>
          <p14:tracePt t="104717" x="2000250" y="2671763"/>
          <p14:tracePt t="104732" x="1981200" y="2671763"/>
          <p14:tracePt t="104749" x="1976438" y="2671763"/>
          <p14:tracePt t="104767" x="1966913" y="2671763"/>
          <p14:tracePt t="104784" x="1957388" y="2667000"/>
          <p14:tracePt t="104800" x="1952625" y="2667000"/>
          <p14:tracePt t="104962" x="1952625" y="2662238"/>
          <p14:tracePt t="104967" x="1952625" y="2652713"/>
          <p14:tracePt t="104971" x="1957388" y="2647950"/>
          <p14:tracePt t="104983" x="1981200" y="2633663"/>
          <p14:tracePt t="105016" x="1985963" y="2624138"/>
          <p14:tracePt t="105019" x="1995488" y="2614613"/>
          <p14:tracePt t="105036" x="2005013" y="2605088"/>
          <p14:tracePt t="105051" x="2014538" y="2595563"/>
          <p14:tracePt t="105068" x="2033588" y="2595563"/>
          <p14:tracePt t="105082" x="2052638" y="2590800"/>
          <p14:tracePt t="105102" x="2071688" y="2590800"/>
          <p14:tracePt t="105117" x="2090738" y="2586038"/>
          <p14:tracePt t="105134" x="2128838" y="2581275"/>
          <p14:tracePt t="105151" x="2162175" y="2566988"/>
          <p14:tracePt t="105167" x="2219325" y="2562225"/>
          <p14:tracePt t="105183" x="2247900" y="2552700"/>
          <p14:tracePt t="105183" x="2271713" y="2552700"/>
          <p14:tracePt t="105203" x="2286000" y="2552700"/>
          <p14:tracePt t="105216" x="2328863" y="2552700"/>
          <p14:tracePt t="105235" x="2343150" y="2552700"/>
          <p14:tracePt t="105250" x="2362200" y="2552700"/>
          <p14:tracePt t="105268" x="2376488" y="2552700"/>
          <p14:tracePt t="105283" x="2395538" y="2552700"/>
          <p14:tracePt t="105303" x="2424113" y="2557463"/>
          <p14:tracePt t="105316" x="2462213" y="2571750"/>
          <p14:tracePt t="105336" x="2490788" y="2581275"/>
          <p14:tracePt t="105349" x="2505075" y="2586038"/>
          <p14:tracePt t="105366" x="2509838" y="2590800"/>
          <p14:tracePt t="105513" x="2519363" y="2595563"/>
          <p14:tracePt t="105545" x="2524125" y="2600325"/>
          <p14:tracePt t="105557" x="2528888" y="2609850"/>
          <p14:tracePt t="105577" x="2538413" y="2619375"/>
          <p14:tracePt t="105601" x="2543175" y="2624138"/>
          <p14:tracePt t="105621" x="2547938" y="2628900"/>
          <p14:tracePt t="105625" x="2557463" y="2633663"/>
          <p14:tracePt t="105631" x="2562225" y="2638425"/>
          <p14:tracePt t="105648" x="2571750" y="2643188"/>
          <p14:tracePt t="105665" x="2581275" y="2657475"/>
          <p14:tracePt t="105681" x="2595563" y="2671763"/>
          <p14:tracePt t="105698" x="2609850" y="2681288"/>
          <p14:tracePt t="105715" x="2643188" y="2695575"/>
          <p14:tracePt t="105731" x="2671763" y="2714625"/>
          <p14:tracePt t="105747" x="2709863" y="2733675"/>
          <p14:tracePt t="105764" x="2743200" y="2762250"/>
          <p14:tracePt t="105780" x="2776538" y="2781300"/>
          <p14:tracePt t="105797" x="2800350" y="2814638"/>
          <p14:tracePt t="105813" x="2833688" y="2862263"/>
          <p14:tracePt t="105831" x="2852738" y="2886075"/>
          <p14:tracePt t="105847" x="2876550" y="2933700"/>
          <p14:tracePt t="105864" x="2905125" y="3000375"/>
          <p14:tracePt t="105880" x="2909888" y="3048000"/>
          <p14:tracePt t="105898" x="2924175" y="3100388"/>
          <p14:tracePt t="105914" x="2928938" y="3148013"/>
          <p14:tracePt t="105931" x="2928938" y="3195638"/>
          <p14:tracePt t="105947" x="2933700" y="3243263"/>
          <p14:tracePt t="105964" x="2938463" y="3286125"/>
          <p14:tracePt t="105980" x="2947988" y="3338513"/>
          <p14:tracePt t="105998" x="2947988" y="3381375"/>
          <p14:tracePt t="106014" x="2957513" y="3433763"/>
          <p14:tracePt t="106031" x="2957513" y="3490913"/>
          <p14:tracePt t="106047" x="2957513" y="3538538"/>
          <p14:tracePt t="106047" x="2957513" y="3567113"/>
          <p14:tracePt t="106065" x="2957513" y="3600450"/>
          <p14:tracePt t="106080" x="2957513" y="3638550"/>
          <p14:tracePt t="106097" x="2957513" y="3671888"/>
          <p14:tracePt t="106114" x="2957513" y="3690938"/>
          <p14:tracePt t="106131" x="2957513" y="3724275"/>
          <p14:tracePt t="106147" x="2957513" y="3757613"/>
          <p14:tracePt t="106164" x="2957513" y="3795713"/>
          <p14:tracePt t="106181" x="2952750" y="3848100"/>
          <p14:tracePt t="106197" x="2947988" y="3910013"/>
          <p14:tracePt t="106214" x="2943225" y="3967163"/>
          <p14:tracePt t="106231" x="2943225" y="4019550"/>
          <p14:tracePt t="106247" x="2938463" y="4062413"/>
          <p14:tracePt t="106247" x="2933700" y="4076700"/>
          <p14:tracePt t="106265" x="2928938" y="4090988"/>
          <p14:tracePt t="106281" x="2924175" y="4119563"/>
          <p14:tracePt t="106297" x="2924175" y="4138613"/>
          <p14:tracePt t="106314" x="2909888" y="4162425"/>
          <p14:tracePt t="106331" x="2905125" y="4186238"/>
          <p14:tracePt t="106347" x="2895600" y="4219575"/>
          <p14:tracePt t="106364" x="2890838" y="4233863"/>
          <p14:tracePt t="106380" x="2890838" y="4248150"/>
          <p14:tracePt t="106398" x="2886075" y="4271963"/>
          <p14:tracePt t="106414" x="2876550" y="4295775"/>
          <p14:tracePt t="106431" x="2876550" y="4324350"/>
          <p14:tracePt t="106447" x="2876550" y="4338638"/>
          <p14:tracePt t="106464" x="2876550" y="4357688"/>
          <p14:tracePt t="106481" x="2876550" y="4362450"/>
          <p14:tracePt t="106498" x="2876550" y="4367213"/>
          <p14:tracePt t="106561" x="2876550" y="4381500"/>
          <p14:tracePt t="106577" x="2881313" y="4386263"/>
          <p14:tracePt t="106583" x="2890838" y="4386263"/>
          <p14:tracePt t="106588" x="2895600" y="4386263"/>
          <p14:tracePt t="106597" x="2924175" y="4391025"/>
          <p14:tracePt t="106614" x="2947988" y="4395788"/>
          <p14:tracePt t="106631" x="2976563" y="4395788"/>
          <p14:tracePt t="106647" x="2995613" y="4410075"/>
          <p14:tracePt t="106664" x="3033713" y="4410075"/>
          <p14:tracePt t="106681" x="3052763" y="4410075"/>
          <p14:tracePt t="106697" x="3062288" y="4410075"/>
          <p14:tracePt t="106714" x="3081338" y="4410075"/>
          <p14:tracePt t="106731" x="3090863" y="4410075"/>
          <p14:tracePt t="106747" x="3105150" y="4395788"/>
          <p14:tracePt t="106764" x="3124200" y="4381500"/>
          <p14:tracePt t="106781" x="3138488" y="4362450"/>
          <p14:tracePt t="106797" x="3143250" y="4338638"/>
          <p14:tracePt t="106815" x="3148013" y="4314825"/>
          <p14:tracePt t="106831" x="3148013" y="4295775"/>
          <p14:tracePt t="106848" x="3148013" y="4262438"/>
          <p14:tracePt t="106864" x="3148013" y="4229100"/>
          <p14:tracePt t="106882" x="3148013" y="4219575"/>
          <p14:tracePt t="106897" x="3148013" y="4195763"/>
          <p14:tracePt t="106914" x="3148013" y="4191000"/>
          <p14:tracePt t="106931" x="3148013" y="4181475"/>
          <p14:tracePt t="106948" x="3138488" y="4171950"/>
          <p14:tracePt t="106964" x="3133725" y="4167188"/>
          <p14:tracePt t="106981" x="3114675" y="4143375"/>
          <p14:tracePt t="106998" x="3086100" y="4124325"/>
          <p14:tracePt t="107015" x="3052763" y="4110038"/>
          <p14:tracePt t="107031" x="3014663" y="4086225"/>
          <p14:tracePt t="107048" x="2995613" y="4081463"/>
          <p14:tracePt t="107064" x="2976563" y="4071938"/>
          <p14:tracePt t="107081" x="2957513" y="4067175"/>
          <p14:tracePt t="107098" x="2947988" y="4062413"/>
          <p14:tracePt t="107115" x="2924175" y="4062413"/>
          <p14:tracePt t="107131" x="2890838" y="4062413"/>
          <p14:tracePt t="107148" x="2847975" y="4062413"/>
          <p14:tracePt t="107164" x="2809875" y="4062413"/>
          <p14:tracePt t="107182" x="2767013" y="4071938"/>
          <p14:tracePt t="107198" x="2733675" y="4081463"/>
          <p14:tracePt t="107215" x="2714625" y="4090988"/>
          <p14:tracePt t="107231" x="2705100" y="4105275"/>
          <p14:tracePt t="107248" x="2690813" y="4114800"/>
          <p14:tracePt t="107264" x="2686050" y="4129088"/>
          <p14:tracePt t="107282" x="2686050" y="4157663"/>
          <p14:tracePt t="107298" x="2686050" y="4171950"/>
          <p14:tracePt t="107315" x="2686050" y="4181475"/>
          <p14:tracePt t="107331" x="2686050" y="4195763"/>
          <p14:tracePt t="107348" x="2686050" y="4205288"/>
          <p14:tracePt t="107365" x="2686050" y="4214813"/>
          <p14:tracePt t="107381" x="2695575" y="4224338"/>
          <p14:tracePt t="107398" x="2700338" y="4229100"/>
          <p14:tracePt t="107415" x="2719388" y="4238625"/>
          <p14:tracePt t="107431" x="2728913" y="4248150"/>
          <p14:tracePt t="107448" x="2738438" y="4257675"/>
          <p14:tracePt t="107465" x="2757488" y="4267200"/>
          <p14:tracePt t="107480" x="2776538" y="4267200"/>
          <p14:tracePt t="107497" x="2790825" y="4276725"/>
          <p14:tracePt t="107514" x="2819400" y="4276725"/>
          <p14:tracePt t="107530" x="2843213" y="4276725"/>
          <p14:tracePt t="107547" x="2871788" y="4276725"/>
          <p14:tracePt t="107563" x="2905125" y="4276725"/>
          <p14:tracePt t="107581" x="2943225" y="4276725"/>
          <p14:tracePt t="107597" x="2981325" y="4276725"/>
          <p14:tracePt t="107614" x="3009900" y="4276725"/>
          <p14:tracePt t="107630" x="3038475" y="4276725"/>
          <p14:tracePt t="107647" x="3057525" y="4276725"/>
          <p14:tracePt t="107664" x="3086100" y="4276725"/>
          <p14:tracePt t="107681" x="3105150" y="4267200"/>
          <p14:tracePt t="107697" x="3138488" y="4248150"/>
          <p14:tracePt t="107714" x="3171825" y="4238625"/>
          <p14:tracePt t="107730" x="3190875" y="4229100"/>
          <p14:tracePt t="107747" x="3219450" y="4219575"/>
          <p14:tracePt t="107764" x="3238500" y="4214813"/>
          <p14:tracePt t="107781" x="3248025" y="4200525"/>
          <p14:tracePt t="107797" x="3252788" y="4195763"/>
          <p14:tracePt t="107814" x="3262313" y="4186238"/>
          <p14:tracePt t="107830" x="3271838" y="4181475"/>
          <p14:tracePt t="107847" x="3276600" y="4176713"/>
          <p14:tracePt t="107864" x="3281363" y="4167188"/>
          <p14:tracePt t="107881" x="3286125" y="4162425"/>
          <p14:tracePt t="107897" x="3290888" y="4152900"/>
          <p14:tracePt t="108016" x="3290888" y="4148138"/>
          <p14:tracePt t="108040" x="3290888" y="4143375"/>
          <p14:tracePt t="108064" x="3286125" y="4138613"/>
          <p14:tracePt t="108080" x="3281363" y="4133850"/>
          <p14:tracePt t="108088" x="3267075" y="4129088"/>
          <p14:tracePt t="108096" x="3262313" y="4119563"/>
          <p14:tracePt t="108103" x="3252788" y="4086225"/>
          <p14:tracePt t="108114" x="3238500" y="4048125"/>
          <p14:tracePt t="108130" x="3228975" y="4024313"/>
          <p14:tracePt t="108147" x="3209925" y="3995738"/>
          <p14:tracePt t="108164" x="3205163" y="3981450"/>
          <p14:tracePt t="108181" x="3205163" y="3967163"/>
          <p14:tracePt t="108197" x="3200400" y="3952875"/>
          <p14:tracePt t="108609" x="3195638" y="3948113"/>
          <p14:tracePt t="108764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43144" y="600957"/>
            <a:ext cx="6183313" cy="360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39" tIns="45669" rIns="91339" bIns="45669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Motivation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Sensor Concept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Design and Simulation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Measurement Results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0" y="241531"/>
            <a:ext cx="9144000" cy="46156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39" tIns="45669" rIns="91339" bIns="45669" numCol="1" anchor="t" anchorCtr="0" compatLnSpc="1">
            <a:prstTxWarp prst="textNoShape">
              <a:avLst/>
            </a:prstTxWarp>
            <a:spAutoFit/>
          </a:bodyPr>
          <a:lstStyle/>
          <a:p>
            <a:pPr defTabSz="911637" eaLnBrk="1" hangingPunct="1">
              <a:defRPr/>
            </a:pPr>
            <a:r>
              <a:rPr lang="de-DE" sz="2400" b="1" kern="0" dirty="0" err="1">
                <a:solidFill>
                  <a:srgbClr val="003560"/>
                </a:solidFill>
                <a:latin typeface="Arial" pitchFamily="34" charset="0"/>
                <a:ea typeface="+mj-ea"/>
                <a:cs typeface="Arial" pitchFamily="34" charset="0"/>
              </a:rPr>
              <a:t>Overview</a:t>
            </a:r>
            <a:endParaRPr lang="de-DE" sz="2400" b="1" kern="0" dirty="0">
              <a:solidFill>
                <a:srgbClr val="00356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33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40"/>
    </mc:Choice>
    <mc:Fallback xmlns="">
      <p:transition spd="slow" advTm="3774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6432100" y="562761"/>
            <a:ext cx="2124278" cy="369334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Network Design</a:t>
            </a:r>
          </a:p>
          <a:p>
            <a:pPr algn="l">
              <a:tabLst>
                <a:tab pos="180864" algn="l"/>
              </a:tabLst>
            </a:pP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Signal Distribution–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Design Parameters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6258" y="941908"/>
            <a:ext cx="6123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outputs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desirable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extended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Sufficient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delay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seperation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(time-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gating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distribution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8600" y="1666897"/>
            <a:ext cx="1951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Time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domain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signals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00" y="562761"/>
            <a:ext cx="2124278" cy="369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uppieren 26"/>
          <p:cNvGrpSpPr/>
          <p:nvPr/>
        </p:nvGrpSpPr>
        <p:grpSpPr>
          <a:xfrm>
            <a:off x="316258" y="2098780"/>
            <a:ext cx="2438444" cy="448885"/>
            <a:chOff x="316258" y="2098780"/>
            <a:chExt cx="2438444" cy="448885"/>
          </a:xfrm>
        </p:grpSpPr>
        <p:sp>
          <p:nvSpPr>
            <p:cNvPr id="5" name="Rechteck 4"/>
            <p:cNvSpPr/>
            <p:nvPr/>
          </p:nvSpPr>
          <p:spPr bwMode="auto">
            <a:xfrm>
              <a:off x="316258" y="2098780"/>
              <a:ext cx="2438444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0" r="7605" b="71298"/>
            <a:stretch/>
          </p:blipFill>
          <p:spPr bwMode="auto">
            <a:xfrm>
              <a:off x="457400" y="2105319"/>
              <a:ext cx="2105018" cy="411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uppieren 16"/>
          <p:cNvGrpSpPr/>
          <p:nvPr/>
        </p:nvGrpSpPr>
        <p:grpSpPr>
          <a:xfrm>
            <a:off x="325556" y="2656621"/>
            <a:ext cx="2429146" cy="448885"/>
            <a:chOff x="325556" y="2656621"/>
            <a:chExt cx="2429146" cy="448885"/>
          </a:xfrm>
        </p:grpSpPr>
        <p:sp>
          <p:nvSpPr>
            <p:cNvPr id="22" name="Rechteck 21"/>
            <p:cNvSpPr/>
            <p:nvPr/>
          </p:nvSpPr>
          <p:spPr bwMode="auto">
            <a:xfrm>
              <a:off x="325556" y="2656621"/>
              <a:ext cx="2429146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6" t="35999" r="4191" b="37958"/>
            <a:stretch/>
          </p:blipFill>
          <p:spPr bwMode="auto">
            <a:xfrm>
              <a:off x="341273" y="2694157"/>
              <a:ext cx="2337272" cy="373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uppieren 11"/>
          <p:cNvGrpSpPr/>
          <p:nvPr/>
        </p:nvGrpSpPr>
        <p:grpSpPr>
          <a:xfrm>
            <a:off x="3075436" y="2098880"/>
            <a:ext cx="2232683" cy="448885"/>
            <a:chOff x="3293974" y="2409434"/>
            <a:chExt cx="2232683" cy="448885"/>
          </a:xfrm>
        </p:grpSpPr>
        <p:sp>
          <p:nvSpPr>
            <p:cNvPr id="25" name="Rechteck 24"/>
            <p:cNvSpPr/>
            <p:nvPr/>
          </p:nvSpPr>
          <p:spPr bwMode="auto">
            <a:xfrm>
              <a:off x="3293974" y="2409434"/>
              <a:ext cx="2232683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8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3" r="12150" b="76055"/>
            <a:stretch/>
          </p:blipFill>
          <p:spPr bwMode="auto">
            <a:xfrm>
              <a:off x="3330719" y="2518066"/>
              <a:ext cx="2159193" cy="23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uppieren 13"/>
          <p:cNvGrpSpPr/>
          <p:nvPr/>
        </p:nvGrpSpPr>
        <p:grpSpPr>
          <a:xfrm>
            <a:off x="3075435" y="2694157"/>
            <a:ext cx="2790121" cy="448885"/>
            <a:chOff x="3293973" y="3004711"/>
            <a:chExt cx="2790121" cy="448885"/>
          </a:xfrm>
        </p:grpSpPr>
        <p:sp>
          <p:nvSpPr>
            <p:cNvPr id="29" name="Rechteck 28"/>
            <p:cNvSpPr/>
            <p:nvPr/>
          </p:nvSpPr>
          <p:spPr bwMode="auto">
            <a:xfrm>
              <a:off x="3293973" y="3004711"/>
              <a:ext cx="2790121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30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" t="31871" r="3029" b="36258"/>
            <a:stretch/>
          </p:blipFill>
          <p:spPr bwMode="auto">
            <a:xfrm>
              <a:off x="3320309" y="3075004"/>
              <a:ext cx="2737449" cy="30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9" name="Rechteck 38"/>
          <p:cNvSpPr/>
          <p:nvPr/>
        </p:nvSpPr>
        <p:spPr>
          <a:xfrm>
            <a:off x="6432253" y="4260410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l-G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D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splitting</a:t>
            </a:r>
            <a:r>
              <a:rPr lang="de-DE" sz="1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ratio</a:t>
            </a:r>
            <a:endParaRPr lang="de-DE" sz="1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l-GR" sz="1200" dirty="0">
                <a:solidFill>
                  <a:schemeClr val="tx1"/>
                </a:solidFill>
              </a:rPr>
              <a:t>α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</a:rPr>
              <a:t>: </a:t>
            </a:r>
            <a:r>
              <a:rPr lang="de-DE" sz="1000" dirty="0" err="1">
                <a:solidFill>
                  <a:schemeClr val="tx1"/>
                </a:solidFill>
              </a:rPr>
              <a:t>line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attenuation</a:t>
            </a:r>
            <a:r>
              <a:rPr lang="de-DE" sz="1000" dirty="0">
                <a:solidFill>
                  <a:schemeClr val="tx1"/>
                </a:solidFill>
              </a:rPr>
              <a:t> (1/m)</a:t>
            </a:r>
            <a:endParaRPr lang="el-G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87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42"/>
    </mc:Choice>
    <mc:Fallback xmlns="">
      <p:transition spd="slow" advTm="110042"/>
    </mc:Fallback>
  </mc:AlternateContent>
  <p:extLst mod="1">
    <p:ext uri="{3A86A75C-4F4B-4683-9AE1-C65F6400EC91}">
      <p14:laserTraceLst xmlns:p14="http://schemas.microsoft.com/office/powerpoint/2010/main">
        <p14:tracePtLst>
          <p14:tracePt t="36900" x="6276975" y="3448050"/>
          <p14:tracePt t="37025" x="6281738" y="3448050"/>
          <p14:tracePt t="37033" x="6276975" y="3462338"/>
          <p14:tracePt t="37041" x="6257925" y="3467100"/>
          <p14:tracePt t="37050" x="6234113" y="3476625"/>
          <p14:tracePt t="37073" x="6196013" y="3486150"/>
          <p14:tracePt t="37089" x="6172200" y="3486150"/>
          <p14:tracePt t="37105" x="6143625" y="3490913"/>
          <p14:tracePt t="37121" x="6110288" y="3490913"/>
          <p14:tracePt t="37137" x="6076950" y="3490913"/>
          <p14:tracePt t="37154" x="6029325" y="3490913"/>
          <p14:tracePt t="37170" x="5957888" y="3490913"/>
          <p14:tracePt t="37186" x="5895975" y="3490913"/>
          <p14:tracePt t="37202" x="5824538" y="3490913"/>
          <p14:tracePt t="37217" x="5691188" y="3490913"/>
          <p14:tracePt t="37250" x="5600700" y="3490913"/>
          <p14:tracePt t="37258" x="5524500" y="3490913"/>
          <p14:tracePt t="37267" x="5453063" y="3490913"/>
          <p14:tracePt t="37299" x="5381625" y="3490913"/>
          <p14:tracePt t="37305" x="5310188" y="3490913"/>
          <p14:tracePt t="37317" x="5233988" y="3490913"/>
          <p14:tracePt t="37337" x="5153025" y="3490913"/>
          <p14:tracePt t="37353" x="5076825" y="3490913"/>
          <p14:tracePt t="37367" x="5000625" y="3490913"/>
          <p14:tracePt t="37383" x="4905375" y="3490913"/>
          <p14:tracePt t="37403" x="4881563" y="3490913"/>
          <p14:tracePt t="37416" x="4791075" y="3490913"/>
          <p14:tracePt t="37436" x="4724400" y="3490913"/>
          <p14:tracePt t="37450" x="4662488" y="3490913"/>
          <p14:tracePt t="37468" x="4610100" y="3490913"/>
          <p14:tracePt t="37484" x="4562475" y="3490913"/>
          <p14:tracePt t="37503" x="4524375" y="3490913"/>
          <p14:tracePt t="37516" x="4462463" y="3490913"/>
          <p14:tracePt t="37534" x="4400550" y="3490913"/>
          <p14:tracePt t="37549" x="4352925" y="3490913"/>
          <p14:tracePt t="37567" x="4314825" y="3490913"/>
          <p14:tracePt t="37585" x="4271963" y="3490913"/>
          <p14:tracePt t="37585" x="4248150" y="3490913"/>
          <p14:tracePt t="37602" x="4233863" y="3490913"/>
          <p14:tracePt t="37617" x="4181475" y="3490913"/>
          <p14:tracePt t="37635" x="4152900" y="3490913"/>
          <p14:tracePt t="37651" x="4129088" y="3490913"/>
          <p14:tracePt t="37668" x="4100513" y="3486150"/>
          <p14:tracePt t="37684" x="4052888" y="3476625"/>
          <p14:tracePt t="37702" x="4000500" y="3452813"/>
          <p14:tracePt t="37717" x="3976688" y="3448050"/>
          <p14:tracePt t="37735" x="3948113" y="3438525"/>
          <p14:tracePt t="37750" x="3933825" y="3433763"/>
          <p14:tracePt t="37768" x="3929063" y="3429000"/>
          <p14:tracePt t="37783" x="3924300" y="3429000"/>
          <p14:tracePt t="37783" x="3914775" y="3429000"/>
          <p14:tracePt t="37816" x="3895725" y="3419475"/>
          <p14:tracePt t="37818" x="3886200" y="3405188"/>
          <p14:tracePt t="37836" x="3876675" y="3400425"/>
          <p14:tracePt t="37851" x="3862388" y="3390900"/>
          <p14:tracePt t="37868" x="3857625" y="3381375"/>
          <p14:tracePt t="37883" x="3848100" y="3367088"/>
          <p14:tracePt t="37902" x="3848100" y="3362325"/>
          <p14:tracePt t="37916" x="3848100" y="3352800"/>
          <p14:tracePt t="37934" x="3848100" y="3348038"/>
          <p14:tracePt t="37950" x="3848100" y="3338513"/>
          <p14:tracePt t="37968" x="3848100" y="3328988"/>
          <p14:tracePt t="37983" x="3848100" y="3314700"/>
          <p14:tracePt t="37983" x="3848100" y="3305175"/>
          <p14:tracePt t="38004" x="3848100" y="3300413"/>
          <p14:tracePt t="38016" x="3848100" y="3281363"/>
          <p14:tracePt t="38036" x="3848100" y="3276600"/>
          <p14:tracePt t="38050" x="3848100" y="3262313"/>
          <p14:tracePt t="38068" x="3848100" y="3243263"/>
          <p14:tracePt t="38084" x="3857625" y="3224213"/>
          <p14:tracePt t="38102" x="3857625" y="3205163"/>
          <p14:tracePt t="38116" x="3871913" y="3186113"/>
          <p14:tracePt t="38134" x="3876675" y="3171825"/>
          <p14:tracePt t="38150" x="3881438" y="3143250"/>
          <p14:tracePt t="38168" x="3886200" y="3124200"/>
          <p14:tracePt t="38183" x="3900488" y="3086100"/>
          <p14:tracePt t="38203" x="3900488" y="3071813"/>
          <p14:tracePt t="38216" x="3910013" y="3024188"/>
          <p14:tracePt t="38235" x="3929063" y="2995613"/>
          <p14:tracePt t="38250" x="3933825" y="2971800"/>
          <p14:tracePt t="38267" x="3938588" y="2947988"/>
          <p14:tracePt t="38283" x="3943350" y="2924175"/>
          <p14:tracePt t="38301" x="3948113" y="2900363"/>
          <p14:tracePt t="38316" x="3952875" y="2876550"/>
          <p14:tracePt t="38336" x="3967163" y="2838450"/>
          <p14:tracePt t="38349" x="3967163" y="2814638"/>
          <p14:tracePt t="38368" x="3976688" y="2786063"/>
          <p14:tracePt t="38383" x="3976688" y="2762250"/>
          <p14:tracePt t="38383" x="3981450" y="2747963"/>
          <p14:tracePt t="38403" x="3981450" y="2743200"/>
          <p14:tracePt t="38416" x="3981450" y="2724150"/>
          <p14:tracePt t="38435" x="3986213" y="2700338"/>
          <p14:tracePt t="38472" x="3986213" y="2695575"/>
          <p14:tracePt t="38483" x="3986213" y="2690813"/>
          <p14:tracePt t="38484" x="3986213" y="2671763"/>
          <p14:tracePt t="38502" x="3990975" y="2647950"/>
          <p14:tracePt t="38516" x="3990975" y="2643188"/>
          <p14:tracePt t="38533" x="3990975" y="2628900"/>
          <p14:tracePt t="38550" x="4000500" y="2614613"/>
          <p14:tracePt t="38587" x="4000500" y="2600325"/>
          <p14:tracePt t="38589" x="4000500" y="2595563"/>
          <p14:tracePt t="38600" x="4000500" y="2586038"/>
          <p14:tracePt t="38619" x="4000500" y="2576513"/>
          <p14:tracePt t="38634" x="4005263" y="2566988"/>
          <p14:tracePt t="38674" x="4005263" y="2562225"/>
          <p14:tracePt t="38691" x="4010025" y="2543175"/>
          <p14:tracePt t="38706" x="4010025" y="2538413"/>
          <p14:tracePt t="39312" x="4019550" y="2533650"/>
          <p14:tracePt t="39315" x="4024313" y="2533650"/>
          <p14:tracePt t="39322" x="4029075" y="2533650"/>
          <p14:tracePt t="39335" x="4038600" y="2538413"/>
          <p14:tracePt t="39350" x="4048125" y="2538413"/>
          <p14:tracePt t="39366" x="4057650" y="2543175"/>
          <p14:tracePt t="39384" x="4076700" y="2543175"/>
          <p14:tracePt t="39400" x="4105275" y="2557463"/>
          <p14:tracePt t="39418" x="4119563" y="2566988"/>
          <p14:tracePt t="39434" x="4157663" y="2571750"/>
          <p14:tracePt t="39452" x="4205288" y="2576513"/>
          <p14:tracePt t="39467" x="4257675" y="2581275"/>
          <p14:tracePt t="39486" x="4300538" y="2590800"/>
          <p14:tracePt t="39502" x="4343400" y="2595563"/>
          <p14:tracePt t="39518" x="4376738" y="2600325"/>
          <p14:tracePt t="39533" x="4405313" y="2609850"/>
          <p14:tracePt t="39551" x="4433888" y="2609850"/>
          <p14:tracePt t="39567" x="4481513" y="2609850"/>
          <p14:tracePt t="39587" x="4500563" y="2609850"/>
          <p14:tracePt t="39600" x="4548188" y="2609850"/>
          <p14:tracePt t="39619" x="4576763" y="2609850"/>
          <p14:tracePt t="39634" x="4600575" y="2609850"/>
          <p14:tracePt t="39652" x="4638675" y="2609850"/>
          <p14:tracePt t="39666" x="4681538" y="2609850"/>
          <p14:tracePt t="39685" x="4729163" y="2609850"/>
          <p14:tracePt t="39701" x="4786313" y="2609850"/>
          <p14:tracePt t="39718" x="4843463" y="2609850"/>
          <p14:tracePt t="39733" x="4895850" y="2609850"/>
          <p14:tracePt t="39752" x="4943475" y="2609850"/>
          <p14:tracePt t="39767" x="4986338" y="2609850"/>
          <p14:tracePt t="39784" x="5029200" y="2619375"/>
          <p14:tracePt t="39800" x="5091113" y="2624138"/>
          <p14:tracePt t="39819" x="5129213" y="2624138"/>
          <p14:tracePt t="39835" x="5172075" y="2624138"/>
          <p14:tracePt t="39851" x="5224463" y="2624138"/>
          <p14:tracePt t="39867" x="5276850" y="2624138"/>
          <p14:tracePt t="39886" x="5324475" y="2624138"/>
          <p14:tracePt t="39900" x="5367338" y="2624138"/>
          <p14:tracePt t="39917" x="5419725" y="2624138"/>
          <p14:tracePt t="39933" x="5457825" y="2624138"/>
          <p14:tracePt t="39951" x="5514975" y="2633663"/>
          <p14:tracePt t="39966" x="5567363" y="2643188"/>
          <p14:tracePt t="39985" x="5614988" y="2647950"/>
          <p14:tracePt t="40001" x="5681663" y="2657475"/>
          <p14:tracePt t="40019" x="5719763" y="2662238"/>
          <p14:tracePt t="40033" x="5767388" y="2671763"/>
          <p14:tracePt t="40051" x="5815013" y="2671763"/>
          <p14:tracePt t="40066" x="5843588" y="2676525"/>
          <p14:tracePt t="40083" x="5881688" y="2676525"/>
          <p14:tracePt t="40099" x="5929313" y="2676525"/>
          <p14:tracePt t="40115" x="5957888" y="2676525"/>
          <p14:tracePt t="40132" x="5986463" y="2676525"/>
          <p14:tracePt t="40132" x="6000750" y="2676525"/>
          <p14:tracePt t="40154" x="6005513" y="2676525"/>
          <p14:tracePt t="40165" x="6029325" y="2676525"/>
          <p14:tracePt t="40183" x="6057900" y="2676525"/>
          <p14:tracePt t="40198" x="6100763" y="2676525"/>
          <p14:tracePt t="40216" x="6143625" y="2676525"/>
          <p14:tracePt t="40231" x="6205538" y="2676525"/>
          <p14:tracePt t="40249" x="6238875" y="2676525"/>
          <p14:tracePt t="40266" x="6272213" y="2681288"/>
          <p14:tracePt t="40282" x="6291263" y="2686050"/>
          <p14:tracePt t="40300" x="6296025" y="2686050"/>
          <p14:tracePt t="40315" x="6305550" y="2690813"/>
          <p14:tracePt t="40332" x="6319838" y="2695575"/>
          <p14:tracePt t="40348" x="6324600" y="2700338"/>
          <p14:tracePt t="40365" x="6329363" y="2709863"/>
          <p14:tracePt t="40382" x="6343650" y="2719388"/>
          <p14:tracePt t="40399" x="6343650" y="2728913"/>
          <p14:tracePt t="40416" x="6348413" y="2747963"/>
          <p14:tracePt t="40433" x="6353175" y="2776538"/>
          <p14:tracePt t="40450" x="6353175" y="2809875"/>
          <p14:tracePt t="40465" x="6353175" y="2833688"/>
          <p14:tracePt t="40482" x="6353175" y="2857500"/>
          <p14:tracePt t="40504" x="6353175" y="2876550"/>
          <p14:tracePt t="40517" x="6353175" y="2890838"/>
          <p14:tracePt t="40536" x="6353175" y="2914650"/>
          <p14:tracePt t="40550" x="6353175" y="2938463"/>
          <p14:tracePt t="40550" x="6353175" y="2943225"/>
          <p14:tracePt t="40570" x="6353175" y="2967038"/>
          <p14:tracePt t="40585" x="6348413" y="3009900"/>
          <p14:tracePt t="40608" x="6348413" y="3019425"/>
          <p14:tracePt t="40616" x="6338888" y="3057525"/>
          <p14:tracePt t="40635" x="6338888" y="3071813"/>
          <p14:tracePt t="40651" x="6334125" y="3100388"/>
          <p14:tracePt t="40669" x="6334125" y="3119438"/>
          <p14:tracePt t="40683" x="6310313" y="3143250"/>
          <p14:tracePt t="40702" x="6286500" y="3167063"/>
          <p14:tracePt t="40717" x="6243638" y="3181350"/>
          <p14:tracePt t="40735" x="6181725" y="3200400"/>
          <p14:tracePt t="40750" x="6119813" y="3224213"/>
          <p14:tracePt t="40768" x="6057900" y="3233738"/>
          <p14:tracePt t="40783" x="5991225" y="3248025"/>
          <p14:tracePt t="40783" x="5953125" y="3257550"/>
          <p14:tracePt t="40816" x="5872163" y="3267075"/>
          <p14:tracePt t="40818" x="5786438" y="3267075"/>
          <p14:tracePt t="40836" x="5691188" y="3276600"/>
          <p14:tracePt t="40850" x="5586413" y="3276600"/>
          <p14:tracePt t="40868" x="5495925" y="3276600"/>
          <p14:tracePt t="40883" x="5419725" y="3276600"/>
          <p14:tracePt t="40902" x="5343525" y="3281363"/>
          <p14:tracePt t="40916" x="5286375" y="3286125"/>
          <p14:tracePt t="40935" x="5219700" y="3286125"/>
          <p14:tracePt t="40950" x="5138738" y="3286125"/>
          <p14:tracePt t="40968" x="5053013" y="3286125"/>
          <p14:tracePt t="40983" x="4972050" y="3290888"/>
          <p14:tracePt t="40983" x="4929188" y="3290888"/>
          <p14:tracePt t="41003" x="4862513" y="3290888"/>
          <p14:tracePt t="41018" x="4800600" y="3290888"/>
          <p14:tracePt t="41037" x="4757738" y="3290888"/>
          <p14:tracePt t="41050" x="4710113" y="3290888"/>
          <p14:tracePt t="41068" x="4657725" y="3290888"/>
          <p14:tracePt t="41085" x="4605338" y="3290888"/>
          <p14:tracePt t="41102" x="4557713" y="3290888"/>
          <p14:tracePt t="41116" x="4495800" y="3300413"/>
          <p14:tracePt t="41135" x="4429125" y="3300413"/>
          <p14:tracePt t="41150" x="4371975" y="3300413"/>
          <p14:tracePt t="41167" x="4314825" y="3300413"/>
          <p14:tracePt t="41184" x="4276725" y="3300413"/>
          <p14:tracePt t="41184" x="4262438" y="3300413"/>
          <p14:tracePt t="41203" x="4248150" y="3300413"/>
          <p14:tracePt t="41216" x="4214813" y="3300413"/>
          <p14:tracePt t="41235" x="4205288" y="3300413"/>
          <p14:tracePt t="41248" x="4162425" y="3300413"/>
          <p14:tracePt t="41266" x="4133850" y="3300413"/>
          <p14:tracePt t="41282" x="4090988" y="3290888"/>
          <p14:tracePt t="41299" x="4062413" y="3290888"/>
          <p14:tracePt t="41315" x="4043363" y="3281363"/>
          <p14:tracePt t="41333" x="4038600" y="3281363"/>
          <p14:tracePt t="41348" x="4033838" y="3276600"/>
          <p14:tracePt t="41366" x="4010025" y="3271838"/>
          <p14:tracePt t="41382" x="3995738" y="3252788"/>
          <p14:tracePt t="41399" x="3981450" y="3228975"/>
          <p14:tracePt t="41415" x="3971925" y="3195638"/>
          <p14:tracePt t="41415" x="3962400" y="3176588"/>
          <p14:tracePt t="41434" x="3952875" y="3167063"/>
          <p14:tracePt t="41449" x="3948113" y="3100388"/>
          <p14:tracePt t="41466" x="3948113" y="3067050"/>
          <p14:tracePt t="41482" x="3948113" y="3024188"/>
          <p14:tracePt t="41501" x="3948113" y="2990850"/>
          <p14:tracePt t="41515" x="3957638" y="2952750"/>
          <p14:tracePt t="41533" x="3986213" y="2914650"/>
          <p14:tracePt t="41549" x="4000500" y="2881313"/>
          <p14:tracePt t="41566" x="4024313" y="2852738"/>
          <p14:tracePt t="41582" x="4052888" y="2824163"/>
          <p14:tracePt t="41599" x="4086225" y="2790825"/>
          <p14:tracePt t="41615" x="4119563" y="2767013"/>
          <p14:tracePt t="41615" x="4138613" y="2752725"/>
          <p14:tracePt t="41634" x="4176713" y="2728913"/>
          <p14:tracePt t="41649" x="4224338" y="2714625"/>
          <p14:tracePt t="41666" x="4271963" y="2695575"/>
          <p14:tracePt t="41683" x="4338638" y="2676525"/>
          <p14:tracePt t="41699" x="4405313" y="2671763"/>
          <p14:tracePt t="41715" x="4486275" y="2662238"/>
          <p14:tracePt t="41733" x="4576763" y="2647950"/>
          <p14:tracePt t="41749" x="4643438" y="2638425"/>
          <p14:tracePt t="41766" x="4705350" y="2633663"/>
          <p14:tracePt t="41782" x="4767263" y="2619375"/>
          <p14:tracePt t="41799" x="4824413" y="2614613"/>
          <p14:tracePt t="41815" x="4895850" y="2614613"/>
          <p14:tracePt t="41815" x="4933950" y="2614613"/>
          <p14:tracePt t="41835" x="5005388" y="2605088"/>
          <p14:tracePt t="41849" x="5067300" y="2605088"/>
          <p14:tracePt t="41866" x="5129213" y="2605088"/>
          <p14:tracePt t="41883" x="5186363" y="2605088"/>
          <p14:tracePt t="41901" x="5248275" y="2605088"/>
          <p14:tracePt t="41917" x="5319713" y="2605088"/>
          <p14:tracePt t="41934" x="5391150" y="2605088"/>
          <p14:tracePt t="41950" x="5453063" y="2605088"/>
          <p14:tracePt t="41967" x="5529263" y="2605088"/>
          <p14:tracePt t="41984" x="5600700" y="2605088"/>
          <p14:tracePt t="41984" x="5634038" y="2605088"/>
          <p14:tracePt t="42003" x="5695950" y="2605088"/>
          <p14:tracePt t="42035" x="5767388" y="2605088"/>
          <p14:tracePt t="42050" x="5819775" y="2605088"/>
          <p14:tracePt t="42053" x="5853113" y="2605088"/>
          <p14:tracePt t="42066" x="5900738" y="2609850"/>
          <p14:tracePt t="42083" x="5938838" y="2624138"/>
          <p14:tracePt t="42101" x="5976938" y="2633663"/>
          <p14:tracePt t="42118" x="6015038" y="2657475"/>
          <p14:tracePt t="42133" x="6053138" y="2681288"/>
          <p14:tracePt t="42151" x="6091238" y="2700338"/>
          <p14:tracePt t="42166" x="6129338" y="2728913"/>
          <p14:tracePt t="42166" x="6138863" y="2738438"/>
          <p14:tracePt t="42187" x="6148388" y="2747963"/>
          <p14:tracePt t="42199" x="6167438" y="2776538"/>
          <p14:tracePt t="42218" x="6176963" y="2800350"/>
          <p14:tracePt t="42234" x="6186488" y="2828925"/>
          <p14:tracePt t="42253" x="6200775" y="2867025"/>
          <p14:tracePt t="42267" x="6215063" y="2890838"/>
          <p14:tracePt t="42285" x="6219825" y="2928938"/>
          <p14:tracePt t="42300" x="6229350" y="2962275"/>
          <p14:tracePt t="42317" x="6238875" y="2986088"/>
          <p14:tracePt t="42334" x="6243638" y="3014663"/>
          <p14:tracePt t="42351" x="6243638" y="3033713"/>
          <p14:tracePt t="42367" x="6248400" y="3062288"/>
          <p14:tracePt t="42384" x="6248400" y="3076575"/>
          <p14:tracePt t="42401" x="6248400" y="3119438"/>
          <p14:tracePt t="42419" x="6248400" y="3143250"/>
          <p14:tracePt t="42434" x="6248400" y="3171825"/>
          <p14:tracePt t="42452" x="6248400" y="3190875"/>
          <p14:tracePt t="42467" x="6248400" y="3219450"/>
          <p14:tracePt t="42485" x="6243638" y="3243263"/>
          <p14:tracePt t="42501" x="6238875" y="3262313"/>
          <p14:tracePt t="42518" x="6234113" y="3281363"/>
          <p14:tracePt t="42534" x="6229350" y="3286125"/>
          <p14:tracePt t="42550" x="6219825" y="3309938"/>
          <p14:tracePt t="42566" x="6205538" y="3328988"/>
          <p14:tracePt t="42602" x="6200775" y="3333750"/>
          <p14:tracePt t="42603" x="6186488" y="3343275"/>
          <p14:tracePt t="42618" x="6162675" y="3362325"/>
          <p14:tracePt t="42634" x="6138863" y="3367088"/>
          <p14:tracePt t="42652" x="6105525" y="3381375"/>
          <p14:tracePt t="42666" x="6062663" y="3390900"/>
          <p14:tracePt t="42685" x="6029325" y="3395663"/>
          <p14:tracePt t="42700" x="5986463" y="3409950"/>
          <p14:tracePt t="42718" x="5972175" y="3414713"/>
          <p14:tracePt t="42733" x="5953125" y="3414713"/>
          <p14:tracePt t="42751" x="5934075" y="3414713"/>
          <p14:tracePt t="42766" x="5919788" y="3419475"/>
          <p14:tracePt t="42784" x="5895975" y="3419475"/>
          <p14:tracePt t="42799" x="5862638" y="3419475"/>
          <p14:tracePt t="42799" x="5843588" y="3424238"/>
          <p14:tracePt t="42818" x="5810250" y="3424238"/>
          <p14:tracePt t="42835" x="5776913" y="3424238"/>
          <p14:tracePt t="42852" x="5738813" y="3424238"/>
          <p14:tracePt t="42867" x="5705475" y="3424238"/>
          <p14:tracePt t="42885" x="5681663" y="3424238"/>
          <p14:tracePt t="42900" x="5638800" y="3424238"/>
          <p14:tracePt t="42917" x="5610225" y="3424238"/>
          <p14:tracePt t="42933" x="5591175" y="3424238"/>
          <p14:tracePt t="42951" x="5576888" y="3424238"/>
          <p14:tracePt t="42966" x="5557838" y="3424238"/>
          <p14:tracePt t="42985" x="5543550" y="3424238"/>
          <p14:tracePt t="43001" x="5524500" y="3424238"/>
          <p14:tracePt t="43019" x="5500688" y="3424238"/>
          <p14:tracePt t="43034" x="5476875" y="3424238"/>
          <p14:tracePt t="43052" x="5438775" y="3424238"/>
          <p14:tracePt t="43067" x="5405438" y="3424238"/>
          <p14:tracePt t="43086" x="5391150" y="3424238"/>
          <p14:tracePt t="43100" x="5376863" y="3424238"/>
          <p14:tracePt t="43118" x="5372100" y="3424238"/>
          <p14:tracePt t="43133" x="5362575" y="3424238"/>
          <p14:tracePt t="43150" x="5353050" y="3424238"/>
          <p14:tracePt t="43166" x="5338763" y="3424238"/>
          <p14:tracePt t="43184" x="5272088" y="3424238"/>
          <p14:tracePt t="43202" x="5248275" y="3424238"/>
          <p14:tracePt t="43202" x="5233988" y="3424238"/>
          <p14:tracePt t="43218" x="5219700" y="3424238"/>
          <p14:tracePt t="43234" x="5200650" y="3419475"/>
          <p14:tracePt t="43250" x="5191125" y="3405188"/>
          <p14:tracePt t="43267" x="5176838" y="3381375"/>
          <p14:tracePt t="43285" x="5157788" y="3352800"/>
          <p14:tracePt t="43300" x="5133975" y="3305175"/>
          <p14:tracePt t="43318" x="5124450" y="3271838"/>
          <p14:tracePt t="43334" x="5105400" y="3224213"/>
          <p14:tracePt t="43351" x="5095875" y="3176588"/>
          <p14:tracePt t="43366" x="5081588" y="3124200"/>
          <p14:tracePt t="43385" x="5076825" y="3071813"/>
          <p14:tracePt t="43400" x="5076825" y="3005138"/>
          <p14:tracePt t="43418" x="5076825" y="2962275"/>
          <p14:tracePt t="43433" x="5076825" y="2928938"/>
          <p14:tracePt t="43450" x="5081588" y="2900363"/>
          <p14:tracePt t="43466" x="5091113" y="2867025"/>
          <p14:tracePt t="43483" x="5095875" y="2847975"/>
          <p14:tracePt t="43502" x="5119688" y="2814638"/>
          <p14:tracePt t="43518" x="5138738" y="2786063"/>
          <p14:tracePt t="43533" x="5176838" y="2752725"/>
          <p14:tracePt t="43550" x="5205413" y="2738438"/>
          <p14:tracePt t="43566" x="5248275" y="2719388"/>
          <p14:tracePt t="43587" x="5267325" y="2714625"/>
          <p14:tracePt t="43600" x="5286375" y="2714625"/>
          <p14:tracePt t="43600" x="5295900" y="2705100"/>
          <p14:tracePt t="43618" x="5300663" y="2700338"/>
          <p14:tracePt t="43633" x="5329238" y="2700338"/>
          <p14:tracePt t="43651" x="5348288" y="2700338"/>
          <p14:tracePt t="43666" x="5381625" y="2700338"/>
          <p14:tracePt t="43685" x="5424488" y="2709863"/>
          <p14:tracePt t="43700" x="5453063" y="2724150"/>
          <p14:tracePt t="43716" x="5476875" y="2733675"/>
          <p14:tracePt t="43733" x="5505450" y="2743200"/>
          <p14:tracePt t="43751" x="5519738" y="2762250"/>
          <p14:tracePt t="43768" x="5534025" y="2767013"/>
          <p14:tracePt t="43783" x="5548313" y="2790825"/>
          <p14:tracePt t="43804" x="5553075" y="2795588"/>
          <p14:tracePt t="43817" x="5567363" y="2824163"/>
          <p14:tracePt t="43837" x="5567363" y="2833688"/>
          <p14:tracePt t="43850" x="5567363" y="2847975"/>
          <p14:tracePt t="43868" x="5567363" y="2867025"/>
          <p14:tracePt t="43884" x="5567363" y="2886075"/>
          <p14:tracePt t="43902" x="5567363" y="2909888"/>
          <p14:tracePt t="43916" x="5567363" y="2933700"/>
          <p14:tracePt t="43935" x="5553075" y="2957513"/>
          <p14:tracePt t="43950" x="5538788" y="2976563"/>
          <p14:tracePt t="43968" x="5524500" y="2990850"/>
          <p14:tracePt t="43983" x="5510213" y="3000375"/>
          <p14:tracePt t="44001" x="5500688" y="3014663"/>
          <p14:tracePt t="44016" x="5486400" y="3019425"/>
          <p14:tracePt t="44036" x="5481638" y="3024188"/>
          <p14:tracePt t="44050" x="5472113" y="3024188"/>
          <p14:tracePt t="44068" x="5448300" y="3024188"/>
          <p14:tracePt t="44083" x="5429250" y="3028950"/>
          <p14:tracePt t="44101" x="5395913" y="3028950"/>
          <p14:tracePt t="44117" x="5362575" y="3028950"/>
          <p14:tracePt t="44134" x="5329238" y="3028950"/>
          <p14:tracePt t="44150" x="5300663" y="3028950"/>
          <p14:tracePt t="44150" x="5291138" y="3028950"/>
          <p14:tracePt t="44171" x="5286375" y="3028950"/>
          <p14:tracePt t="44183" x="5262563" y="3028950"/>
          <p14:tracePt t="44183" x="5257800" y="3028950"/>
          <p14:tracePt t="44203" x="5238750" y="3019425"/>
          <p14:tracePt t="44216" x="5210175" y="3014663"/>
          <p14:tracePt t="44235" x="5186363" y="3000375"/>
          <p14:tracePt t="44250" x="5157788" y="2986088"/>
          <p14:tracePt t="44268" x="5133975" y="2976563"/>
          <p14:tracePt t="44283" x="5129213" y="2971800"/>
          <p14:tracePt t="44300" x="5110163" y="2952750"/>
          <p14:tracePt t="44316" x="5095875" y="2938463"/>
          <p14:tracePt t="44335" x="5076825" y="2919413"/>
          <p14:tracePt t="44350" x="5057775" y="2895600"/>
          <p14:tracePt t="44368" x="5048250" y="2886075"/>
          <p14:tracePt t="44383" x="5043488" y="2876550"/>
          <p14:tracePt t="44383" x="5043488" y="2867025"/>
          <p14:tracePt t="44418" x="5043488" y="2862263"/>
          <p14:tracePt t="44420" x="5038725" y="2847975"/>
          <p14:tracePt t="44436" x="5033963" y="2838450"/>
          <p14:tracePt t="44450" x="5033963" y="2828925"/>
          <p14:tracePt t="44468" x="5038725" y="2805113"/>
          <p14:tracePt t="44484" x="5043488" y="2795588"/>
          <p14:tracePt t="44503" x="5048250" y="2776538"/>
          <p14:tracePt t="44517" x="5057775" y="2767013"/>
          <p14:tracePt t="44535" x="5072063" y="2752725"/>
          <p14:tracePt t="44550" x="5081588" y="2747963"/>
          <p14:tracePt t="44567" x="5086350" y="2743200"/>
          <p14:tracePt t="44584" x="5095875" y="2738438"/>
          <p14:tracePt t="44600" x="5105400" y="2738438"/>
          <p14:tracePt t="44616" x="5143500" y="2724150"/>
          <p14:tracePt t="44635" x="5172075" y="2714625"/>
          <p14:tracePt t="44651" x="5205413" y="2700338"/>
          <p14:tracePt t="44668" x="5243513" y="2700338"/>
          <p14:tracePt t="44684" x="5286375" y="2695575"/>
          <p14:tracePt t="44702" x="5329238" y="2690813"/>
          <p14:tracePt t="44717" x="5376863" y="2690813"/>
          <p14:tracePt t="44735" x="5414963" y="2690813"/>
          <p14:tracePt t="44750" x="5434013" y="2690813"/>
          <p14:tracePt t="44769" x="5457825" y="2690813"/>
          <p14:tracePt t="44783" x="5486400" y="2690813"/>
          <p14:tracePt t="44783" x="5500688" y="2690813"/>
          <p14:tracePt t="44803" x="5538788" y="2695575"/>
          <p14:tracePt t="44817" x="5581650" y="2709863"/>
          <p14:tracePt t="44836" x="5634038" y="2724150"/>
          <p14:tracePt t="44851" x="5681663" y="2733675"/>
          <p14:tracePt t="44867" x="5724525" y="2747963"/>
          <p14:tracePt t="44883" x="5748338" y="2757488"/>
          <p14:tracePt t="44902" x="5772150" y="2762250"/>
          <p14:tracePt t="44916" x="5791200" y="2767013"/>
          <p14:tracePt t="44935" x="5800725" y="2776538"/>
          <p14:tracePt t="44949" x="5824538" y="2781300"/>
          <p14:tracePt t="44968" x="5843588" y="2790825"/>
          <p14:tracePt t="44984" x="5876925" y="2809875"/>
          <p14:tracePt t="44984" x="5886450" y="2814638"/>
          <p14:tracePt t="45004" x="5895975" y="2819400"/>
          <p14:tracePt t="45017" x="5943600" y="2843213"/>
          <p14:tracePt t="45017" x="5957888" y="2857500"/>
          <p14:tracePt t="45045" x="5976938" y="2867025"/>
          <p14:tracePt t="45045" x="5986463" y="2871788"/>
          <p14:tracePt t="45045" x="5995988" y="2881313"/>
          <p14:tracePt t="45075" x="6005513" y="2890838"/>
          <p14:tracePt t="45077" x="6024563" y="2895600"/>
          <p14:tracePt t="45077" x="6038850" y="2914650"/>
          <p14:tracePt t="45089" x="6048375" y="2919413"/>
          <p14:tracePt t="45099" x="6081713" y="2938463"/>
          <p14:tracePt t="45115" x="6115050" y="2967038"/>
          <p14:tracePt t="45132" x="6143625" y="2986088"/>
          <p14:tracePt t="45148" x="6162675" y="2995613"/>
          <p14:tracePt t="45166" x="6172200" y="3009900"/>
          <p14:tracePt t="45182" x="6172200" y="3014663"/>
          <p14:tracePt t="45199" x="6172200" y="3024188"/>
          <p14:tracePt t="45215" x="6172200" y="3033713"/>
          <p14:tracePt t="45232" x="6172200" y="3038475"/>
          <p14:tracePt t="45249" x="6172200" y="3043238"/>
          <p14:tracePt t="45266" x="6176963" y="3062288"/>
          <p14:tracePt t="45282" x="6176963" y="3067050"/>
          <p14:tracePt t="45299" x="6176963" y="3076575"/>
          <p14:tracePt t="45315" x="6181725" y="3095625"/>
          <p14:tracePt t="45332" x="6191250" y="3109913"/>
          <p14:tracePt t="45348" x="6196013" y="3119438"/>
          <p14:tracePt t="45366" x="6200775" y="3128963"/>
          <p14:tracePt t="45382" x="6219825" y="3148013"/>
          <p14:tracePt t="45399" x="6238875" y="3167063"/>
          <p14:tracePt t="45416" x="6253163" y="3181350"/>
          <p14:tracePt t="45416" x="6267450" y="3186113"/>
          <p14:tracePt t="45435" x="6291263" y="3200400"/>
          <p14:tracePt t="45449" x="6305550" y="3214688"/>
          <p14:tracePt t="45465" x="6334125" y="3228975"/>
          <p14:tracePt t="45484" x="6353175" y="3233738"/>
          <p14:tracePt t="45501" x="6372225" y="3238500"/>
          <p14:tracePt t="45518" x="6381750" y="3248025"/>
          <p14:tracePt t="45609" x="6381750" y="3262313"/>
          <p14:tracePt t="45626" x="6381750" y="3276600"/>
          <p14:tracePt t="45627" x="6372225" y="3281363"/>
          <p14:tracePt t="45638" x="6324600" y="3286125"/>
          <p14:tracePt t="45651" x="6267450" y="3286125"/>
          <p14:tracePt t="45667" x="6191250" y="3286125"/>
          <p14:tracePt t="45685" x="6124575" y="3271838"/>
          <p14:tracePt t="45700" x="6053138" y="3243263"/>
          <p14:tracePt t="45717" x="6000750" y="3219450"/>
          <p14:tracePt t="45733" x="5986463" y="3200400"/>
          <p14:tracePt t="45751" x="5972175" y="3190875"/>
          <p14:tracePt t="45766" x="5948363" y="3176588"/>
          <p14:tracePt t="45785" x="5924550" y="3152775"/>
          <p14:tracePt t="45800" x="5876925" y="3114675"/>
          <p14:tracePt t="45819" x="5843588" y="3081338"/>
          <p14:tracePt t="45835" x="5819775" y="3062288"/>
          <p14:tracePt t="45852" x="5791200" y="3028950"/>
          <p14:tracePt t="45867" x="5753100" y="2995613"/>
          <p14:tracePt t="45885" x="5710238" y="2976563"/>
          <p14:tracePt t="45901" x="5657850" y="2952750"/>
          <p14:tracePt t="45918" x="5595938" y="2928938"/>
          <p14:tracePt t="45933" x="5534025" y="2914650"/>
          <p14:tracePt t="45952" x="5486400" y="2895600"/>
          <p14:tracePt t="45966" x="5448300" y="2881313"/>
          <p14:tracePt t="45985" x="5424488" y="2871788"/>
          <p14:tracePt t="46001" x="5381625" y="2843213"/>
          <p14:tracePt t="46019" x="5324475" y="2814638"/>
          <p14:tracePt t="46033" x="5262563" y="2776538"/>
          <p14:tracePt t="46053" x="5210175" y="2743200"/>
          <p14:tracePt t="46066" x="5181600" y="2728913"/>
          <p14:tracePt t="46086" x="5153025" y="2714625"/>
          <p14:tracePt t="46100" x="5124450" y="2686050"/>
          <p14:tracePt t="46117" x="5100638" y="2676525"/>
          <p14:tracePt t="46133" x="5086350" y="2667000"/>
          <p14:tracePt t="46174" x="5081588" y="2667000"/>
          <p14:tracePt t="46201" x="5076825" y="2667000"/>
          <p14:tracePt t="46220" x="5053013" y="2667000"/>
          <p14:tracePt t="46223" x="5029200" y="2667000"/>
          <p14:tracePt t="46233" x="5019675" y="2676525"/>
          <p14:tracePt t="46233" x="5005388" y="2686050"/>
          <p14:tracePt t="46249" x="4981575" y="2714625"/>
          <p14:tracePt t="46266" x="4972050" y="2728913"/>
          <p14:tracePt t="46285" x="4972050" y="2757488"/>
          <p14:tracePt t="46301" x="4972050" y="2781300"/>
          <p14:tracePt t="46318" x="4972050" y="2809875"/>
          <p14:tracePt t="46335" x="4972050" y="2828925"/>
          <p14:tracePt t="46352" x="4976813" y="2857500"/>
          <p14:tracePt t="46366" x="4991100" y="2886075"/>
          <p14:tracePt t="46385" x="5014913" y="2914650"/>
          <p14:tracePt t="46400" x="5048250" y="2947988"/>
          <p14:tracePt t="46419" x="5081588" y="2967038"/>
          <p14:tracePt t="46434" x="5119688" y="2976563"/>
          <p14:tracePt t="46451" x="5157788" y="2995613"/>
          <p14:tracePt t="46467" x="5205413" y="3000375"/>
          <p14:tracePt t="46485" x="5233988" y="3014663"/>
          <p14:tracePt t="46502" x="5267325" y="3014663"/>
          <p14:tracePt t="46518" x="5291138" y="3014663"/>
          <p14:tracePt t="46533" x="5319713" y="3014663"/>
          <p14:tracePt t="46552" x="5343525" y="3014663"/>
          <p14:tracePt t="46566" x="5372100" y="3014663"/>
          <p14:tracePt t="46566" x="5391150" y="3014663"/>
          <p14:tracePt t="46588" x="5400675" y="3005138"/>
          <p14:tracePt t="46601" x="5438775" y="2995613"/>
          <p14:tracePt t="46618" x="5448300" y="2986088"/>
          <p14:tracePt t="46634" x="5472113" y="2967038"/>
          <p14:tracePt t="46651" x="5486400" y="2952750"/>
          <p14:tracePt t="46667" x="5491163" y="2938463"/>
          <p14:tracePt t="46684" x="5491163" y="2928938"/>
          <p14:tracePt t="46701" x="5491163" y="2914650"/>
          <p14:tracePt t="46717" x="5491163" y="2905125"/>
          <p14:tracePt t="46733" x="5491163" y="2890838"/>
          <p14:tracePt t="46752" x="5491163" y="2881313"/>
          <p14:tracePt t="46767" x="5491163" y="2867025"/>
          <p14:tracePt t="46767" x="5491163" y="2852738"/>
          <p14:tracePt t="46800" x="5491163" y="2833688"/>
          <p14:tracePt t="46802" x="5491163" y="2828925"/>
          <p14:tracePt t="46802" x="5491163" y="2814638"/>
          <p14:tracePt t="46819" x="5472113" y="2781300"/>
          <p14:tracePt t="46835" x="5443538" y="2752725"/>
          <p14:tracePt t="46851" x="5400675" y="2728913"/>
          <p14:tracePt t="46867" x="5353050" y="2714625"/>
          <p14:tracePt t="46884" x="5310188" y="2695575"/>
          <p14:tracePt t="46901" x="5286375" y="2690813"/>
          <p14:tracePt t="46917" x="5276850" y="2690813"/>
          <p14:tracePt t="46962" x="5272088" y="2690813"/>
          <p14:tracePt t="46968" x="5262563" y="2690813"/>
          <p14:tracePt t="46972" x="5257800" y="2690813"/>
          <p14:tracePt t="46983" x="5238750" y="2695575"/>
          <p14:tracePt t="47001" x="5229225" y="2733675"/>
          <p14:tracePt t="47019" x="5219700" y="2762250"/>
          <p14:tracePt t="47050" x="5219700" y="2781300"/>
          <p14:tracePt t="47066" x="5219700" y="2800350"/>
          <p14:tracePt t="47068" x="5219700" y="2814638"/>
          <p14:tracePt t="47085" x="5219700" y="2828925"/>
          <p14:tracePt t="47102" x="5219700" y="2838450"/>
          <p14:tracePt t="47117" x="5224463" y="2857500"/>
          <p14:tracePt t="47135" x="5238750" y="2871788"/>
          <p14:tracePt t="47150" x="5272088" y="2886075"/>
          <p14:tracePt t="47168" x="5300663" y="2895600"/>
          <p14:tracePt t="47182" x="5329238" y="2914650"/>
          <p14:tracePt t="47200" x="5353050" y="2914650"/>
          <p14:tracePt t="47216" x="5376863" y="2919413"/>
          <p14:tracePt t="47216" x="5381625" y="2919413"/>
          <p14:tracePt t="47234" x="5395913" y="2919413"/>
          <p14:tracePt t="47248" x="5405438" y="2919413"/>
          <p14:tracePt t="47267" x="5424488" y="2919413"/>
          <p14:tracePt t="47284" x="5424488" y="2914650"/>
          <p14:tracePt t="47304" x="5424488" y="2900363"/>
          <p14:tracePt t="47317" x="5424488" y="2886075"/>
          <p14:tracePt t="47335" x="5424488" y="2876550"/>
          <p14:tracePt t="47350" x="5424488" y="2852738"/>
          <p14:tracePt t="47368" x="5424488" y="2833688"/>
          <p14:tracePt t="47383" x="5410200" y="2819400"/>
          <p14:tracePt t="47403" x="5405438" y="2805113"/>
          <p14:tracePt t="47416" x="5391150" y="2790825"/>
          <p14:tracePt t="47436" x="5372100" y="2776538"/>
          <p14:tracePt t="47451" x="5348288" y="2776538"/>
          <p14:tracePt t="47468" x="5329238" y="2776538"/>
          <p14:tracePt t="47483" x="5300663" y="2776538"/>
          <p14:tracePt t="47503" x="5276850" y="2776538"/>
          <p14:tracePt t="47516" x="5248275" y="2776538"/>
          <p14:tracePt t="47535" x="5233988" y="2781300"/>
          <p14:tracePt t="47549" x="5200650" y="2800350"/>
          <p14:tracePt t="47586" x="5191125" y="2809875"/>
          <p14:tracePt t="47599" x="5186363" y="2814638"/>
          <p14:tracePt t="47601" x="5181600" y="2819400"/>
          <p14:tracePt t="47616" x="5176838" y="2838450"/>
          <p14:tracePt t="47635" x="5176838" y="2847975"/>
          <p14:tracePt t="47650" x="5172075" y="2867025"/>
          <p14:tracePt t="47668" x="5162550" y="2881313"/>
          <p14:tracePt t="47683" x="5162550" y="2890838"/>
          <p14:tracePt t="47702" x="5162550" y="2909888"/>
          <p14:tracePt t="47716" x="5162550" y="2928938"/>
          <p14:tracePt t="47735" x="5162550" y="2938463"/>
          <p14:tracePt t="47750" x="5162550" y="2957513"/>
          <p14:tracePt t="47768" x="5167313" y="2967038"/>
          <p14:tracePt t="47783" x="5176838" y="2976563"/>
          <p14:tracePt t="47783" x="5181600" y="2986088"/>
          <p14:tracePt t="47816" x="5191125" y="2990850"/>
          <p14:tracePt t="47818" x="5214938" y="2995613"/>
          <p14:tracePt t="47836" x="5219700" y="2995613"/>
          <p14:tracePt t="47882" x="5224463" y="2995613"/>
          <p14:tracePt t="47899" x="5229225" y="2995613"/>
          <p14:tracePt t="47905" x="5233988" y="2986088"/>
          <p14:tracePt t="47907" x="5238750" y="2981325"/>
          <p14:tracePt t="47916" x="5243513" y="2967038"/>
          <p14:tracePt t="47935" x="5248275" y="2938463"/>
          <p14:tracePt t="47954" x="5248275" y="2933700"/>
          <p14:tracePt t="47967" x="5248275" y="2928938"/>
          <p14:tracePt t="47984" x="5248275" y="2914650"/>
          <p14:tracePt t="48003" x="5248275" y="2905125"/>
          <p14:tracePt t="48282" x="5248275" y="2909888"/>
          <p14:tracePt t="48287" x="5243513" y="2909888"/>
          <p14:tracePt t="48290" x="5238750" y="2914650"/>
          <p14:tracePt t="48299" x="5229225" y="2924175"/>
          <p14:tracePt t="48315" x="5219700" y="2938463"/>
          <p14:tracePt t="48333" x="5205413" y="2947988"/>
          <p14:tracePt t="48348" x="5191125" y="2971800"/>
          <p14:tracePt t="48366" x="5186363" y="2976563"/>
          <p14:tracePt t="48383" x="5176838" y="2986088"/>
          <p14:tracePt t="48402" x="5172075" y="2990850"/>
          <p14:tracePt t="48416" x="5162550" y="2995613"/>
          <p14:tracePt t="48474" x="5162550" y="3009900"/>
          <p14:tracePt t="48490" x="5162550" y="3014663"/>
          <p14:tracePt t="48529" x="5162550" y="3019425"/>
          <p14:tracePt t="48650" x="5167313" y="3024188"/>
          <p14:tracePt t="48666" x="5172075" y="3028950"/>
          <p14:tracePt t="48688" x="5176838" y="3033713"/>
          <p14:tracePt t="48690" x="5181600" y="3038475"/>
          <p14:tracePt t="48700" x="5186363" y="3043238"/>
          <p14:tracePt t="48718" x="5195888" y="3057525"/>
          <p14:tracePt t="48752" x="5205413" y="3067050"/>
          <p14:tracePt t="48784" x="5214938" y="3067050"/>
          <p14:tracePt t="49032" x="5219700" y="3071813"/>
          <p14:tracePt t="49111" x="5219700" y="3076575"/>
          <p14:tracePt t="49112" x="5224463" y="3081338"/>
          <p14:tracePt t="49120" x="5238750" y="3081338"/>
          <p14:tracePt t="49130" x="5276850" y="3090863"/>
          <p14:tracePt t="49147" x="5324475" y="3100388"/>
          <p14:tracePt t="49163" x="5353050" y="3100388"/>
          <p14:tracePt t="49180" x="5372100" y="3100388"/>
          <p14:tracePt t="49196" x="5376863" y="3100388"/>
          <p14:tracePt t="49408" x="5372100" y="3095625"/>
          <p14:tracePt t="49456" x="5362575" y="3095625"/>
          <p14:tracePt t="49464" x="5348288" y="3095625"/>
          <p14:tracePt t="49472" x="5329238" y="3095625"/>
          <p14:tracePt t="49480" x="5295900" y="3090863"/>
          <p14:tracePt t="49481" x="5219700" y="3090863"/>
          <p14:tracePt t="49497" x="5110163" y="3086100"/>
          <p14:tracePt t="49514" x="4986338" y="3086100"/>
          <p14:tracePt t="49530" x="4872038" y="3081338"/>
          <p14:tracePt t="49547" x="4791075" y="3081338"/>
          <p14:tracePt t="49563" x="4776788" y="3071813"/>
          <p14:tracePt t="50206" x="0" y="0"/>
        </p14:tracePtLst>
        <p14:tracePtLst>
          <p14:tracePt t="58241" x="1976438" y="2728913"/>
          <p14:tracePt t="58361" x="1952625" y="2719388"/>
          <p14:tracePt t="58369" x="1928813" y="2719388"/>
          <p14:tracePt t="58378" x="1862138" y="2700338"/>
          <p14:tracePt t="58394" x="1814513" y="2695575"/>
          <p14:tracePt t="58405" x="1776413" y="2695575"/>
          <p14:tracePt t="58418" x="1757363" y="2690813"/>
          <p14:tracePt t="58454" x="1747838" y="2690813"/>
          <p14:tracePt t="58466" x="1738313" y="2690813"/>
          <p14:tracePt t="58473" x="1709738" y="2695575"/>
          <p14:tracePt t="58483" x="1690688" y="2700338"/>
          <p14:tracePt t="58500" x="1666875" y="2709863"/>
          <p14:tracePt t="58521" x="1643063" y="2714625"/>
          <p14:tracePt t="58533" x="1619250" y="2724150"/>
          <p14:tracePt t="58553" x="1609725" y="2728913"/>
          <p14:tracePt t="58567" x="1604963" y="2728913"/>
          <p14:tracePt t="58594" x="1600200" y="2733675"/>
          <p14:tracePt t="58610" x="1576388" y="2747963"/>
          <p14:tracePt t="58638" x="1557338" y="2757488"/>
          <p14:tracePt t="58641" x="1547813" y="2767013"/>
          <p14:tracePt t="58658" x="1533525" y="2771775"/>
          <p14:tracePt t="58673" x="1514475" y="2786063"/>
          <p14:tracePt t="58689" x="1504950" y="2790825"/>
          <p14:tracePt t="58716" x="1495425" y="2800350"/>
          <p14:tracePt t="58738" x="1485900" y="2809875"/>
          <p14:tracePt t="58740" x="1481138" y="2809875"/>
          <p14:tracePt t="58751" x="1466850" y="2814638"/>
          <p14:tracePt t="58769" x="1452563" y="2814638"/>
          <p14:tracePt t="58783" x="1419225" y="2814638"/>
          <p14:tracePt t="58803" x="1404938" y="2814638"/>
          <p14:tracePt t="58816" x="1376363" y="2805113"/>
          <p14:tracePt t="58837" x="1338263" y="2790825"/>
          <p14:tracePt t="58850" x="1285875" y="2762250"/>
          <p14:tracePt t="58869" x="1233488" y="2728913"/>
          <p14:tracePt t="58883" x="1185863" y="2690813"/>
          <p14:tracePt t="58902" x="1133475" y="2667000"/>
          <p14:tracePt t="58916" x="1090613" y="2643188"/>
          <p14:tracePt t="58935" x="1052513" y="2633663"/>
          <p14:tracePt t="58950" x="1033463" y="2633663"/>
          <p14:tracePt t="58967" x="1028700" y="2633663"/>
          <p14:tracePt t="59032" x="1019175" y="2633663"/>
          <p14:tracePt t="59042" x="1004888" y="2633663"/>
          <p14:tracePt t="59043" x="1000125" y="2633663"/>
          <p14:tracePt t="59066" x="981075" y="2633663"/>
          <p14:tracePt t="59069" x="957263" y="2647950"/>
          <p14:tracePt t="59085" x="942975" y="2657475"/>
          <p14:tracePt t="59102" x="938213" y="2667000"/>
          <p14:tracePt t="59117" x="928688" y="2676525"/>
          <p14:tracePt t="59135" x="919163" y="2681288"/>
          <p14:tracePt t="59150" x="914400" y="2695575"/>
          <p14:tracePt t="59168" x="900113" y="2719388"/>
          <p14:tracePt t="59183" x="900113" y="2743200"/>
          <p14:tracePt t="59183" x="895350" y="2757488"/>
          <p14:tracePt t="59203" x="895350" y="2767013"/>
          <p14:tracePt t="59216" x="890588" y="2795588"/>
          <p14:tracePt t="59235" x="890588" y="2800350"/>
          <p14:tracePt t="59250" x="890588" y="2809875"/>
          <p14:tracePt t="59441" x="885825" y="2814638"/>
          <p14:tracePt t="59457" x="881063" y="2814638"/>
          <p14:tracePt t="59472" x="876300" y="2814638"/>
          <p14:tracePt t="59487" x="866775" y="2814638"/>
          <p14:tracePt t="59490" x="857250" y="2800350"/>
          <p14:tracePt t="59501" x="857250" y="2776538"/>
          <p14:tracePt t="59517" x="857250" y="2752725"/>
          <p14:tracePt t="59535" x="857250" y="2728913"/>
          <p14:tracePt t="59551" x="857250" y="2719388"/>
          <p14:tracePt t="59568" x="871538" y="2695575"/>
          <p14:tracePt t="59568" x="876300" y="2686050"/>
          <p14:tracePt t="59586" x="881063" y="2676525"/>
          <p14:tracePt t="59601" x="885825" y="2667000"/>
          <p14:tracePt t="59616" x="904875" y="2643188"/>
          <p14:tracePt t="59635" x="909638" y="2638425"/>
          <p14:tracePt t="59650" x="928688" y="2624138"/>
          <p14:tracePt t="59667" x="933450" y="2619375"/>
          <p14:tracePt t="59683" x="942975" y="2605088"/>
          <p14:tracePt t="59702" x="957263" y="2595563"/>
          <p14:tracePt t="59716" x="971550" y="2590800"/>
          <p14:tracePt t="59733" x="985838" y="2586038"/>
          <p14:tracePt t="59750" x="995363" y="2586038"/>
          <p14:tracePt t="59767" x="1000125" y="2581275"/>
          <p14:tracePt t="59784" x="1023938" y="2581275"/>
          <p14:tracePt t="59784" x="1033463" y="2581275"/>
          <p14:tracePt t="59817" x="1047750" y="2571750"/>
          <p14:tracePt t="59819" x="1062038" y="2571750"/>
          <p14:tracePt t="59836" x="1085850" y="2562225"/>
          <p14:tracePt t="59850" x="1100138" y="2552700"/>
          <p14:tracePt t="59867" x="1104900" y="2552700"/>
          <p14:tracePt t="59883" x="1128713" y="2543175"/>
          <p14:tracePt t="59902" x="1138238" y="2538413"/>
          <p14:tracePt t="59916" x="1157288" y="2538413"/>
          <p14:tracePt t="59935" x="1171575" y="2533650"/>
          <p14:tracePt t="59950" x="1185863" y="2528888"/>
          <p14:tracePt t="59967" x="1209675" y="2528888"/>
          <p14:tracePt t="59983" x="1233488" y="2528888"/>
          <p14:tracePt t="59983" x="1243013" y="2528888"/>
          <p14:tracePt t="60004" x="1262063" y="2528888"/>
          <p14:tracePt t="60016" x="1328738" y="2528888"/>
          <p14:tracePt t="60036" x="1376363" y="2528888"/>
          <p14:tracePt t="60050" x="1414463" y="2528888"/>
          <p14:tracePt t="60067" x="1452563" y="2528888"/>
          <p14:tracePt t="60084" x="1500188" y="2528888"/>
          <p14:tracePt t="60100" x="1571625" y="2543175"/>
          <p14:tracePt t="60116" x="1633538" y="2547938"/>
          <p14:tracePt t="60134" x="1690688" y="2557463"/>
          <p14:tracePt t="60150" x="1747838" y="2571750"/>
          <p14:tracePt t="60167" x="1800225" y="2576513"/>
          <p14:tracePt t="60183" x="1847850" y="2581275"/>
          <p14:tracePt t="60183" x="1881188" y="2586038"/>
          <p14:tracePt t="60202" x="1900238" y="2590800"/>
          <p14:tracePt t="60216" x="1995488" y="2609850"/>
          <p14:tracePt t="60236" x="2071688" y="2633663"/>
          <p14:tracePt t="60251" x="2152650" y="2647950"/>
          <p14:tracePt t="60267" x="2233613" y="2662238"/>
          <p14:tracePt t="60284" x="2300288" y="2676525"/>
          <p14:tracePt t="60301" x="2376488" y="2700338"/>
          <p14:tracePt t="60317" x="2447925" y="2728913"/>
          <p14:tracePt t="60335" x="2509838" y="2747963"/>
          <p14:tracePt t="60350" x="2576513" y="2781300"/>
          <p14:tracePt t="60366" x="2643188" y="2814638"/>
          <p14:tracePt t="60366" x="2671763" y="2833688"/>
          <p14:tracePt t="60386" x="2695575" y="2843213"/>
          <p14:tracePt t="60400" x="2786063" y="2919413"/>
          <p14:tracePt t="60419" x="2847975" y="2976563"/>
          <p14:tracePt t="60434" x="2890838" y="3024188"/>
          <p14:tracePt t="60452" x="2933700" y="3076575"/>
          <p14:tracePt t="60466" x="2976563" y="3133725"/>
          <p14:tracePt t="60485" x="2990850" y="3176588"/>
          <p14:tracePt t="60502" x="3009900" y="3209925"/>
          <p14:tracePt t="60518" x="3038475" y="3262313"/>
          <p14:tracePt t="60533" x="3057525" y="3319463"/>
          <p14:tracePt t="60552" x="3071813" y="3376613"/>
          <p14:tracePt t="60566" x="3086100" y="3429000"/>
          <p14:tracePt t="60566" x="3090863" y="3462338"/>
          <p14:tracePt t="60587" x="3100388" y="3490913"/>
          <p14:tracePt t="60599" x="3119438" y="3590925"/>
          <p14:tracePt t="60618" x="3133725" y="3662363"/>
          <p14:tracePt t="60634" x="3138488" y="3724275"/>
          <p14:tracePt t="60652" x="3143250" y="3776663"/>
          <p14:tracePt t="60667" x="3143250" y="3824288"/>
          <p14:tracePt t="60685" x="3143250" y="3867150"/>
          <p14:tracePt t="60700" x="3143250" y="3919538"/>
          <p14:tracePt t="60718" x="3143250" y="3962400"/>
          <p14:tracePt t="60733" x="3143250" y="4005263"/>
          <p14:tracePt t="60751" x="3143250" y="4033838"/>
          <p14:tracePt t="60766" x="3143250" y="4048125"/>
          <p14:tracePt t="60899" x="3143250" y="4043363"/>
          <p14:tracePt t="60906" x="3133725" y="4019550"/>
          <p14:tracePt t="60911" x="3095625" y="3952875"/>
          <p14:tracePt t="60924" x="3067050" y="3924300"/>
          <p14:tracePt t="60934" x="2981325" y="3829050"/>
          <p14:tracePt t="60952" x="2867025" y="3738563"/>
          <p14:tracePt t="60966" x="2747963" y="3643313"/>
          <p14:tracePt t="60985" x="2633663" y="3567113"/>
          <p14:tracePt t="61001" x="2462213" y="3452813"/>
          <p14:tracePt t="61019" x="2352675" y="3395663"/>
          <p14:tracePt t="61035" x="2243138" y="3343275"/>
          <p14:tracePt t="61053" x="2138363" y="3295650"/>
          <p14:tracePt t="61067" x="2028825" y="3248025"/>
          <p14:tracePt t="61086" x="1928813" y="3214688"/>
          <p14:tracePt t="61100" x="1828800" y="3176588"/>
          <p14:tracePt t="61117" x="1747838" y="3143250"/>
          <p14:tracePt t="61133" x="1681163" y="3119438"/>
          <p14:tracePt t="61152" x="1619250" y="3090863"/>
          <p14:tracePt t="61166" x="1566863" y="3071813"/>
          <p14:tracePt t="61166" x="1547813" y="3067050"/>
          <p14:tracePt t="61187" x="1519238" y="3052763"/>
          <p14:tracePt t="61200" x="1466850" y="3028950"/>
          <p14:tracePt t="61219" x="1443038" y="3014663"/>
          <p14:tracePt t="61234" x="1433513" y="3005138"/>
          <p14:tracePt t="61252" x="1419225" y="3000375"/>
          <p14:tracePt t="61268" x="1404938" y="3000375"/>
          <p14:tracePt t="61282" x="1376363" y="2990850"/>
          <p14:tracePt t="61299" x="1300163" y="2990850"/>
          <p14:tracePt t="61316" x="1266825" y="2976563"/>
          <p14:tracePt t="61639" x="1262063" y="2976563"/>
          <p14:tracePt t="61649" x="1262063" y="2971800"/>
          <p14:tracePt t="61657" x="1257300" y="2962275"/>
          <p14:tracePt t="61671" x="1252538" y="2952750"/>
          <p14:tracePt t="61673" x="1247775" y="2952750"/>
          <p14:tracePt t="61684" x="1243013" y="2947988"/>
          <p14:tracePt t="61729" x="1238250" y="2943225"/>
          <p14:tracePt t="61729" x="1238250" y="2938463"/>
          <p14:tracePt t="61753" x="1238250" y="2933700"/>
          <p14:tracePt t="61761" x="1238250" y="2919413"/>
          <p14:tracePt t="61775" x="1238250" y="2914650"/>
          <p14:tracePt t="61784" x="1233488" y="2900363"/>
          <p14:tracePt t="61800" x="1228725" y="2881313"/>
          <p14:tracePt t="61819" x="1214438" y="2871788"/>
          <p14:tracePt t="61835" x="1209675" y="2852738"/>
          <p14:tracePt t="61851" x="1195388" y="2833688"/>
          <p14:tracePt t="61867" x="1181100" y="2819400"/>
          <p14:tracePt t="61884" x="1152525" y="2790825"/>
          <p14:tracePt t="61900" x="1114425" y="2771775"/>
          <p14:tracePt t="61917" x="1085850" y="2743200"/>
          <p14:tracePt t="61933" x="1052513" y="2719388"/>
          <p14:tracePt t="61950" x="1033463" y="2700338"/>
          <p14:tracePt t="61966" x="1019175" y="2690813"/>
          <p14:tracePt t="61983" x="1009650" y="2667000"/>
          <p14:tracePt t="61983" x="1000125" y="2647950"/>
          <p14:tracePt t="62003" x="995363" y="2628900"/>
          <p14:tracePt t="62017" x="985838" y="2595563"/>
          <p14:tracePt t="62035" x="981075" y="2586038"/>
          <p14:tracePt t="62052" x="981075" y="2562225"/>
          <p14:tracePt t="62068" x="976313" y="2538413"/>
          <p14:tracePt t="62083" x="976313" y="2519363"/>
          <p14:tracePt t="62102" x="976313" y="2495550"/>
          <p14:tracePt t="62117" x="966788" y="2471738"/>
          <p14:tracePt t="62134" x="966788" y="2457450"/>
          <p14:tracePt t="62150" x="966788" y="2443163"/>
          <p14:tracePt t="62168" x="966788" y="2438400"/>
          <p14:tracePt t="62183" x="966788" y="2433638"/>
          <p14:tracePt t="62183" x="976313" y="2424113"/>
          <p14:tracePt t="62202" x="981075" y="2419350"/>
          <p14:tracePt t="62216" x="995363" y="2400300"/>
          <p14:tracePt t="62235" x="1004888" y="2395538"/>
          <p14:tracePt t="62249" x="1028700" y="2395538"/>
          <p14:tracePt t="62269" x="1052513" y="2381250"/>
          <p14:tracePt t="62283" x="1076325" y="2381250"/>
          <p14:tracePt t="62304" x="1100138" y="2381250"/>
          <p14:tracePt t="62318" x="1114425" y="2381250"/>
          <p14:tracePt t="62336" x="1133475" y="2381250"/>
          <p14:tracePt t="62349" x="1157288" y="2381250"/>
          <p14:tracePt t="62368" x="1181100" y="2381250"/>
          <p14:tracePt t="62383" x="1233488" y="2381250"/>
          <p14:tracePt t="62403" x="1252538" y="2381250"/>
          <p14:tracePt t="62417" x="1300163" y="2381250"/>
          <p14:tracePt t="62436" x="1323975" y="2381250"/>
          <p14:tracePt t="62450" x="1328738" y="2386013"/>
          <p14:tracePt t="62468" x="1352550" y="2400300"/>
          <p14:tracePt t="62483" x="1376363" y="2424113"/>
          <p14:tracePt t="62483" x="1390650" y="2438400"/>
          <p14:tracePt t="62517" x="1400175" y="2443163"/>
          <p14:tracePt t="62518" x="1428750" y="2471738"/>
          <p14:tracePt t="62535" x="1443038" y="2490788"/>
          <p14:tracePt t="62549" x="1452563" y="2500313"/>
          <p14:tracePt t="62568" x="1462088" y="2524125"/>
          <p14:tracePt t="62584" x="1476375" y="2547938"/>
          <p14:tracePt t="62601" x="1481138" y="2586038"/>
          <p14:tracePt t="62617" x="1481138" y="2638425"/>
          <p14:tracePt t="62635" x="1481138" y="2671763"/>
          <p14:tracePt t="62650" x="1481138" y="2695575"/>
          <p14:tracePt t="62667" x="1481138" y="2724150"/>
          <p14:tracePt t="62683" x="1476375" y="2747963"/>
          <p14:tracePt t="62702" x="1462088" y="2776538"/>
          <p14:tracePt t="62716" x="1443038" y="2809875"/>
          <p14:tracePt t="62735" x="1428750" y="2833688"/>
          <p14:tracePt t="62750" x="1409700" y="2847975"/>
          <p14:tracePt t="62768" x="1400175" y="2862263"/>
          <p14:tracePt t="62783" x="1390650" y="2867025"/>
          <p14:tracePt t="62802" x="1381125" y="2867025"/>
          <p14:tracePt t="62816" x="1362075" y="2871788"/>
          <p14:tracePt t="62835" x="1343025" y="2871788"/>
          <p14:tracePt t="62850" x="1309688" y="2871788"/>
          <p14:tracePt t="62869" x="1276350" y="2871788"/>
          <p14:tracePt t="62883" x="1233488" y="2871788"/>
          <p14:tracePt t="62902" x="1176338" y="2847975"/>
          <p14:tracePt t="62918" x="1114425" y="2828925"/>
          <p14:tracePt t="62934" x="1076325" y="2800350"/>
          <p14:tracePt t="62950" x="1042988" y="2776538"/>
          <p14:tracePt t="62967" x="1019175" y="2752725"/>
          <p14:tracePt t="62984" x="1000125" y="2728913"/>
          <p14:tracePt t="62984" x="995363" y="2719388"/>
          <p14:tracePt t="63004" x="995363" y="2695575"/>
          <p14:tracePt t="63017" x="981075" y="2647950"/>
          <p14:tracePt t="63036" x="976313" y="2619375"/>
          <p14:tracePt t="63050" x="976313" y="2590800"/>
          <p14:tracePt t="63068" x="976313" y="2566988"/>
          <p14:tracePt t="63084" x="981075" y="2547938"/>
          <p14:tracePt t="63102" x="1000125" y="2533650"/>
          <p14:tracePt t="63117" x="1038225" y="2528888"/>
          <p14:tracePt t="63134" x="1081088" y="2528888"/>
          <p14:tracePt t="63150" x="1128713" y="2528888"/>
          <p14:tracePt t="63167" x="1185863" y="2528888"/>
          <p14:tracePt t="63183" x="1243013" y="2528888"/>
          <p14:tracePt t="63183" x="1262063" y="2528888"/>
          <p14:tracePt t="63202" x="1290638" y="2538413"/>
          <p14:tracePt t="63216" x="1352550" y="2571750"/>
          <p14:tracePt t="63235" x="1400175" y="2590800"/>
          <p14:tracePt t="63250" x="1423988" y="2600325"/>
          <p14:tracePt t="63267" x="1438275" y="2614613"/>
          <p14:tracePt t="63283" x="1452563" y="2628900"/>
          <p14:tracePt t="63300" x="1476375" y="2657475"/>
          <p14:tracePt t="63316" x="1485900" y="2671763"/>
          <p14:tracePt t="63336" x="1500188" y="2690813"/>
          <p14:tracePt t="63350" x="1509713" y="2709863"/>
          <p14:tracePt t="63368" x="1509713" y="2724150"/>
          <p14:tracePt t="63383" x="1514475" y="2733675"/>
          <p14:tracePt t="63383" x="1514475" y="2743200"/>
          <p14:tracePt t="63403" x="1524000" y="2757488"/>
          <p14:tracePt t="63416" x="1528763" y="2762250"/>
          <p14:tracePt t="63435" x="1533525" y="2767013"/>
          <p14:tracePt t="63561" x="1538288" y="2767013"/>
          <p14:tracePt t="63593" x="1547813" y="2767013"/>
          <p14:tracePt t="63601" x="1552575" y="2767013"/>
          <p14:tracePt t="63609" x="1557338" y="2767013"/>
          <p14:tracePt t="63618" x="1581150" y="2767013"/>
          <p14:tracePt t="63632" x="1614488" y="2767013"/>
          <p14:tracePt t="63649" x="1647825" y="2767013"/>
          <p14:tracePt t="63665" x="1685925" y="2752725"/>
          <p14:tracePt t="63682" x="1704975" y="2747963"/>
          <p14:tracePt t="63699" x="1724025" y="2743200"/>
          <p14:tracePt t="63715" x="1743075" y="2738438"/>
          <p14:tracePt t="63732" x="1771650" y="2728913"/>
          <p14:tracePt t="63748" x="1781175" y="2724150"/>
          <p14:tracePt t="63766" x="1795463" y="2724150"/>
          <p14:tracePt t="63784" x="1814513" y="2719388"/>
          <p14:tracePt t="63800" x="1871663" y="2714625"/>
          <p14:tracePt t="63819" x="1905000" y="2700338"/>
          <p14:tracePt t="63834" x="1943100" y="2695575"/>
          <p14:tracePt t="63852" x="1976438" y="2690813"/>
          <p14:tracePt t="63867" x="1981200" y="2690813"/>
          <p14:tracePt t="63885" x="1995488" y="2686050"/>
          <p14:tracePt t="63900" x="2009775" y="2686050"/>
          <p14:tracePt t="63918" x="2038350" y="2671763"/>
          <p14:tracePt t="63932" x="2076450" y="2667000"/>
          <p14:tracePt t="63951" x="2090738" y="2662238"/>
          <p14:tracePt t="63966" x="2109788" y="2647950"/>
          <p14:tracePt t="64001" x="2119313" y="2647950"/>
          <p14:tracePt t="64003" x="2133600" y="2643188"/>
          <p14:tracePt t="64066" x="2138363" y="2643188"/>
          <p14:tracePt t="64540" x="2133600" y="2643188"/>
          <p14:tracePt t="64594" x="2128838" y="2643188"/>
          <p14:tracePt t="64657" x="2114550" y="2643188"/>
          <p14:tracePt t="64673" x="2109788" y="2647950"/>
          <p14:tracePt t="64746" x="2105025" y="2647950"/>
          <p14:tracePt t="64769" x="2100263" y="2657475"/>
          <p14:tracePt t="64794" x="2090738" y="2657475"/>
          <p14:tracePt t="64850" x="2085975" y="2662238"/>
          <p14:tracePt t="64899" x="2081213" y="2662238"/>
          <p14:tracePt t="64938" x="2076450" y="2662238"/>
          <p14:tracePt t="65049" x="2062163" y="2662238"/>
          <p14:tracePt t="65122" x="2085975" y="2662238"/>
          <p14:tracePt t="65130" x="2143125" y="2647950"/>
          <p14:tracePt t="65140" x="2176463" y="2647950"/>
          <p14:tracePt t="65150" x="2247900" y="2647950"/>
          <p14:tracePt t="65167" x="2338388" y="2647950"/>
          <p14:tracePt t="65184" x="2424113" y="2647950"/>
          <p14:tracePt t="65200" x="2547938" y="2662238"/>
          <p14:tracePt t="65219" x="2586038" y="2671763"/>
          <p14:tracePt t="65233" x="2695575" y="2686050"/>
          <p14:tracePt t="65251" x="2771775" y="2709863"/>
          <p14:tracePt t="65266" x="2847975" y="2733675"/>
          <p14:tracePt t="65284" x="2947988" y="2762250"/>
          <p14:tracePt t="65300" x="3057525" y="2790825"/>
          <p14:tracePt t="65318" x="3181350" y="2828925"/>
          <p14:tracePt t="65318" x="3243263" y="2838450"/>
          <p14:tracePt t="65339" x="3309938" y="2862263"/>
          <p14:tracePt t="65349" x="3443288" y="2895600"/>
          <p14:tracePt t="65368" x="3571875" y="2933700"/>
          <p14:tracePt t="65383" x="3748088" y="2986088"/>
          <p14:tracePt t="65403" x="3800475" y="3000375"/>
          <p14:tracePt t="65416" x="3976688" y="3048000"/>
          <p14:tracePt t="65436" x="4086225" y="3081338"/>
          <p14:tracePt t="65451" x="4195763" y="3109913"/>
          <p14:tracePt t="65468" x="4305300" y="3133725"/>
          <p14:tracePt t="65483" x="4405313" y="3148013"/>
          <p14:tracePt t="65503" x="4505325" y="3167063"/>
          <p14:tracePt t="65516" x="4586288" y="3176588"/>
          <p14:tracePt t="65534" x="4643438" y="3186113"/>
          <p14:tracePt t="65549" x="4691063" y="3200400"/>
          <p14:tracePt t="65568" x="4743450" y="3209925"/>
          <p14:tracePt t="65585" x="4838700" y="3228975"/>
          <p14:tracePt t="65603" x="4876800" y="3228975"/>
          <p14:tracePt t="65616" x="4986338" y="3248025"/>
          <p14:tracePt t="65635" x="5053013" y="3257550"/>
          <p14:tracePt t="65651" x="5119688" y="3257550"/>
          <p14:tracePt t="65668" x="5167313" y="3257550"/>
          <p14:tracePt t="65684" x="5191125" y="3257550"/>
          <p14:tracePt t="65842" x="5181600" y="3257550"/>
          <p14:tracePt t="65850" x="5143500" y="3257550"/>
          <p14:tracePt t="65858" x="5057775" y="3257550"/>
          <p14:tracePt t="65867" x="4929188" y="3257550"/>
          <p14:tracePt t="65883" x="4781550" y="3257550"/>
          <p14:tracePt t="65902" x="4633913" y="3252788"/>
          <p14:tracePt t="65916" x="4471988" y="3228975"/>
          <p14:tracePt t="65935" x="4286250" y="3200400"/>
          <p14:tracePt t="65950" x="4105275" y="3176588"/>
          <p14:tracePt t="65968" x="3895725" y="3143250"/>
          <p14:tracePt t="65983" x="3700463" y="3119438"/>
          <p14:tracePt t="65983" x="3600450" y="3105150"/>
          <p14:tracePt t="66003" x="3500438" y="3090863"/>
          <p14:tracePt t="66016" x="3228975" y="3052763"/>
          <p14:tracePt t="66035" x="3062288" y="3028950"/>
          <p14:tracePt t="66050" x="2924175" y="3005138"/>
          <p14:tracePt t="66069" x="2805113" y="2990850"/>
          <p14:tracePt t="66085" x="2714625" y="2976563"/>
          <p14:tracePt t="66102" x="2643188" y="2952750"/>
          <p14:tracePt t="66117" x="2586038" y="2933700"/>
          <p14:tracePt t="66135" x="2524125" y="2919413"/>
          <p14:tracePt t="66150" x="2452688" y="2895600"/>
          <p14:tracePt t="66168" x="2386013" y="2876550"/>
          <p14:tracePt t="66183" x="2290763" y="2847975"/>
          <p14:tracePt t="66202" x="2262188" y="2847975"/>
          <p14:tracePt t="66216" x="2190750" y="2828925"/>
          <p14:tracePt t="66235" x="2157413" y="2824163"/>
          <p14:tracePt t="66250" x="2133600" y="2824163"/>
          <p14:tracePt t="66268" x="2114550" y="2819400"/>
          <p14:tracePt t="66285" x="2100263" y="2805113"/>
          <p14:tracePt t="66385" x="2090738" y="2805113"/>
          <p14:tracePt t="66424" x="2085975" y="2800350"/>
          <p14:tracePt t="66497" x="2081213" y="2795588"/>
          <p14:tracePt t="66539" x="2076450" y="2786063"/>
          <p14:tracePt t="66546" x="2076450" y="2776538"/>
          <p14:tracePt t="66570" x="2076450" y="2771775"/>
          <p14:tracePt t="66572" x="2066925" y="2752725"/>
          <p14:tracePt t="66586" x="2066925" y="2747963"/>
          <p14:tracePt t="66618" x="2066925" y="2743200"/>
          <p14:tracePt t="66635" x="2066925" y="2733675"/>
          <p14:tracePt t="66636" x="2066925" y="2728913"/>
          <p14:tracePt t="66651" x="2057400" y="2719388"/>
          <p14:tracePt t="66691" x="2052638" y="2714625"/>
          <p14:tracePt t="66706" x="2052638" y="2705100"/>
          <p14:tracePt t="66716" x="2047875" y="2700338"/>
          <p14:tracePt t="66720" x="2047875" y="2695575"/>
          <p14:tracePt t="66734" x="2043113" y="2686050"/>
          <p14:tracePt t="66750" x="2043113" y="2681288"/>
          <p14:tracePt t="66768" x="2043113" y="2676525"/>
          <p14:tracePt t="66783" x="2038350" y="2671763"/>
          <p14:tracePt t="66817" x="2033588" y="2667000"/>
          <p14:tracePt t="66820" x="2033588" y="2647950"/>
          <p14:tracePt t="66835" x="2038350" y="2643188"/>
          <p14:tracePt t="66850" x="2043113" y="2638425"/>
          <p14:tracePt t="66867" x="2057400" y="2624138"/>
          <p14:tracePt t="66883" x="2076450" y="2614613"/>
          <p14:tracePt t="66902" x="2090738" y="2614613"/>
          <p14:tracePt t="66917" x="2109788" y="2605088"/>
          <p14:tracePt t="66934" x="2138363" y="2595563"/>
          <p14:tracePt t="66952" x="2181225" y="2595563"/>
          <p14:tracePt t="66966" x="2219325" y="2595563"/>
          <p14:tracePt t="66966" x="2238375" y="2595563"/>
          <p14:tracePt t="66986" x="2257425" y="2595563"/>
          <p14:tracePt t="67001" x="2286000" y="2595563"/>
          <p14:tracePt t="67016" x="2309813" y="2595563"/>
          <p14:tracePt t="67074" x="2319338" y="2595563"/>
          <p14:tracePt t="67082" x="2324100" y="2595563"/>
          <p14:tracePt t="67082" x="2328863" y="2595563"/>
          <p14:tracePt t="67090" x="2343150" y="2595563"/>
          <p14:tracePt t="67100" x="2376488" y="2595563"/>
          <p14:tracePt t="67118" x="2424113" y="2595563"/>
          <p14:tracePt t="67133" x="2457450" y="2595563"/>
          <p14:tracePt t="67152" x="2500313" y="2595563"/>
          <p14:tracePt t="67166" x="2533650" y="2595563"/>
          <p14:tracePt t="67166" x="2547938" y="2595563"/>
          <p14:tracePt t="67187" x="2557463" y="2595563"/>
          <p14:tracePt t="67200" x="2586038" y="2595563"/>
          <p14:tracePt t="67200" x="2595563" y="2595563"/>
          <p14:tracePt t="67219" x="2628900" y="2595563"/>
          <p14:tracePt t="67234" x="2652713" y="2595563"/>
          <p14:tracePt t="67252" x="2686050" y="2595563"/>
          <p14:tracePt t="67266" x="2705100" y="2595563"/>
          <p14:tracePt t="67285" x="2719388" y="2595563"/>
          <p14:tracePt t="67301" x="2724150" y="2595563"/>
          <p14:tracePt t="67466" x="2705100" y="2595563"/>
          <p14:tracePt t="67473" x="2681288" y="2595563"/>
          <p14:tracePt t="67480" x="2643188" y="2595563"/>
          <p14:tracePt t="67500" x="2552700" y="2600325"/>
          <p14:tracePt t="67501" x="2457450" y="2600325"/>
          <p14:tracePt t="67520" x="2366963" y="2600325"/>
          <p14:tracePt t="67533" x="2300288" y="2600325"/>
          <p14:tracePt t="67566" x="2257425" y="2600325"/>
          <p14:tracePt t="67568" x="2233613" y="2600325"/>
          <p14:tracePt t="67568" x="2224088" y="2600325"/>
          <p14:tracePt t="67587" x="2209800" y="2600325"/>
          <p14:tracePt t="67600" x="2185988" y="2600325"/>
          <p14:tracePt t="67619" x="2157413" y="2600325"/>
          <p14:tracePt t="67634" x="2133600" y="2600325"/>
          <p14:tracePt t="67652" x="2100263" y="2600325"/>
          <p14:tracePt t="67666" x="2057400" y="2600325"/>
          <p14:tracePt t="67685" x="2005013" y="2600325"/>
          <p14:tracePt t="67700" x="1952625" y="2600325"/>
          <p14:tracePt t="67719" x="1900238" y="2600325"/>
          <p14:tracePt t="67732" x="1847850" y="2600325"/>
          <p14:tracePt t="67750" x="1819275" y="2600325"/>
          <p14:tracePt t="68049" x="1828800" y="2600325"/>
          <p14:tracePt t="68058" x="1843088" y="2600325"/>
          <p14:tracePt t="68065" x="1847850" y="2600325"/>
          <p14:tracePt t="68065" x="1862138" y="2600325"/>
          <p14:tracePt t="68081" x="1876425" y="2600325"/>
          <p14:tracePt t="68082" x="1895475" y="2609850"/>
          <p14:tracePt t="68098" x="1924050" y="2609850"/>
          <p14:tracePt t="68115" x="1947863" y="2609850"/>
          <p14:tracePt t="68131" x="1957388" y="2609850"/>
          <p14:tracePt t="68148" x="1981200" y="2614613"/>
          <p14:tracePt t="68164" x="1985963" y="2619375"/>
          <p14:tracePt t="68182" x="2000250" y="2619375"/>
          <p14:tracePt t="68198" x="2028825" y="2624138"/>
          <p14:tracePt t="68215" x="2047875" y="2624138"/>
          <p14:tracePt t="68231" x="2076450" y="2624138"/>
          <p14:tracePt t="68247" x="2105025" y="2628900"/>
          <p14:tracePt t="68264" x="2138363" y="2633663"/>
          <p14:tracePt t="68281" x="2157413" y="2643188"/>
          <p14:tracePt t="68297" x="2181225" y="2643188"/>
          <p14:tracePt t="68314" x="2205038" y="2647950"/>
          <p14:tracePt t="68330" x="2233613" y="2647950"/>
          <p14:tracePt t="68347" x="2257425" y="2657475"/>
          <p14:tracePt t="68364" x="2276475" y="2657475"/>
          <p14:tracePt t="68381" x="2286000" y="2662238"/>
          <p14:tracePt t="68397" x="2295525" y="2662238"/>
          <p14:tracePt t="68414" x="2319338" y="2671763"/>
          <p14:tracePt t="68430" x="2328863" y="2671763"/>
          <p14:tracePt t="68447" x="2347913" y="2681288"/>
          <p14:tracePt t="68464" x="2376488" y="2686050"/>
          <p14:tracePt t="68481" x="2395538" y="2690813"/>
          <p14:tracePt t="68528" x="2400300" y="2695575"/>
          <p14:tracePt t="68656" x="2405063" y="2695575"/>
          <p14:tracePt t="68669" x="2424113" y="2700338"/>
          <p14:tracePt t="68670" x="2443163" y="2700338"/>
          <p14:tracePt t="68681" x="2452688" y="2700338"/>
          <p14:tracePt t="69001" x="2476500" y="2714625"/>
          <p14:tracePt t="69009" x="2490788" y="2724150"/>
          <p14:tracePt t="69017" x="2509838" y="2728913"/>
          <p14:tracePt t="69025" x="2533650" y="2733675"/>
          <p14:tracePt t="69031" x="2581275" y="2757488"/>
          <p14:tracePt t="69047" x="2619375" y="2771775"/>
          <p14:tracePt t="69064" x="2638425" y="2781300"/>
          <p14:tracePt t="69081" x="2643188" y="2786063"/>
          <p14:tracePt t="69098" x="2652713" y="2786063"/>
          <p14:tracePt t="69153" x="2657475" y="2790825"/>
          <p14:tracePt t="69161" x="2671763" y="2795588"/>
          <p14:tracePt t="69185" x="2676525" y="2800350"/>
          <p14:tracePt t="69193" x="2686050" y="2814638"/>
          <p14:tracePt t="69198" x="2690813" y="2819400"/>
          <p14:tracePt t="69214" x="2705100" y="2833688"/>
          <p14:tracePt t="69231" x="2709863" y="2838450"/>
          <p14:tracePt t="69248" x="2728913" y="2857500"/>
          <p14:tracePt t="69264" x="2747963" y="2871788"/>
          <p14:tracePt t="69281" x="2771775" y="2886075"/>
          <p14:tracePt t="69298" x="2795588" y="2900363"/>
          <p14:tracePt t="69314" x="2819400" y="2919413"/>
          <p14:tracePt t="69331" x="2833688" y="2928938"/>
          <p14:tracePt t="69348" x="2843213" y="2938463"/>
          <p14:tracePt t="69401" x="2847975" y="2938463"/>
          <p14:tracePt t="69420" x="2852738" y="2943225"/>
          <p14:tracePt t="69433" x="2857500" y="2947988"/>
          <p14:tracePt t="69433" x="2871788" y="2957513"/>
          <p14:tracePt t="69448" x="2876550" y="2967038"/>
          <p14:tracePt t="69465" x="2881313" y="2971800"/>
          <p14:tracePt t="69481" x="2881313" y="2981325"/>
          <p14:tracePt t="69498" x="2886075" y="2990850"/>
          <p14:tracePt t="69514" x="2886075" y="2995613"/>
          <p14:tracePt t="69531" x="2886075" y="3014663"/>
          <p14:tracePt t="69548" x="2900363" y="3033713"/>
          <p14:tracePt t="69565" x="2900363" y="3043238"/>
          <p14:tracePt t="69581" x="2909888" y="3071813"/>
          <p14:tracePt t="69598" x="2924175" y="3086100"/>
          <p14:tracePt t="69614" x="2928938" y="3114675"/>
          <p14:tracePt t="69632" x="2928938" y="3138488"/>
          <p14:tracePt t="69648" x="2933700" y="3167063"/>
          <p14:tracePt t="69648" x="2938463" y="3181350"/>
          <p14:tracePt t="69665" x="2938463" y="3195638"/>
          <p14:tracePt t="69681" x="2938463" y="3224213"/>
          <p14:tracePt t="69698" x="2947988" y="3243263"/>
          <p14:tracePt t="69714" x="2947988" y="3262313"/>
          <p14:tracePt t="69732" x="2952750" y="3281363"/>
          <p14:tracePt t="69748" x="2952750" y="3295650"/>
          <p14:tracePt t="69765" x="2962275" y="3319463"/>
          <p14:tracePt t="69781" x="2962275" y="3328988"/>
          <p14:tracePt t="69798" x="2976563" y="3348038"/>
          <p14:tracePt t="69814" x="2981325" y="3362325"/>
          <p14:tracePt t="69832" x="2981325" y="3381375"/>
          <p14:tracePt t="69848" x="2986088" y="3390900"/>
          <p14:tracePt t="69848" x="2986088" y="3409950"/>
          <p14:tracePt t="69865" x="2990850" y="3433763"/>
          <p14:tracePt t="69881" x="2995613" y="3462338"/>
          <p14:tracePt t="69898" x="3000375" y="3481388"/>
          <p14:tracePt t="69914" x="3005138" y="3509963"/>
          <p14:tracePt t="69932" x="3005138" y="3533775"/>
          <p14:tracePt t="69948" x="3009900" y="3562350"/>
          <p14:tracePt t="69966" x="3009900" y="3571875"/>
          <p14:tracePt t="69980" x="3009900" y="3586163"/>
          <p14:tracePt t="69998" x="3009900" y="3590925"/>
          <p14:tracePt t="70014" x="3009900" y="3600450"/>
          <p14:tracePt t="70031" x="3019425" y="3619500"/>
          <p14:tracePt t="70104" x="3019425" y="3624263"/>
          <p14:tracePt t="70432" x="3014663" y="3629025"/>
          <p14:tracePt t="71297" x="3014663" y="3643313"/>
          <p14:tracePt t="71313" x="3014663" y="3648075"/>
          <p14:tracePt t="71329" x="3009900" y="3657600"/>
          <p14:tracePt t="71425" x="3005138" y="3652838"/>
          <p14:tracePt t="71437" x="3005138" y="3648075"/>
          <p14:tracePt t="71438" x="3005138" y="3638550"/>
          <p14:tracePt t="71448" x="3005138" y="3614738"/>
          <p14:tracePt t="71465" x="3000375" y="3586163"/>
          <p14:tracePt t="71482" x="2990850" y="3562350"/>
          <p14:tracePt t="71498" x="2952750" y="3538538"/>
          <p14:tracePt t="71514" x="2852738" y="3514725"/>
          <p14:tracePt t="71531" x="2757488" y="3500438"/>
          <p14:tracePt t="71549" x="2662238" y="3500438"/>
          <p14:tracePt t="71565" x="2590800" y="3500438"/>
          <p14:tracePt t="71584" x="2533650" y="3524250"/>
          <p14:tracePt t="71599" x="2486025" y="3538538"/>
          <p14:tracePt t="71616" x="2447925" y="3557588"/>
          <p14:tracePt t="71632" x="2390775" y="3581400"/>
          <p14:tracePt t="71650" x="2347913" y="3595688"/>
          <p14:tracePt t="71665" x="2305050" y="3619500"/>
          <p14:tracePt t="71682" x="2290763" y="3624263"/>
          <p14:tracePt t="71700" x="2276475" y="3629025"/>
          <p14:tracePt t="71717" x="2266950" y="3629025"/>
          <p14:tracePt t="71761" x="2262188" y="3629025"/>
          <p14:tracePt t="71793" x="2257425" y="3629025"/>
          <p14:tracePt t="71802" x="2247900" y="3629025"/>
          <p14:tracePt t="71817" x="2238375" y="3629025"/>
          <p14:tracePt t="71832" x="2205038" y="3605213"/>
          <p14:tracePt t="71835" x="2185988" y="3590925"/>
          <p14:tracePt t="71835" x="2162175" y="3576638"/>
          <p14:tracePt t="71851" x="2128838" y="3538538"/>
          <p14:tracePt t="71866" x="2085975" y="3500438"/>
          <p14:tracePt t="71884" x="2047875" y="3467100"/>
          <p14:tracePt t="71903" x="2028825" y="3433763"/>
          <p14:tracePt t="71917" x="2000250" y="3390900"/>
          <p14:tracePt t="71936" x="1990725" y="3362325"/>
          <p14:tracePt t="71950" x="1966913" y="3324225"/>
          <p14:tracePt t="71969" x="1943100" y="3281363"/>
          <p14:tracePt t="71984" x="1928813" y="3243263"/>
          <p14:tracePt t="71984" x="1919288" y="3228975"/>
          <p14:tracePt t="72002" x="1914525" y="3219450"/>
          <p14:tracePt t="72015" x="1900238" y="3148013"/>
          <p14:tracePt t="72034" x="1895475" y="3100388"/>
          <p14:tracePt t="72049" x="1885950" y="3043238"/>
          <p14:tracePt t="72066" x="1876425" y="2981325"/>
          <p14:tracePt t="72082" x="1876425" y="2933700"/>
          <p14:tracePt t="72099" x="1876425" y="2881313"/>
          <p14:tracePt t="72115" x="1876425" y="2838450"/>
          <p14:tracePt t="72132" x="1876425" y="2805113"/>
          <p14:tracePt t="72148" x="1876425" y="2776538"/>
          <p14:tracePt t="72166" x="1881188" y="2747963"/>
          <p14:tracePt t="72182" x="1890713" y="2719388"/>
          <p14:tracePt t="72198" x="1905000" y="2690813"/>
          <p14:tracePt t="72215" x="1924050" y="2662238"/>
          <p14:tracePt t="72232" x="1952625" y="2624138"/>
          <p14:tracePt t="72249" x="1976438" y="2586038"/>
          <p14:tracePt t="72266" x="2000250" y="2566988"/>
          <p14:tracePt t="72281" x="2024063" y="2552700"/>
          <p14:tracePt t="72299" x="2047875" y="2533650"/>
          <p14:tracePt t="72315" x="2076450" y="2519363"/>
          <p14:tracePt t="72333" x="2109788" y="2505075"/>
          <p14:tracePt t="72349" x="2157413" y="2490788"/>
          <p14:tracePt t="72366" x="2195513" y="2486025"/>
          <p14:tracePt t="72382" x="2224088" y="2481263"/>
          <p14:tracePt t="72399" x="2247900" y="2481263"/>
          <p14:tracePt t="72415" x="2271713" y="2481263"/>
          <p14:tracePt t="72433" x="2290763" y="2481263"/>
          <p14:tracePt t="72449" x="2309813" y="2481263"/>
          <p14:tracePt t="72466" x="2324100" y="2481263"/>
          <p14:tracePt t="72482" x="2347913" y="2486025"/>
          <p14:tracePt t="72500" x="2376488" y="2500313"/>
          <p14:tracePt t="72515" x="2386013" y="2514600"/>
          <p14:tracePt t="72533" x="2400300" y="2538413"/>
          <p14:tracePt t="72548" x="2419350" y="2576513"/>
          <p14:tracePt t="72566" x="2433638" y="2619375"/>
          <p14:tracePt t="72582" x="2438400" y="2643188"/>
          <p14:tracePt t="72599" x="2438400" y="2681288"/>
          <p14:tracePt t="72615" x="2438400" y="2728913"/>
          <p14:tracePt t="72635" x="2438400" y="2762250"/>
          <p14:tracePt t="72651" x="2438400" y="2809875"/>
          <p14:tracePt t="72668" x="2428875" y="2862263"/>
          <p14:tracePt t="72683" x="2414588" y="2919413"/>
          <p14:tracePt t="72702" x="2395538" y="2967038"/>
          <p14:tracePt t="72716" x="2386013" y="3019425"/>
          <p14:tracePt t="72735" x="2366963" y="3067050"/>
          <p14:tracePt t="72750" x="2357438" y="3114675"/>
          <p14:tracePt t="72768" x="2343150" y="3157538"/>
          <p14:tracePt t="72783" x="2333625" y="3195638"/>
          <p14:tracePt t="72783" x="2324100" y="3228975"/>
          <p14:tracePt t="72816" x="2305050" y="3271838"/>
          <p14:tracePt t="72818" x="2286000" y="3319463"/>
          <p14:tracePt t="72836" x="2257425" y="3367088"/>
          <p14:tracePt t="72850" x="2238375" y="3409950"/>
          <p14:tracePt t="72868" x="2228850" y="3433763"/>
          <p14:tracePt t="72883" x="2205038" y="3476625"/>
          <p14:tracePt t="72901" x="2190750" y="3519488"/>
          <p14:tracePt t="72917" x="2181225" y="3543300"/>
          <p14:tracePt t="72935" x="2166938" y="3571875"/>
          <p14:tracePt t="72950" x="2157413" y="3590925"/>
          <p14:tracePt t="72968" x="2147888" y="3614738"/>
          <p14:tracePt t="72984" x="2133600" y="3633788"/>
          <p14:tracePt t="72984" x="2128838" y="3643313"/>
          <p14:tracePt t="73003" x="2119313" y="3648075"/>
          <p14:tracePt t="73017" x="2095500" y="3676650"/>
          <p14:tracePt t="73036" x="2085975" y="3686175"/>
          <p14:tracePt t="73050" x="2081213" y="3695700"/>
          <p14:tracePt t="73068" x="2076450" y="3700463"/>
          <p14:tracePt t="73084" x="2057400" y="3714750"/>
          <p14:tracePt t="73101" x="2052638" y="3714750"/>
          <p14:tracePt t="73117" x="2038350" y="3724275"/>
          <p14:tracePt t="73136" x="2028825" y="3729038"/>
          <p14:tracePt t="73150" x="2019300" y="3729038"/>
          <p14:tracePt t="73217" x="2009775" y="3729038"/>
          <p14:tracePt t="73250" x="2005013" y="3729038"/>
          <p14:tracePt t="73266" x="2000250" y="3729038"/>
          <p14:tracePt t="73273" x="1995488" y="3729038"/>
          <p14:tracePt t="73282" x="1985963" y="3729038"/>
          <p14:tracePt t="73289" x="1966913" y="3719513"/>
          <p14:tracePt t="73300" x="1947863" y="3686175"/>
          <p14:tracePt t="73316" x="1933575" y="3662363"/>
          <p14:tracePt t="73334" x="1914525" y="3638550"/>
          <p14:tracePt t="73349" x="1900238" y="3614738"/>
          <p14:tracePt t="73368" x="1895475" y="3576638"/>
          <p14:tracePt t="73383" x="1890713" y="3543300"/>
          <p14:tracePt t="73383" x="1885950" y="3538538"/>
          <p14:tracePt t="73402" x="1885950" y="3500438"/>
          <p14:tracePt t="73420" x="1876425" y="3467100"/>
          <p14:tracePt t="73433" x="1866900" y="3433763"/>
          <p14:tracePt t="73451" x="1866900" y="3405188"/>
          <p14:tracePt t="73467" x="1866900" y="3381375"/>
          <p14:tracePt t="73484" x="1866900" y="3348038"/>
          <p14:tracePt t="73503" x="1866900" y="3305175"/>
          <p14:tracePt t="73516" x="1866900" y="3271838"/>
          <p14:tracePt t="73533" x="1866900" y="3228975"/>
          <p14:tracePt t="73550" x="1862138" y="3181350"/>
          <p14:tracePt t="73567" x="1862138" y="3124200"/>
          <p14:tracePt t="73588" x="1862138" y="3100388"/>
          <p14:tracePt t="73600" x="1862138" y="3043238"/>
          <p14:tracePt t="73618" x="1862138" y="3014663"/>
          <p14:tracePt t="73635" x="1862138" y="2981325"/>
          <p14:tracePt t="73653" x="1862138" y="2938463"/>
          <p14:tracePt t="73666" x="1862138" y="2900363"/>
          <p14:tracePt t="73685" x="1862138" y="2862263"/>
          <p14:tracePt t="73701" x="1862138" y="2838450"/>
          <p14:tracePt t="73718" x="1862138" y="2814638"/>
          <p14:tracePt t="73734" x="1862138" y="2786063"/>
          <p14:tracePt t="73750" x="1871663" y="2762250"/>
          <p14:tracePt t="73767" x="1881188" y="2733675"/>
          <p14:tracePt t="73785" x="1895475" y="2705100"/>
          <p14:tracePt t="73800" x="1928813" y="2667000"/>
          <p14:tracePt t="73819" x="1947863" y="2643188"/>
          <p14:tracePt t="73835" x="1962150" y="2624138"/>
          <p14:tracePt t="73852" x="1985963" y="2600325"/>
          <p14:tracePt t="73867" x="2000250" y="2586038"/>
          <p14:tracePt t="73885" x="2014538" y="2576513"/>
          <p14:tracePt t="73901" x="2033588" y="2566988"/>
          <p14:tracePt t="73919" x="2047875" y="2562225"/>
          <p14:tracePt t="73933" x="2076450" y="2562225"/>
          <p14:tracePt t="73951" x="2105025" y="2562225"/>
          <p14:tracePt t="73966" x="2133600" y="2562225"/>
          <p14:tracePt t="73984" x="2152650" y="2562225"/>
          <p14:tracePt t="74001" x="2176463" y="2566988"/>
          <p14:tracePt t="74018" x="2190750" y="2595563"/>
          <p14:tracePt t="74035" x="2200275" y="2624138"/>
          <p14:tracePt t="74052" x="2200275" y="2657475"/>
          <p14:tracePt t="74067" x="2209800" y="2700338"/>
          <p14:tracePt t="74086" x="2209800" y="2762250"/>
          <p14:tracePt t="74101" x="2209800" y="2824163"/>
          <p14:tracePt t="74118" x="2205038" y="2886075"/>
          <p14:tracePt t="74133" x="2181225" y="2957513"/>
          <p14:tracePt t="74152" x="2152650" y="3019425"/>
          <p14:tracePt t="74166" x="2128838" y="3076575"/>
          <p14:tracePt t="74185" x="2100263" y="3138488"/>
          <p14:tracePt t="74200" x="2081213" y="3219450"/>
          <p14:tracePt t="74219" x="2066925" y="3262313"/>
          <p14:tracePt t="74234" x="2057400" y="3300413"/>
          <p14:tracePt t="74251" x="2057400" y="3338513"/>
          <p14:tracePt t="74266" x="2052638" y="3376613"/>
          <p14:tracePt t="74284" x="2052638" y="3414713"/>
          <p14:tracePt t="74300" x="2052638" y="3433763"/>
          <p14:tracePt t="74318" x="2052638" y="3438525"/>
          <p14:tracePt t="74335" x="2057400" y="3443288"/>
          <p14:tracePt t="74351" x="2071688" y="3457575"/>
          <p14:tracePt t="74367" x="2100263" y="3467100"/>
          <p14:tracePt t="74385" x="2152650" y="3471863"/>
          <p14:tracePt t="74400" x="2219325" y="3486150"/>
          <p14:tracePt t="74400" x="2257425" y="3486150"/>
          <p14:tracePt t="74419" x="2352675" y="3500438"/>
          <p14:tracePt t="74433" x="2447925" y="3514725"/>
          <p14:tracePt t="74451" x="2538413" y="3524250"/>
          <p14:tracePt t="74466" x="2609850" y="3524250"/>
          <p14:tracePt t="74485" x="2662238" y="3529013"/>
          <p14:tracePt t="74501" x="2705100" y="3529013"/>
          <p14:tracePt t="74518" x="2738438" y="3529013"/>
          <p14:tracePt t="74533" x="2771775" y="3529013"/>
          <p14:tracePt t="74552" x="2800350" y="3538538"/>
          <p14:tracePt t="74566" x="2843213" y="3543300"/>
          <p14:tracePt t="74566" x="2862263" y="3557588"/>
          <p14:tracePt t="74587" x="2886075" y="3567113"/>
          <p14:tracePt t="74600" x="2924175" y="3571875"/>
          <p14:tracePt t="74600" x="2938463" y="3576638"/>
          <p14:tracePt t="74618" x="2957513" y="3581400"/>
          <p14:tracePt t="74634" x="2986088" y="3595688"/>
          <p14:tracePt t="74651" x="3009900" y="3609975"/>
          <p14:tracePt t="74666" x="3057525" y="3633788"/>
          <p14:tracePt t="74684" x="3109913" y="3657600"/>
          <p14:tracePt t="74700" x="3171825" y="3681413"/>
          <p14:tracePt t="74718" x="3228975" y="3709988"/>
          <p14:tracePt t="74733" x="3262313" y="3724275"/>
          <p14:tracePt t="74751" x="3295650" y="3733800"/>
          <p14:tracePt t="74766" x="3343275" y="3762375"/>
          <p14:tracePt t="74766" x="3371850" y="3771900"/>
          <p14:tracePt t="74800" x="3400425" y="3786188"/>
          <p14:tracePt t="74803" x="3443288" y="3810000"/>
          <p14:tracePt t="74819" x="3457575" y="3814763"/>
          <p14:tracePt t="74834" x="3471863" y="3819525"/>
          <p14:tracePt t="74954" x="3481388" y="3829050"/>
          <p14:tracePt t="74971" x="3490913" y="3838575"/>
          <p14:tracePt t="74974" x="3495675" y="3838575"/>
          <p14:tracePt t="74983" x="3524250" y="3843338"/>
          <p14:tracePt t="75000" x="3552825" y="3857625"/>
          <p14:tracePt t="75020" x="3581400" y="3862388"/>
          <p14:tracePt t="75034" x="3619500" y="3867150"/>
          <p14:tracePt t="75053" x="3652838" y="3867150"/>
          <p14:tracePt t="75067" x="3695700" y="3867150"/>
          <p14:tracePt t="75086" x="3738563" y="3867150"/>
          <p14:tracePt t="75101" x="3776663" y="3867150"/>
          <p14:tracePt t="75117" x="3800475" y="3867150"/>
          <p14:tracePt t="75133" x="3819525" y="3867150"/>
          <p14:tracePt t="75178" x="3810000" y="3852863"/>
          <p14:tracePt t="76002" x="3810000" y="3857625"/>
          <p14:tracePt t="76010" x="3824288" y="3857625"/>
          <p14:tracePt t="76018" x="3843338" y="3862388"/>
          <p14:tracePt t="76026" x="3890963" y="3871913"/>
          <p14:tracePt t="76039" x="3943350" y="3890963"/>
          <p14:tracePt t="76051" x="3981450" y="3895725"/>
          <p14:tracePt t="76067" x="4010025" y="3910013"/>
          <p14:tracePt t="76085" x="4038600" y="3919538"/>
          <p14:tracePt t="76102" x="4057650" y="3919538"/>
          <p14:tracePt t="76116" x="4081463" y="3924300"/>
          <p14:tracePt t="76135" x="4110038" y="3938588"/>
          <p14:tracePt t="76150" x="4129088" y="3938588"/>
          <p14:tracePt t="76168" x="4143375" y="3938588"/>
          <p14:tracePt t="76183" x="4167188" y="3943350"/>
          <p14:tracePt t="76224" x="4171950" y="3943350"/>
          <p14:tracePt t="76238" x="4181475" y="3943350"/>
          <p14:tracePt t="76250" x="4191000" y="3948113"/>
          <p14:tracePt t="76252" x="4200525" y="3957638"/>
          <p14:tracePt t="76305" x="4205288" y="3962400"/>
          <p14:tracePt t="76361" x="4210050" y="3967163"/>
          <p14:tracePt t="76377" x="4219575" y="3967163"/>
          <p14:tracePt t="76388" x="4224338" y="3967163"/>
          <p14:tracePt t="76401" x="4233863" y="3971925"/>
          <p14:tracePt t="76402" x="4238625" y="3971925"/>
          <p14:tracePt t="76415" x="4243388" y="3976688"/>
          <p14:tracePt t="76922" x="4238625" y="3976688"/>
          <p14:tracePt t="76946" x="4233863" y="3976688"/>
          <p14:tracePt t="76983" x="4224338" y="3976688"/>
          <p14:tracePt t="77001" x="4214813" y="3976688"/>
          <p14:tracePt t="77033" x="4210050" y="3976688"/>
          <p14:tracePt t="77058" x="4205288" y="3981450"/>
          <p14:tracePt t="77060" x="4200525" y="3986213"/>
          <p14:tracePt t="77114" x="4195763" y="3986213"/>
          <p14:tracePt t="77117" x="4191000" y="3986213"/>
          <p14:tracePt t="77170" x="4186238" y="3986213"/>
          <p14:tracePt t="77181" x="4181475" y="3986213"/>
          <p14:tracePt t="77202" x="4171950" y="3986213"/>
          <p14:tracePt t="77625" x="4162425" y="3986213"/>
          <p14:tracePt t="78425" x="4167188" y="3986213"/>
          <p14:tracePt t="78439" x="4171950" y="3986213"/>
          <p14:tracePt t="78449" x="4186238" y="3986213"/>
          <p14:tracePt t="78451" x="4191000" y="3986213"/>
          <p14:tracePt t="78467" x="4205288" y="3986213"/>
          <p14:tracePt t="78484" x="4224338" y="3986213"/>
          <p14:tracePt t="78517" x="4238625" y="3986213"/>
          <p14:tracePt t="78518" x="4257675" y="3981450"/>
          <p14:tracePt t="78535" x="4271963" y="3981450"/>
          <p14:tracePt t="79258" x="4276725" y="3981450"/>
          <p14:tracePt t="79275" x="4286250" y="3981450"/>
          <p14:tracePt t="79283" x="4291013" y="3981450"/>
          <p14:tracePt t="79314" x="4295775" y="3981450"/>
          <p14:tracePt t="79326" x="4305300" y="3986213"/>
          <p14:tracePt t="79378" x="4310063" y="3990975"/>
          <p14:tracePt t="79545" x="4319588" y="3995738"/>
          <p14:tracePt t="79553" x="4324350" y="4014788"/>
          <p14:tracePt t="79558" x="4329113" y="4024313"/>
          <p14:tracePt t="79566" x="4329113" y="4038600"/>
          <p14:tracePt t="79586" x="4333875" y="4043363"/>
          <p14:tracePt t="79618" x="4333875" y="4048125"/>
          <p14:tracePt t="79674" x="4338638" y="4057650"/>
          <p14:tracePt t="79777" x="4343400" y="4057650"/>
          <p14:tracePt t="79794" x="4352925" y="4062413"/>
          <p14:tracePt t="79810" x="4357688" y="4067175"/>
          <p14:tracePt t="79841" x="4367213" y="4071938"/>
          <p14:tracePt t="79873" x="4371975" y="4071938"/>
          <p14:tracePt t="79881" x="4376738" y="4076700"/>
          <p14:tracePt t="79889" x="4381500" y="4076700"/>
          <p14:tracePt t="79898" x="4395788" y="4081463"/>
          <p14:tracePt t="79915" x="4410075" y="4090988"/>
          <p14:tracePt t="80507" x="4419600" y="4090988"/>
          <p14:tracePt t="80531" x="4424363" y="4090988"/>
          <p14:tracePt t="80545" x="4429125" y="4090988"/>
          <p14:tracePt t="80549" x="4433888" y="4090988"/>
          <p14:tracePt t="80567" x="4448175" y="4090988"/>
          <p14:tracePt t="80568" x="4457700" y="4090988"/>
          <p14:tracePt t="80585" x="4471988" y="4090988"/>
          <p14:tracePt t="81089" x="4476750" y="4090988"/>
          <p14:tracePt t="81097" x="4510088" y="4105275"/>
          <p14:tracePt t="81105" x="4524375" y="4110038"/>
          <p14:tracePt t="81115" x="4538663" y="4110038"/>
          <p14:tracePt t="81132" x="4557713" y="4119563"/>
          <p14:tracePt t="81150" x="4576763" y="4124325"/>
          <p14:tracePt t="81165" x="4586288" y="4124325"/>
          <p14:tracePt t="81182" x="4600575" y="4129088"/>
          <p14:tracePt t="81217" x="4605338" y="4129088"/>
          <p14:tracePt t="81570" x="4610100" y="4129088"/>
          <p14:tracePt t="81610" x="4619625" y="4129088"/>
          <p14:tracePt t="81611" x="4633913" y="4129088"/>
          <p14:tracePt t="81634" x="4638675" y="4129088"/>
          <p14:tracePt t="81637" x="4643438" y="4129088"/>
          <p14:tracePt t="82602" x="4652963" y="4129088"/>
          <p14:tracePt t="82690" x="4657725" y="4129088"/>
          <p14:tracePt t="83073" x="4667250" y="4129088"/>
          <p14:tracePt t="83170" x="4672013" y="4133850"/>
          <p14:tracePt t="83242" x="4681538" y="4133850"/>
          <p14:tracePt t="83258" x="4686300" y="4133850"/>
          <p14:tracePt t="83281" x="4695825" y="4143375"/>
          <p14:tracePt t="83287" x="4705350" y="4143375"/>
          <p14:tracePt t="83301" x="4710113" y="4143375"/>
          <p14:tracePt t="83317" x="4733925" y="4143375"/>
          <p14:tracePt t="83318" x="4748213" y="4143375"/>
          <p14:tracePt t="83335" x="4757738" y="4143375"/>
          <p14:tracePt t="83350" x="4767263" y="4143375"/>
          <p14:tracePt t="83367" x="4772025" y="4143375"/>
          <p14:tracePt t="83410" x="4776788" y="4143375"/>
          <p14:tracePt t="83425" x="4786313" y="4143375"/>
          <p14:tracePt t="83439" x="4795838" y="4143375"/>
          <p14:tracePt t="83449" x="4800600" y="4143375"/>
          <p14:tracePt t="83452" x="4814888" y="4143375"/>
          <p14:tracePt t="83467" x="4829175" y="4143375"/>
          <p14:tracePt t="83485" x="4848225" y="4143375"/>
          <p14:tracePt t="83501" x="4876800" y="4143375"/>
          <p14:tracePt t="83518" x="4905375" y="4143375"/>
          <p14:tracePt t="83533" x="4933950" y="4143375"/>
          <p14:tracePt t="83551" x="4953000" y="4143375"/>
          <p14:tracePt t="83566" x="4995863" y="4143375"/>
          <p14:tracePt t="83588" x="5005388" y="4143375"/>
          <p14:tracePt t="83600" x="5067300" y="4143375"/>
          <p14:tracePt t="83619" x="5100638" y="4143375"/>
          <p14:tracePt t="83634" x="5129213" y="4143375"/>
          <p14:tracePt t="83652" x="5153025" y="4143375"/>
          <p14:tracePt t="83666" x="5186363" y="4143375"/>
          <p14:tracePt t="83684" x="5219700" y="4143375"/>
          <p14:tracePt t="83700" x="5243513" y="4143375"/>
          <p14:tracePt t="83718" x="5272088" y="4143375"/>
          <p14:tracePt t="83734" x="5286375" y="4143375"/>
          <p14:tracePt t="83751" x="5300663" y="4143375"/>
          <p14:tracePt t="83767" x="5329238" y="4143375"/>
          <p14:tracePt t="83785" x="5353050" y="4143375"/>
          <p14:tracePt t="83800" x="5381625" y="4143375"/>
          <p14:tracePt t="83819" x="5419725" y="4148138"/>
          <p14:tracePt t="83835" x="5448300" y="4148138"/>
          <p14:tracePt t="83851" x="5481638" y="4157663"/>
          <p14:tracePt t="83866" x="5514975" y="4157663"/>
          <p14:tracePt t="83886" x="5548313" y="4157663"/>
          <p14:tracePt t="83901" x="5581650" y="4157663"/>
          <p14:tracePt t="83918" x="5629275" y="4157663"/>
          <p14:tracePt t="83933" x="5686425" y="4157663"/>
          <p14:tracePt t="83951" x="5738813" y="4157663"/>
          <p14:tracePt t="83967" x="5776913" y="4157663"/>
          <p14:tracePt t="83984" x="5819775" y="4157663"/>
          <p14:tracePt t="84001" x="5838825" y="4157663"/>
          <p14:tracePt t="84017" x="5843588" y="4157663"/>
          <p14:tracePt t="84033" x="5853113" y="4157663"/>
          <p14:tracePt t="84053" x="5872163" y="4157663"/>
          <p14:tracePt t="84066" x="5876925" y="4157663"/>
          <p14:tracePt t="84298" x="5872163" y="4157663"/>
          <p14:tracePt t="84305" x="5843588" y="4157663"/>
          <p14:tracePt t="84310" x="5772150" y="4157663"/>
          <p14:tracePt t="84321" x="5724525" y="4157663"/>
          <p14:tracePt t="84334" x="5610225" y="4157663"/>
          <p14:tracePt t="84334" x="5548313" y="4157663"/>
          <p14:tracePt t="84355" x="5491163" y="4148138"/>
          <p14:tracePt t="84369" x="5376863" y="4148138"/>
          <p14:tracePt t="84385" x="5295900" y="4148138"/>
          <p14:tracePt t="84400" x="5233988" y="4148138"/>
          <p14:tracePt t="84419" x="5210175" y="4148138"/>
          <p14:tracePt t="84434" x="5186363" y="4148138"/>
          <p14:tracePt t="84451" x="5153025" y="4148138"/>
          <p14:tracePt t="84466" x="5124450" y="4148138"/>
          <p14:tracePt t="84485" x="5081588" y="4148138"/>
          <p14:tracePt t="84502" x="5033963" y="4148138"/>
          <p14:tracePt t="84518" x="5000625" y="4148138"/>
          <p14:tracePt t="84533" x="4976813" y="4148138"/>
          <p14:tracePt t="84551" x="4957763" y="4148138"/>
          <p14:tracePt t="84566" x="4948238" y="4148138"/>
          <p14:tracePt t="84566" x="4943475" y="4148138"/>
          <p14:tracePt t="84587" x="4924425" y="4148138"/>
          <p14:tracePt t="84602" x="4900613" y="4143375"/>
          <p14:tracePt t="84619" x="4891088" y="4143375"/>
          <p14:tracePt t="84634" x="4872038" y="4143375"/>
          <p14:tracePt t="84651" x="4862513" y="4143375"/>
          <p14:tracePt t="84666" x="4848225" y="4143375"/>
          <p14:tracePt t="84684" x="4843463" y="4143375"/>
          <p14:tracePt t="84700" x="4824413" y="4143375"/>
          <p14:tracePt t="84716" x="4805363" y="4148138"/>
          <p14:tracePt t="84732" x="4781550" y="4157663"/>
          <p14:tracePt t="84749" x="4762500" y="4157663"/>
          <p14:tracePt t="84765" x="4738688" y="4157663"/>
          <p14:tracePt t="84783" x="4710113" y="4162425"/>
          <p14:tracePt t="84798" x="4695825" y="4162425"/>
          <p14:tracePt t="84816" x="4691063" y="4162425"/>
          <p14:tracePt t="85002" x="4672013" y="4162425"/>
          <p14:tracePt t="85010" x="4657725" y="4162425"/>
          <p14:tracePt t="85012" x="4652963" y="4162425"/>
          <p14:tracePt t="85034" x="4633913" y="4162425"/>
          <p14:tracePt t="85038" x="4610100" y="4162425"/>
          <p14:tracePt t="85049" x="4591050" y="4162425"/>
          <p14:tracePt t="85067" x="4586288" y="4162425"/>
          <p14:tracePt t="85085" x="4581525" y="4162425"/>
          <p14:tracePt t="85163" x="4576763" y="4162425"/>
          <p14:tracePt t="85167" x="4562475" y="4162425"/>
          <p14:tracePt t="85186" x="4557713" y="4162425"/>
          <p14:tracePt t="85188" x="4543425" y="4152900"/>
          <p14:tracePt t="85202" x="4538663" y="4148138"/>
          <p14:tracePt t="85216" x="4510088" y="4138613"/>
          <p14:tracePt t="85235" x="4500563" y="4133850"/>
          <p14:tracePt t="85250" x="4486275" y="4124325"/>
          <p14:tracePt t="85268" x="4481513" y="4119563"/>
          <p14:tracePt t="85283" x="4471988" y="4114800"/>
          <p14:tracePt t="85302" x="4462463" y="4110038"/>
          <p14:tracePt t="85317" x="4452938" y="4095750"/>
          <p14:tracePt t="85336" x="4429125" y="4081463"/>
          <p14:tracePt t="85350" x="4410075" y="4067175"/>
          <p14:tracePt t="85368" x="4395788" y="4052888"/>
          <p14:tracePt t="85383" x="4386263" y="4043363"/>
          <p14:tracePt t="85423" x="4381500" y="4038600"/>
          <p14:tracePt t="85538" x="4376738" y="4038600"/>
          <p14:tracePt t="85585" x="4376738" y="4043363"/>
          <p14:tracePt t="85593" x="4376738" y="4048125"/>
          <p14:tracePt t="85605" x="4381500" y="4062413"/>
          <p14:tracePt t="85658" x="4386263" y="4067175"/>
          <p14:tracePt t="85768" x="4386263" y="4071938"/>
          <p14:tracePt t="85810" x="4381500" y="4076700"/>
          <p14:tracePt t="85882" x="4376738" y="4076700"/>
          <p14:tracePt t="86090" x="4371975" y="4081463"/>
          <p14:tracePt t="86093" x="4371975" y="4090988"/>
          <p14:tracePt t="86106" x="4371975" y="4105275"/>
          <p14:tracePt t="86117" x="4371975" y="4124325"/>
          <p14:tracePt t="86135" x="4371975" y="4129088"/>
          <p14:tracePt t="86150" x="4362450" y="4143375"/>
          <p14:tracePt t="86354" x="4357688" y="4148138"/>
          <p14:tracePt t="86361" x="4352925" y="4148138"/>
          <p14:tracePt t="86371" x="4348163" y="4148138"/>
          <p14:tracePt t="86377" x="4333875" y="4148138"/>
          <p14:tracePt t="86389" x="4324350" y="4143375"/>
          <p14:tracePt t="86400" x="4314825" y="4143375"/>
          <p14:tracePt t="86416" x="4295775" y="4143375"/>
          <p14:tracePt t="86435" x="4286250" y="4143375"/>
          <p14:tracePt t="86450" x="4271963" y="4143375"/>
          <p14:tracePt t="86467" x="4262438" y="4143375"/>
          <p14:tracePt t="86508" x="4257675" y="4143375"/>
          <p14:tracePt t="86545" x="4248150" y="4143375"/>
          <p14:tracePt t="86577" x="4243388" y="4143375"/>
          <p14:tracePt t="86586" x="4233863" y="4143375"/>
          <p14:tracePt t="86777" x="4214813" y="4143375"/>
          <p14:tracePt t="86783" x="4205288" y="4143375"/>
          <p14:tracePt t="86798" x="4181475" y="4143375"/>
          <p14:tracePt t="86798" x="4110038" y="4133850"/>
          <p14:tracePt t="86814" x="4038600" y="4124325"/>
          <p14:tracePt t="86831" x="3990975" y="4114800"/>
          <p14:tracePt t="86847" x="3981450" y="4114800"/>
          <p14:tracePt t="86985" x="3976688" y="4114800"/>
          <p14:tracePt t="86993" x="3976688" y="4119563"/>
          <p14:tracePt t="87001" x="3976688" y="4129088"/>
          <p14:tracePt t="87009" x="3971925" y="4143375"/>
          <p14:tracePt t="87015" x="3971925" y="4157663"/>
          <p14:tracePt t="87031" x="3962400" y="4171950"/>
          <p14:tracePt t="87048" x="3962400" y="4191000"/>
          <p14:tracePt t="87064" x="3962400" y="4210050"/>
          <p14:tracePt t="87082" x="3962400" y="4219575"/>
          <p14:tracePt t="87098" x="3962400" y="4224338"/>
          <p14:tracePt t="87137" x="3952875" y="4233863"/>
          <p14:tracePt t="87169" x="3952875" y="4243388"/>
          <p14:tracePt t="87177" x="3952875" y="4257675"/>
          <p14:tracePt t="87189" x="3952875" y="4262438"/>
          <p14:tracePt t="87198" x="3952875" y="4276725"/>
          <p14:tracePt t="87215" x="3952875" y="4295775"/>
          <p14:tracePt t="87231" x="3952875" y="4305300"/>
          <p14:tracePt t="87248" x="3952875" y="4310063"/>
          <p14:tracePt t="87264" x="3952875" y="4314825"/>
          <p14:tracePt t="87281" x="3952875" y="4329113"/>
          <p14:tracePt t="87298" x="3952875" y="4338638"/>
          <p14:tracePt t="87315" x="3957638" y="4357688"/>
          <p14:tracePt t="87330" x="3971925" y="4367213"/>
          <p14:tracePt t="87347" x="3986213" y="4381500"/>
          <p14:tracePt t="87364" x="4000500" y="4386263"/>
          <p14:tracePt t="87381" x="4029075" y="4395788"/>
          <p14:tracePt t="87397" x="4057650" y="4410075"/>
          <p14:tracePt t="87414" x="4090988" y="4414838"/>
          <p14:tracePt t="87430" x="4143375" y="4433888"/>
          <p14:tracePt t="87447" x="4186238" y="4433888"/>
          <p14:tracePt t="87464" x="4257675" y="4443413"/>
          <p14:tracePt t="87481" x="4300538" y="4448175"/>
          <p14:tracePt t="87497" x="4367213" y="4462463"/>
          <p14:tracePt t="87514" x="4424363" y="4467225"/>
          <p14:tracePt t="87530" x="4481513" y="4471988"/>
          <p14:tracePt t="87548" x="4543425" y="4476750"/>
          <p14:tracePt t="87564" x="4591050" y="4486275"/>
          <p14:tracePt t="87581" x="4643438" y="4491038"/>
          <p14:tracePt t="87597" x="4705350" y="4505325"/>
          <p14:tracePt t="87614" x="4767263" y="4505325"/>
          <p14:tracePt t="87630" x="4819650" y="4505325"/>
          <p14:tracePt t="87647" x="4852988" y="4505325"/>
          <p14:tracePt t="87664" x="4895850" y="4505325"/>
          <p14:tracePt t="87681" x="4924425" y="4505325"/>
          <p14:tracePt t="87800" x="4929188" y="4505325"/>
          <p14:tracePt t="87841" x="4948238" y="4505325"/>
          <p14:tracePt t="87848" x="4972050" y="4505325"/>
          <p14:tracePt t="87856" x="4986338" y="4505325"/>
          <p14:tracePt t="87870" x="5024438" y="4514850"/>
          <p14:tracePt t="87872" x="5081588" y="4514850"/>
          <p14:tracePt t="87881" x="5138738" y="4514850"/>
          <p14:tracePt t="87897" x="5186363" y="4519613"/>
          <p14:tracePt t="87915" x="5219700" y="4519613"/>
          <p14:tracePt t="87931" x="5238750" y="4519613"/>
          <p14:tracePt t="87948" x="5257800" y="4519613"/>
          <p14:tracePt t="87964" x="5291138" y="4524375"/>
          <p14:tracePt t="87981" x="5329238" y="4524375"/>
          <p14:tracePt t="87997" x="5367338" y="4529138"/>
          <p14:tracePt t="88014" x="5395913" y="4529138"/>
          <p14:tracePt t="88031" x="5405438" y="4529138"/>
          <p14:tracePt t="88048" x="5424488" y="4529138"/>
          <p14:tracePt t="88064" x="5434013" y="4529138"/>
          <p14:tracePt t="88081" x="5448300" y="4529138"/>
          <p14:tracePt t="88097" x="5453063" y="4529138"/>
          <p14:tracePt t="88114" x="5457825" y="4529138"/>
          <p14:tracePt t="88153" x="5472113" y="4529138"/>
          <p14:tracePt t="88164" x="5476875" y="4529138"/>
          <p14:tracePt t="88169" x="5481638" y="4519613"/>
          <p14:tracePt t="88181" x="5481638" y="4514850"/>
          <p14:tracePt t="88197" x="5424488" y="4486275"/>
          <p14:tracePt t="88214" x="5319713" y="4476750"/>
          <p14:tracePt t="88231" x="5191125" y="4462463"/>
          <p14:tracePt t="88248" x="5091113" y="4462463"/>
          <p14:tracePt t="88264" x="5005388" y="4452938"/>
          <p14:tracePt t="88281" x="5000625" y="4452938"/>
          <p14:tracePt t="88321" x="4995863" y="4452938"/>
          <p14:tracePt t="88345" x="4981575" y="4452938"/>
          <p14:tracePt t="88353" x="4972050" y="4452938"/>
          <p14:tracePt t="88361" x="4933950" y="4452938"/>
          <p14:tracePt t="88371" x="4919663" y="4452938"/>
          <p14:tracePt t="88381" x="4857750" y="4452938"/>
          <p14:tracePt t="88398" x="4800600" y="4452938"/>
          <p14:tracePt t="88414" x="4743450" y="4452938"/>
          <p14:tracePt t="88431" x="4705350" y="4448175"/>
          <p14:tracePt t="88448" x="4691063" y="4448175"/>
          <p14:tracePt t="88464" x="4681538" y="4438650"/>
          <p14:tracePt t="88513" x="4672013" y="4438650"/>
          <p14:tracePt t="88521" x="4657725" y="4438650"/>
          <p14:tracePt t="88529" x="4638675" y="4433888"/>
          <p14:tracePt t="88537" x="4629150" y="4433888"/>
          <p14:tracePt t="88548" x="4591050" y="4424363"/>
          <p14:tracePt t="88564" x="4552950" y="4410075"/>
          <p14:tracePt t="88581" x="4533900" y="4410075"/>
          <p14:tracePt t="88597" x="4500563" y="4400550"/>
          <p14:tracePt t="88615" x="4471988" y="4395788"/>
          <p14:tracePt t="88632" x="4452938" y="4395788"/>
          <p14:tracePt t="88648" x="4433888" y="4395788"/>
          <p14:tracePt t="88648" x="4424363" y="4395788"/>
          <p14:tracePt t="88665" x="4400550" y="4386263"/>
          <p14:tracePt t="88681" x="4376738" y="4386263"/>
          <p14:tracePt t="88698" x="4352925" y="4386263"/>
          <p14:tracePt t="88714" x="4343400" y="4381500"/>
          <p14:tracePt t="88753" x="4338638" y="4381500"/>
          <p14:tracePt t="88769" x="4329113" y="4381500"/>
          <p14:tracePt t="88785" x="4324350" y="4381500"/>
          <p14:tracePt t="88801" x="4314825" y="4381500"/>
          <p14:tracePt t="88817" x="4310063" y="4381500"/>
          <p14:tracePt t="88865" x="4300538" y="4381500"/>
          <p14:tracePt t="88881" x="4291013" y="4381500"/>
          <p14:tracePt t="88937" x="4286250" y="4386263"/>
          <p14:tracePt t="88977" x="4281488" y="4391025"/>
          <p14:tracePt t="89041" x="4281488" y="4405313"/>
          <p14:tracePt t="89096" x="4281488" y="4414838"/>
          <p14:tracePt t="89104" x="4286250" y="4414838"/>
          <p14:tracePt t="89112" x="4291013" y="4419600"/>
          <p14:tracePt t="89120" x="4324350" y="4424363"/>
          <p14:tracePt t="89130" x="4343400" y="4433888"/>
          <p14:tracePt t="89147" x="4376738" y="4433888"/>
          <p14:tracePt t="89164" x="4405313" y="4438650"/>
          <p14:tracePt t="89181" x="4452938" y="4443413"/>
          <p14:tracePt t="89197" x="4500563" y="4448175"/>
          <p14:tracePt t="89214" x="4538663" y="4462463"/>
          <p14:tracePt t="89231" x="4567238" y="4467225"/>
          <p14:tracePt t="89247" x="4586288" y="4467225"/>
          <p14:tracePt t="89264" x="4605338" y="4467225"/>
          <p14:tracePt t="89281" x="4619625" y="4467225"/>
          <p14:tracePt t="89298" x="4624388" y="4467225"/>
          <p14:tracePt t="89314" x="4633913" y="4467225"/>
          <p14:tracePt t="89331" x="4652963" y="4467225"/>
          <p14:tracePt t="89347" x="4672013" y="4467225"/>
          <p14:tracePt t="89364" x="4695825" y="4467225"/>
          <p14:tracePt t="89381" x="4724400" y="4462463"/>
          <p14:tracePt t="89398" x="4743450" y="4452938"/>
          <p14:tracePt t="89414" x="4748213" y="4452938"/>
          <p14:tracePt t="89431" x="4757738" y="4448175"/>
          <p14:tracePt t="89447" x="4772025" y="4438650"/>
          <p14:tracePt t="89464" x="4776788" y="4433888"/>
          <p14:tracePt t="89481" x="4791075" y="4424363"/>
          <p14:tracePt t="89498" x="4800600" y="4414838"/>
          <p14:tracePt t="89536" x="4800600" y="4410075"/>
          <p14:tracePt t="89544" x="4805363" y="4391025"/>
          <p14:tracePt t="89555" x="4814888" y="4386263"/>
          <p14:tracePt t="89564" x="4824413" y="4376738"/>
          <p14:tracePt t="89580" x="4829175" y="4371975"/>
          <p14:tracePt t="89597" x="4833938" y="4362450"/>
          <p14:tracePt t="89640" x="4833938" y="4352925"/>
          <p14:tracePt t="89801" x="4838700" y="4348163"/>
          <p14:tracePt t="89808" x="4843463" y="4348163"/>
          <p14:tracePt t="89817" x="4852988" y="4348163"/>
          <p14:tracePt t="89820" x="4876800" y="4357688"/>
          <p14:tracePt t="89831" x="4895850" y="4367213"/>
          <p14:tracePt t="89847" x="4938713" y="4386263"/>
          <p14:tracePt t="89847" x="4957763" y="4391025"/>
          <p14:tracePt t="89865" x="4986338" y="4395788"/>
          <p14:tracePt t="89881" x="5000625" y="4395788"/>
          <p14:tracePt t="89898" x="5005388" y="4395788"/>
          <p14:tracePt t="89914" x="5014913" y="4395788"/>
          <p14:tracePt t="89931" x="5024438" y="4395788"/>
          <p14:tracePt t="89993" x="5029200" y="4395788"/>
          <p14:tracePt t="90009" x="5029200" y="4391025"/>
          <p14:tracePt t="90017" x="5029200" y="4381500"/>
          <p14:tracePt t="90022" x="5029200" y="4367213"/>
          <p14:tracePt t="90031" x="5010150" y="4343400"/>
          <p14:tracePt t="90047" x="4995863" y="4324350"/>
          <p14:tracePt t="90047" x="4986338" y="4319588"/>
          <p14:tracePt t="90065" x="4972050" y="4300538"/>
          <p14:tracePt t="90081" x="4957763" y="4291013"/>
          <p14:tracePt t="90098" x="4943475" y="4281488"/>
          <p14:tracePt t="90114" x="4924425" y="4271963"/>
          <p14:tracePt t="90153" x="4919663" y="4271963"/>
          <p14:tracePt t="90170" x="4910138" y="4267200"/>
          <p14:tracePt t="90193" x="4905375" y="4267200"/>
          <p14:tracePt t="90209" x="4900613" y="4262438"/>
          <p14:tracePt t="90233" x="4900613" y="4252913"/>
          <p14:tracePt t="90248" x="4900613" y="4248150"/>
          <p14:tracePt t="90265" x="4900613" y="4243388"/>
          <p14:tracePt t="90273" x="4900613" y="4233863"/>
          <p14:tracePt t="90281" x="4900613" y="4229100"/>
          <p14:tracePt t="90286" x="4905375" y="4214813"/>
          <p14:tracePt t="90297" x="4943475" y="4195763"/>
          <p14:tracePt t="90314" x="4976813" y="4191000"/>
          <p14:tracePt t="90330" x="5014913" y="4186238"/>
          <p14:tracePt t="90350" x="5043488" y="4181475"/>
          <p14:tracePt t="90365" x="5057775" y="4176713"/>
          <p14:tracePt t="90384" x="5076825" y="4171950"/>
          <p14:tracePt t="90399" x="5081588" y="4171950"/>
          <p14:tracePt t="90434" x="5086350" y="4171950"/>
          <p14:tracePt t="90435" x="5091113" y="4171950"/>
          <p14:tracePt t="90450" x="5100638" y="4171950"/>
          <p14:tracePt t="90488" x="5114925" y="4171950"/>
          <p14:tracePt t="90522" x="5119688" y="4176713"/>
          <p14:tracePt t="90540" x="5119688" y="4181475"/>
          <p14:tracePt t="90546" x="5133975" y="4210050"/>
          <p14:tracePt t="90555" x="5138738" y="4214813"/>
          <p14:tracePt t="90565" x="5138738" y="4224338"/>
          <p14:tracePt t="90584" x="5143500" y="4243388"/>
          <p14:tracePt t="90599" x="5143500" y="4257675"/>
          <p14:tracePt t="90616" x="5148263" y="4271963"/>
          <p14:tracePt t="90679" x="5148263" y="4276725"/>
          <p14:tracePt t="90705" x="5148263" y="4281488"/>
          <p14:tracePt t="90711" x="5148263" y="4286250"/>
          <p14:tracePt t="90722" x="5148263" y="4295775"/>
          <p14:tracePt t="90733" x="5148263" y="4310063"/>
          <p14:tracePt t="90751" x="5148263" y="4319588"/>
          <p14:tracePt t="90767" x="5148263" y="4329113"/>
          <p14:tracePt t="90767" x="5148263" y="4333875"/>
          <p14:tracePt t="90801" x="5148263" y="4348163"/>
          <p14:tracePt t="90816" x="5148263" y="4362450"/>
          <p14:tracePt t="90835" x="5148263" y="4367213"/>
          <p14:tracePt t="90837" x="5138738" y="4386263"/>
          <p14:tracePt t="90852" x="5110163" y="4395788"/>
          <p14:tracePt t="90866" x="5081588" y="4395788"/>
          <p14:tracePt t="90886" x="5043488" y="4410075"/>
          <p14:tracePt t="90900" x="5029200" y="4410075"/>
          <p14:tracePt t="90918" x="5005388" y="4410075"/>
          <p14:tracePt t="90933" x="4995863" y="4410075"/>
          <p14:tracePt t="90951" x="4986338" y="4410075"/>
          <p14:tracePt t="90966" x="4972050" y="4410075"/>
          <p14:tracePt t="90984" x="4953000" y="4414838"/>
          <p14:tracePt t="91000" x="4933950" y="4414838"/>
          <p14:tracePt t="91018" x="4924425" y="4419600"/>
          <p14:tracePt t="91033" x="4900613" y="4424363"/>
          <p14:tracePt t="91052" x="4876800" y="4438650"/>
          <p14:tracePt t="91066" x="4852988" y="4443413"/>
          <p14:tracePt t="91086" x="4829175" y="4462463"/>
          <p14:tracePt t="91100" x="4814888" y="4467225"/>
          <p14:tracePt t="91118" x="4800600" y="4471988"/>
          <p14:tracePt t="91133" x="4791075" y="4471988"/>
          <p14:tracePt t="91152" x="4772025" y="4471988"/>
          <p14:tracePt t="91166" x="4733925" y="4476750"/>
          <p14:tracePt t="91166" x="4695825" y="4476750"/>
          <p14:tracePt t="91187" x="4681538" y="4476750"/>
          <p14:tracePt t="91200" x="4605338" y="4476750"/>
          <p14:tracePt t="91219" x="4576763" y="4476750"/>
          <p14:tracePt t="91233" x="4548188" y="4476750"/>
          <p14:tracePt t="91251" x="4529138" y="4476750"/>
          <p14:tracePt t="91266" x="4500563" y="4476750"/>
          <p14:tracePt t="91283" x="4448175" y="4476750"/>
          <p14:tracePt t="91300" x="4391025" y="4476750"/>
          <p14:tracePt t="91318" x="4338638" y="4476750"/>
          <p14:tracePt t="91335" x="4300538" y="4476750"/>
          <p14:tracePt t="91350" x="4291013" y="4476750"/>
          <p14:tracePt t="91366" x="4286250" y="4476750"/>
          <p14:tracePt t="91383" x="4276725" y="4476750"/>
          <p14:tracePt t="91449" x="4271963" y="4476750"/>
          <p14:tracePt t="91465" x="4262438" y="4476750"/>
          <p14:tracePt t="91481" x="4252913" y="4471988"/>
          <p14:tracePt t="91489" x="4248150" y="4467225"/>
          <p14:tracePt t="91500" x="4243388" y="4462463"/>
          <p14:tracePt t="91503" x="4233863" y="4448175"/>
          <p14:tracePt t="91515" x="4233863" y="4429125"/>
          <p14:tracePt t="91533" x="4233863" y="4400550"/>
          <p14:tracePt t="91549" x="4229100" y="4381500"/>
          <p14:tracePt t="91565" x="4229100" y="4362450"/>
          <p14:tracePt t="91583" x="4229100" y="4338638"/>
          <p14:tracePt t="91598" x="4229100" y="4324350"/>
          <p14:tracePt t="91616" x="4229100" y="4310063"/>
          <p14:tracePt t="91632" x="4229100" y="4281488"/>
          <p14:tracePt t="91651" x="4229100" y="4271963"/>
          <p14:tracePt t="91666" x="4229100" y="4262438"/>
          <p14:tracePt t="91683" x="4229100" y="4248150"/>
          <p14:tracePt t="91699" x="4243388" y="4229100"/>
          <p14:tracePt t="91715" x="4257675" y="4219575"/>
          <p14:tracePt t="91732" x="4286250" y="4200525"/>
          <p14:tracePt t="91750" x="4310063" y="4191000"/>
          <p14:tracePt t="91765" x="4348163" y="4176713"/>
          <p14:tracePt t="91783" x="4357688" y="4171950"/>
          <p14:tracePt t="91798" x="4376738" y="4167188"/>
          <p14:tracePt t="91815" x="4391025" y="4162425"/>
          <p14:tracePt t="91832" x="4424363" y="4143375"/>
          <p14:tracePt t="91850" x="4433888" y="4143375"/>
          <p14:tracePt t="91867" x="4452938" y="4138613"/>
          <p14:tracePt t="91882" x="4476750" y="4138613"/>
          <p14:tracePt t="91900" x="4486275" y="4138613"/>
          <p14:tracePt t="91915" x="4510088" y="4138613"/>
          <p14:tracePt t="91933" x="4533900" y="4138613"/>
          <p14:tracePt t="91949" x="4557713" y="4138613"/>
          <p14:tracePt t="91967" x="4581525" y="4138613"/>
          <p14:tracePt t="91983" x="4610100" y="4138613"/>
          <p14:tracePt t="91983" x="4629150" y="4143375"/>
          <p14:tracePt t="92003" x="4638675" y="4148138"/>
          <p14:tracePt t="92016" x="4676775" y="4167188"/>
          <p14:tracePt t="92035" x="4686300" y="4171950"/>
          <p14:tracePt t="92050" x="4691063" y="4176713"/>
          <p14:tracePt t="92068" x="4695825" y="4181475"/>
          <p14:tracePt t="92084" x="4710113" y="4191000"/>
          <p14:tracePt t="92102" x="4719638" y="4195763"/>
          <p14:tracePt t="92117" x="4724400" y="4214813"/>
          <p14:tracePt t="92134" x="4729163" y="4224338"/>
          <p14:tracePt t="92150" x="4733925" y="4229100"/>
          <p14:tracePt t="92167" x="4738688" y="4233863"/>
          <p14:tracePt t="92183" x="4743450" y="4238625"/>
          <p14:tracePt t="92219" x="4748213" y="4248150"/>
          <p14:tracePt t="92220" x="4752975" y="4267200"/>
          <p14:tracePt t="92235" x="4752975" y="4281488"/>
          <p14:tracePt t="92251" x="4767263" y="4305300"/>
          <p14:tracePt t="92268" x="4772025" y="4324350"/>
          <p14:tracePt t="92283" x="4772025" y="4333875"/>
          <p14:tracePt t="92302" x="4772025" y="4348163"/>
          <p14:tracePt t="92316" x="4772025" y="4357688"/>
          <p14:tracePt t="92336" x="4772025" y="4367213"/>
          <p14:tracePt t="92350" x="4772025" y="4376738"/>
          <p14:tracePt t="92367" x="4772025" y="4386263"/>
          <p14:tracePt t="92383" x="4772025" y="4410075"/>
          <p14:tracePt t="92401" x="4757738" y="4424363"/>
          <p14:tracePt t="92418" x="4752975" y="4438650"/>
          <p14:tracePt t="92436" x="4738688" y="4448175"/>
          <p14:tracePt t="92450" x="4729163" y="4467225"/>
          <p14:tracePt t="92468" x="4705350" y="4476750"/>
          <p14:tracePt t="92483" x="4695825" y="4486275"/>
          <p14:tracePt t="92503" x="4691063" y="4486275"/>
          <p14:tracePt t="92517" x="4681538" y="4491038"/>
          <p14:tracePt t="92535" x="4652963" y="4491038"/>
          <p14:tracePt t="92550" x="4633913" y="4491038"/>
          <p14:tracePt t="92567" x="4581525" y="4491038"/>
          <p14:tracePt t="92586" x="4557713" y="4491038"/>
          <p14:tracePt t="92601" x="4524375" y="4491038"/>
          <p14:tracePt t="92617" x="4457700" y="4491038"/>
          <p14:tracePt t="92635" x="4429125" y="4491038"/>
          <p14:tracePt t="92651" x="4405313" y="4491038"/>
          <p14:tracePt t="92668" x="4400550" y="4491038"/>
          <p14:tracePt t="92714" x="4391025" y="4486275"/>
          <p14:tracePt t="92786" x="4381500" y="4486275"/>
          <p14:tracePt t="92791" x="4371975" y="4481513"/>
          <p14:tracePt t="92811" x="4362450" y="4476750"/>
          <p14:tracePt t="92842" x="4348163" y="4471988"/>
          <p14:tracePt t="92856" x="4343400" y="4462463"/>
          <p14:tracePt t="92874" x="4338638" y="4452938"/>
          <p14:tracePt t="92875" x="4338638" y="4443413"/>
          <p14:tracePt t="92884" x="4333875" y="4438650"/>
          <p14:tracePt t="92901" x="4329113" y="4424363"/>
          <p14:tracePt t="92916" x="4324350" y="4419600"/>
          <p14:tracePt t="92934" x="4314825" y="4414838"/>
          <p14:tracePt t="92950" x="4314825" y="4400550"/>
          <p14:tracePt t="92968" x="4310063" y="4386263"/>
          <p14:tracePt t="93010" x="4310063" y="4381500"/>
          <p14:tracePt t="93019" x="4305300" y="4376738"/>
          <p14:tracePt t="93186" x="4305300" y="4367213"/>
          <p14:tracePt t="93202" x="4291013" y="4352925"/>
          <p14:tracePt t="93209" x="4252913" y="4352925"/>
          <p14:tracePt t="93217" x="4205288" y="4352925"/>
          <p14:tracePt t="93222" x="4152900" y="4343400"/>
          <p14:tracePt t="93232" x="3957638" y="4319588"/>
          <p14:tracePt t="93249" x="3838575" y="4300538"/>
          <p14:tracePt t="93266" x="3738563" y="4286250"/>
          <p14:tracePt t="93282" x="3690938" y="4271963"/>
          <p14:tracePt t="93299" x="3671888" y="4252913"/>
          <p14:tracePt t="93316" x="3652838" y="4238625"/>
          <p14:tracePt t="93335" x="3609975" y="4214813"/>
          <p14:tracePt t="93351" x="3552825" y="4176713"/>
          <p14:tracePt t="93366" x="3495675" y="4138613"/>
          <p14:tracePt t="93366" x="3452813" y="4119563"/>
          <p14:tracePt t="93387" x="3424238" y="4090988"/>
          <p14:tracePt t="93400" x="3328988" y="4029075"/>
          <p14:tracePt t="93419" x="3286125" y="3986213"/>
          <p14:tracePt t="93433" x="3252788" y="3948113"/>
          <p14:tracePt t="93452" x="3228975" y="3914775"/>
          <p14:tracePt t="93468" x="3200400" y="3876675"/>
          <p14:tracePt t="93486" x="3190875" y="3848100"/>
          <p14:tracePt t="93501" x="3186113" y="3829050"/>
          <p14:tracePt t="93518" x="3186113" y="3814763"/>
          <p14:tracePt t="93533" x="3186113" y="3805238"/>
          <p14:tracePt t="93730" x="3186113" y="3795713"/>
          <p14:tracePt t="93738" x="3186113" y="3781425"/>
          <p14:tracePt t="93745" x="3176588" y="3743325"/>
          <p14:tracePt t="93755" x="3157538" y="3724275"/>
          <p14:tracePt t="93766" x="3138488" y="3690938"/>
          <p14:tracePt t="93784" x="3124200" y="3662363"/>
          <p14:tracePt t="93800" x="3105150" y="3629025"/>
          <p14:tracePt t="93819" x="3100388" y="3624263"/>
          <p14:tracePt t="94080" x="3100388" y="3619500"/>
          <p14:tracePt t="94105" x="3100388" y="3614738"/>
          <p14:tracePt t="94129" x="3100388" y="3600450"/>
          <p14:tracePt t="94162" x="3100388" y="3595688"/>
          <p14:tracePt t="94192" x="3105150" y="3590925"/>
          <p14:tracePt t="94369" x="3105150" y="3600450"/>
          <p14:tracePt t="94374" x="3105150" y="3619500"/>
          <p14:tracePt t="94378" x="3105150" y="3629025"/>
          <p14:tracePt t="94389" x="3105150" y="3648075"/>
          <p14:tracePt t="94400" x="3095625" y="3690938"/>
          <p14:tracePt t="94418" x="3090863" y="3714750"/>
          <p14:tracePt t="94434" x="3086100" y="3729038"/>
          <p14:tracePt t="94451" x="3081338" y="3743325"/>
          <p14:tracePt t="94467" x="3081338" y="3757613"/>
          <p14:tracePt t="94484" x="3076575" y="3771900"/>
          <p14:tracePt t="94501" x="3076575" y="3776663"/>
          <p14:tracePt t="94517" x="3076575" y="3781425"/>
          <p14:tracePt t="94533" x="3067050" y="3786188"/>
          <p14:tracePt t="94593" x="3062288" y="3790950"/>
          <p14:tracePt t="94601" x="3057525" y="3795713"/>
          <p14:tracePt t="94606" x="3048000" y="3810000"/>
          <p14:tracePt t="94617" x="3043238" y="3814763"/>
          <p14:tracePt t="94633" x="3028950" y="3829050"/>
          <p14:tracePt t="94899" x="3028950" y="3805238"/>
          <p14:tracePt t="94900" x="3028950" y="3795713"/>
          <p14:tracePt t="94907" x="3028950" y="3776663"/>
          <p14:tracePt t="94916" x="3024188" y="3733800"/>
          <p14:tracePt t="94934" x="3014663" y="3695700"/>
          <p14:tracePt t="94950" x="3005138" y="3652838"/>
          <p14:tracePt t="94966" x="3000375" y="3624263"/>
          <p14:tracePt t="94983" x="2990850" y="3586163"/>
          <p14:tracePt t="95001" x="2976563" y="3538538"/>
          <p14:tracePt t="95018" x="2967038" y="3505200"/>
          <p14:tracePt t="95050" x="2952750" y="3481388"/>
          <p14:tracePt t="95067" x="2943225" y="3452813"/>
          <p14:tracePt t="95068" x="2928938" y="3429000"/>
          <p14:tracePt t="95084" x="2914650" y="3405188"/>
          <p14:tracePt t="95102" x="2890838" y="3376613"/>
          <p14:tracePt t="95117" x="2867025" y="3343275"/>
          <p14:tracePt t="95135" x="2828925" y="3319463"/>
          <p14:tracePt t="95149" x="2786063" y="3286125"/>
          <p14:tracePt t="95168" x="2743200" y="3252788"/>
          <p14:tracePt t="95183" x="2709863" y="3238500"/>
          <p14:tracePt t="95183" x="2686050" y="3224213"/>
          <p14:tracePt t="95202" x="2667000" y="3219450"/>
          <p14:tracePt t="95216" x="2633663" y="3205163"/>
          <p14:tracePt t="95236" x="2614613" y="3195638"/>
          <p14:tracePt t="95251" x="2586038" y="3186113"/>
          <p14:tracePt t="95269" x="2552700" y="3171825"/>
          <p14:tracePt t="95283" x="2500313" y="3148013"/>
          <p14:tracePt t="95302" x="2443163" y="3124200"/>
          <p14:tracePt t="95316" x="2386013" y="3095625"/>
          <p14:tracePt t="95334" x="2333625" y="3076575"/>
          <p14:tracePt t="95350" x="2281238" y="3048000"/>
          <p14:tracePt t="95368" x="2233613" y="3019425"/>
          <p14:tracePt t="95383" x="2185988" y="2981325"/>
          <p14:tracePt t="95403" x="2166938" y="2967038"/>
          <p14:tracePt t="95417" x="2128838" y="2928938"/>
          <p14:tracePt t="95436" x="2090738" y="2900363"/>
          <p14:tracePt t="95450" x="2057400" y="2886075"/>
          <p14:tracePt t="95468" x="2033588" y="2876550"/>
          <p14:tracePt t="95482" x="2009775" y="2876550"/>
          <p14:tracePt t="95521" x="2005013" y="2871788"/>
          <p14:tracePt t="95561" x="1995488" y="2867025"/>
          <p14:tracePt t="95602" x="1995488" y="2862263"/>
          <p14:tracePt t="95610" x="1985963" y="2847975"/>
          <p14:tracePt t="95621" x="1966913" y="2843213"/>
          <p14:tracePt t="95626" x="1938338" y="2833688"/>
          <p14:tracePt t="95626" x="1900238" y="2819400"/>
          <p14:tracePt t="95635" x="1876425" y="2771775"/>
          <p14:tracePt t="95651" x="1876425" y="2767013"/>
          <p14:tracePt t="96042" x="1866900" y="2767013"/>
          <p14:tracePt t="96153" x="1862138" y="2762250"/>
          <p14:tracePt t="96201" x="1862138" y="2752725"/>
          <p14:tracePt t="96217" x="1862138" y="2747963"/>
          <p14:tracePt t="96223" x="1862138" y="2743200"/>
          <p14:tracePt t="96237" x="1862138" y="2733675"/>
          <p14:tracePt t="96250" x="1862138" y="2728913"/>
          <p14:tracePt t="96252" x="1847850" y="2705100"/>
          <p14:tracePt t="96266" x="1833563" y="2690813"/>
          <p14:tracePt t="96283" x="1809750" y="2671763"/>
          <p14:tracePt t="96301" x="1781175" y="2643188"/>
          <p14:tracePt t="96317" x="1743075" y="2628900"/>
          <p14:tracePt t="96317" x="1733550" y="2624138"/>
          <p14:tracePt t="96338" x="1709738" y="2619375"/>
          <p14:tracePt t="96349" x="1681163" y="2614613"/>
          <p14:tracePt t="96367" x="1643063" y="2605088"/>
          <p14:tracePt t="96382" x="1600200" y="2600325"/>
          <p14:tracePt t="96399" x="1566863" y="2590800"/>
          <p14:tracePt t="96415" x="1528763" y="2586038"/>
          <p14:tracePt t="96415" x="1504950" y="2581275"/>
          <p14:tracePt t="96434" x="1481138" y="2571750"/>
          <p14:tracePt t="96448" x="1419225" y="2552700"/>
          <p14:tracePt t="96466" x="1376363" y="2543175"/>
          <p14:tracePt t="96481" x="1328738" y="2538413"/>
          <p14:tracePt t="96500" x="1281113" y="2528888"/>
          <p14:tracePt t="96515" x="1233488" y="2514600"/>
          <p14:tracePt t="96534" x="1185863" y="2500313"/>
          <p14:tracePt t="96550" x="1138238" y="2490788"/>
          <p14:tracePt t="96567" x="1076325" y="2486025"/>
          <p14:tracePt t="96589" x="1062038" y="2481263"/>
          <p14:tracePt t="96601" x="1052513" y="2481263"/>
          <p14:tracePt t="96777" x="1047750" y="2481263"/>
          <p14:tracePt t="96783" x="1047750" y="2486025"/>
          <p14:tracePt t="96799" x="1057275" y="2495550"/>
          <p14:tracePt t="96817" x="1090613" y="2500313"/>
          <p14:tracePt t="96819" x="1138238" y="2514600"/>
          <p14:tracePt t="96835" x="1176338" y="2519363"/>
          <p14:tracePt t="96851" x="1195388" y="2524125"/>
          <p14:tracePt t="96867" x="1214438" y="2524125"/>
          <p14:tracePt t="96884" x="1233488" y="2524125"/>
          <p14:tracePt t="96900" x="1247775" y="2528888"/>
          <p14:tracePt t="96917" x="1271588" y="2528888"/>
          <p14:tracePt t="96933" x="1295400" y="2538413"/>
          <p14:tracePt t="96951" x="1300163" y="2538413"/>
          <p14:tracePt t="96966" x="1328738" y="2538413"/>
          <p14:tracePt t="96966" x="1338263" y="2538413"/>
          <p14:tracePt t="97002" x="1343025" y="2538413"/>
          <p14:tracePt t="97003" x="1347788" y="2543175"/>
          <p14:tracePt t="97065" x="1352550" y="2543175"/>
          <p14:tracePt t="97073" x="1362075" y="2543175"/>
          <p14:tracePt t="97073" x="1376363" y="2543175"/>
          <p14:tracePt t="97089" x="1390650" y="2543175"/>
          <p14:tracePt t="97091" x="1400175" y="2543175"/>
          <p14:tracePt t="97100" x="1428750" y="2557463"/>
          <p14:tracePt t="97118" x="1457325" y="2571750"/>
          <p14:tracePt t="97133" x="1485900" y="2576513"/>
          <p14:tracePt t="97151" x="1495425" y="2576513"/>
          <p14:tracePt t="97166" x="1500188" y="2576513"/>
          <p14:tracePt t="97226" x="1504950" y="2576513"/>
          <p14:tracePt t="97274" x="1509713" y="2576513"/>
          <p14:tracePt t="97278" x="1524000" y="2576513"/>
          <p14:tracePt t="97300" x="1533525" y="2576513"/>
          <p14:tracePt t="97316" x="1562100" y="2576513"/>
          <p14:tracePt t="97318" x="1604963" y="2581275"/>
          <p14:tracePt t="97334" x="1647825" y="2586038"/>
          <p14:tracePt t="97351" x="1671638" y="2590800"/>
          <p14:tracePt t="97366" x="1690688" y="2595563"/>
          <p14:tracePt t="97384" x="1695450" y="2595563"/>
          <p14:tracePt t="97400" x="1709738" y="2600325"/>
          <p14:tracePt t="97417" x="1714500" y="2600325"/>
          <p14:tracePt t="98106" x="1724025" y="2600325"/>
          <p14:tracePt t="98329" x="1733550" y="2600325"/>
          <p14:tracePt t="98332" x="1738313" y="2609850"/>
          <p14:tracePt t="98632" x="1743075" y="2614613"/>
          <p14:tracePt t="98649" x="1747838" y="2619375"/>
          <p14:tracePt t="98841" x="1762125" y="2619375"/>
          <p14:tracePt t="98850" x="1776413" y="2619375"/>
          <p14:tracePt t="98858" x="1800225" y="2624138"/>
          <p14:tracePt t="98867" x="1828800" y="2628900"/>
          <p14:tracePt t="98883" x="1843088" y="2628900"/>
          <p14:tracePt t="98903" x="1857375" y="2633663"/>
          <p14:tracePt t="98916" x="1862138" y="2633663"/>
          <p14:tracePt t="99042" x="1876425" y="2633663"/>
          <p14:tracePt t="99050" x="1890713" y="2633663"/>
          <p14:tracePt t="99058" x="1924050" y="2633663"/>
          <p14:tracePt t="99068" x="1957388" y="2633663"/>
          <p14:tracePt t="99085" x="2005013" y="2647950"/>
          <p14:tracePt t="99102" x="2038350" y="2657475"/>
          <p14:tracePt t="99117" x="2052638" y="2657475"/>
          <p14:tracePt t="99134" x="2057400" y="2657475"/>
          <p14:tracePt t="99150" x="2062163" y="2657475"/>
          <p14:tracePt t="99191" x="2076450" y="2657475"/>
          <p14:tracePt t="99211" x="2081213" y="2657475"/>
          <p14:tracePt t="99220" x="2085975" y="2657475"/>
          <p14:tracePt t="99222" x="2100263" y="2657475"/>
          <p14:tracePt t="99235" x="2105025" y="2657475"/>
          <p14:tracePt t="99252" x="2119313" y="2657475"/>
          <p14:tracePt t="99268" x="2128838" y="2657475"/>
          <p14:tracePt t="99283" x="2138363" y="2657475"/>
          <p14:tracePt t="99303" x="2152650" y="2657475"/>
          <p14:tracePt t="99316" x="2162175" y="2657475"/>
          <p14:tracePt t="99337" x="2185988" y="2657475"/>
          <p14:tracePt t="99350" x="2205038" y="2657475"/>
          <p14:tracePt t="99368" x="2224088" y="2657475"/>
          <p14:tracePt t="99383" x="2238375" y="2657475"/>
          <p14:tracePt t="99403" x="2243138" y="2657475"/>
          <p14:tracePt t="99417" x="2247900" y="2657475"/>
          <p14:tracePt t="99466" x="2257425" y="2657475"/>
          <p14:tracePt t="99474" x="2262188" y="2652713"/>
          <p14:tracePt t="99482" x="2271713" y="2647950"/>
          <p14:tracePt t="99493" x="2286000" y="2647950"/>
          <p14:tracePt t="99517" x="2295525" y="2647950"/>
          <p14:tracePt t="99519" x="2324100" y="2647950"/>
          <p14:tracePt t="99535" x="2352675" y="2647950"/>
          <p14:tracePt t="99550" x="2381250" y="2647950"/>
          <p14:tracePt t="99568" x="2419350" y="2647950"/>
          <p14:tracePt t="99585" x="2447925" y="2647950"/>
          <p14:tracePt t="99585" x="2457450" y="2647950"/>
          <p14:tracePt t="99602" x="2476500" y="2647950"/>
          <p14:tracePt t="99616" x="2533650" y="2647950"/>
          <p14:tracePt t="99635" x="2576513" y="2643188"/>
          <p14:tracePt t="99650" x="2609850" y="2643188"/>
          <p14:tracePt t="99667" x="2638425" y="2643188"/>
          <p14:tracePt t="99684" x="2671763" y="2643188"/>
          <p14:tracePt t="99700" x="2690813" y="2643188"/>
          <p14:tracePt t="99717" x="2705100" y="2643188"/>
          <p14:tracePt t="99734" x="2719388" y="2643188"/>
          <p14:tracePt t="99858" x="2714625" y="2643188"/>
          <p14:tracePt t="99860" x="2705100" y="2643188"/>
          <p14:tracePt t="99871" x="2662238" y="2643188"/>
          <p14:tracePt t="99883" x="2624138" y="2643188"/>
          <p14:tracePt t="99901" x="2557463" y="2643188"/>
          <p14:tracePt t="99916" x="2481263" y="2643188"/>
          <p14:tracePt t="99934" x="2400300" y="2643188"/>
          <p14:tracePt t="99953" x="2328863" y="2633663"/>
          <p14:tracePt t="99966" x="2252663" y="2624138"/>
          <p14:tracePt t="99966" x="2228850" y="2624138"/>
          <p14:tracePt t="99986" x="2205038" y="2619375"/>
          <p14:tracePt t="100000" x="2162175" y="2619375"/>
          <p14:tracePt t="100019" x="2143125" y="2619375"/>
          <p14:tracePt t="100034" x="2128838" y="2619375"/>
          <p14:tracePt t="100056" x="2090738" y="2619375"/>
          <p14:tracePt t="100066" x="2047875" y="2619375"/>
          <p14:tracePt t="100086" x="2005013" y="2619375"/>
          <p14:tracePt t="100100" x="1976438" y="2619375"/>
          <p14:tracePt t="100117" x="1952625" y="2619375"/>
          <p14:tracePt t="100132" x="1947863" y="2619375"/>
          <p14:tracePt t="100132" x="1943100" y="2619375"/>
          <p14:tracePt t="100156" x="1933575" y="2619375"/>
          <p14:tracePt t="100167" x="1919288" y="2619375"/>
          <p14:tracePt t="100184" x="1900238" y="2614613"/>
          <p14:tracePt t="100200" x="1862138" y="2614613"/>
          <p14:tracePt t="100219" x="1838325" y="2614613"/>
          <p14:tracePt t="100233" x="1814513" y="2605088"/>
          <p14:tracePt t="100252" x="1800225" y="2605088"/>
          <p14:tracePt t="100267" x="1795463" y="2605088"/>
          <p14:tracePt t="100419" x="1795463" y="2595563"/>
          <p14:tracePt t="100433" x="1809750" y="2595563"/>
          <p14:tracePt t="100442" x="1824038" y="2595563"/>
          <p14:tracePt t="100447" x="1838325" y="2595563"/>
          <p14:tracePt t="100454" x="1862138" y="2590800"/>
          <p14:tracePt t="100467" x="1895475" y="2590800"/>
          <p14:tracePt t="100485" x="1924050" y="2590800"/>
          <p14:tracePt t="100501" x="1952625" y="2590800"/>
          <p14:tracePt t="100519" x="1981200" y="2590800"/>
          <p14:tracePt t="100533" x="2009775" y="2590800"/>
          <p14:tracePt t="100552" x="2038350" y="2590800"/>
          <p14:tracePt t="100566" x="2076450" y="2590800"/>
          <p14:tracePt t="100566" x="2090738" y="2590800"/>
          <p14:tracePt t="100586" x="2100263" y="2590800"/>
          <p14:tracePt t="100600" x="2133600" y="2590800"/>
          <p14:tracePt t="100619" x="2152650" y="2595563"/>
          <p14:tracePt t="100634" x="2162175" y="2595563"/>
          <p14:tracePt t="100652" x="2185988" y="2595563"/>
          <p14:tracePt t="100667" x="2195513" y="2600325"/>
          <p14:tracePt t="100685" x="2238375" y="2600325"/>
          <p14:tracePt t="100700" x="2262188" y="2609850"/>
          <p14:tracePt t="100719" x="2286000" y="2609850"/>
          <p14:tracePt t="100733" x="2305050" y="2614613"/>
          <p14:tracePt t="100751" x="2319338" y="2619375"/>
          <p14:tracePt t="100767" x="2328863" y="2619375"/>
          <p14:tracePt t="100767" x="2338388" y="2619375"/>
          <p14:tracePt t="100799" x="2347913" y="2624138"/>
          <p14:tracePt t="100801" x="2371725" y="2624138"/>
          <p14:tracePt t="100819" x="2390775" y="2628900"/>
          <p14:tracePt t="100835" x="2400300" y="2628900"/>
          <p14:tracePt t="100852" x="2419350" y="2628900"/>
          <p14:tracePt t="100867" x="2433638" y="2633663"/>
          <p14:tracePt t="100885" x="2452688" y="2633663"/>
          <p14:tracePt t="100901" x="2476500" y="2633663"/>
          <p14:tracePt t="100918" x="2495550" y="2643188"/>
          <p14:tracePt t="100934" x="2509838" y="2643188"/>
          <p14:tracePt t="101025" x="2524125" y="2643188"/>
          <p14:tracePt t="101057" x="2528888" y="2643188"/>
          <p14:tracePt t="101072" x="2533650" y="2643188"/>
          <p14:tracePt t="101098" x="2538413" y="2638425"/>
          <p14:tracePt t="101106" x="2547938" y="2638425"/>
          <p14:tracePt t="101110" x="2552700" y="2638425"/>
          <p14:tracePt t="101122" x="2557463" y="2633663"/>
          <p14:tracePt t="101134" x="2576513" y="2633663"/>
          <p14:tracePt t="101152" x="2581275" y="2633663"/>
          <p14:tracePt t="101167" x="2595563" y="2624138"/>
          <p14:tracePt t="101167" x="2600325" y="2624138"/>
          <p14:tracePt t="101211" x="2605088" y="2624138"/>
          <p14:tracePt t="101242" x="2609850" y="2624138"/>
          <p14:tracePt t="101254" x="2624138" y="2619375"/>
          <p14:tracePt t="101266" x="2633663" y="2619375"/>
          <p14:tracePt t="101269" x="2638425" y="2614613"/>
          <p14:tracePt t="101682" x="2633663" y="2614613"/>
          <p14:tracePt t="101698" x="2628900" y="2614613"/>
          <p14:tracePt t="101762" x="2614613" y="2614613"/>
          <p14:tracePt t="101778" x="2609850" y="2614613"/>
          <p14:tracePt t="101779" x="2605088" y="2614613"/>
          <p14:tracePt t="101800" x="2590800" y="2614613"/>
          <p14:tracePt t="101817" x="2586038" y="2605088"/>
          <p14:tracePt t="101849" x="2581275" y="2605088"/>
          <p14:tracePt t="101871" x="2562225" y="2605088"/>
          <p14:tracePt t="101890" x="2552700" y="2600325"/>
          <p14:tracePt t="101892" x="2547938" y="2595563"/>
          <p14:tracePt t="101902" x="2538413" y="2595563"/>
          <p14:tracePt t="101916" x="2509838" y="2586038"/>
          <p14:tracePt t="101935" x="2486025" y="2586038"/>
          <p14:tracePt t="101950" x="2466975" y="2581275"/>
          <p14:tracePt t="101968" x="2457450" y="2571750"/>
          <p14:tracePt t="103074" x="2471738" y="2571750"/>
          <p14:tracePt t="103081" x="2481263" y="2576513"/>
          <p14:tracePt t="103088" x="2505075" y="2581275"/>
          <p14:tracePt t="103100" x="2528888" y="2590800"/>
          <p14:tracePt t="103117" x="2552700" y="2590800"/>
          <p14:tracePt t="103133" x="2576513" y="2600325"/>
          <p14:tracePt t="103150" x="2600325" y="2609850"/>
          <p14:tracePt t="103167" x="2643188" y="2619375"/>
          <p14:tracePt t="103183" x="2662238" y="2619375"/>
          <p14:tracePt t="103200" x="2695575" y="2624138"/>
          <p14:tracePt t="103216" x="2724150" y="2624138"/>
          <p14:tracePt t="103235" x="2743200" y="2624138"/>
          <p14:tracePt t="103252" x="2762250" y="2624138"/>
          <p14:tracePt t="103266" x="2786063" y="2624138"/>
          <p14:tracePt t="103286" x="2795588" y="2624138"/>
          <p14:tracePt t="103299" x="2819400" y="2624138"/>
          <p14:tracePt t="103318" x="2824163" y="2624138"/>
          <p14:tracePt t="103334" x="2838450" y="2628900"/>
          <p14:tracePt t="103351" x="2852738" y="2628900"/>
          <p14:tracePt t="103366" x="2871788" y="2628900"/>
          <p14:tracePt t="103366" x="2876550" y="2628900"/>
          <p14:tracePt t="103387" x="2881313" y="2628900"/>
          <p14:tracePt t="103400" x="2924175" y="2633663"/>
          <p14:tracePt t="103419" x="2957513" y="2643188"/>
          <p14:tracePt t="103433" x="3000375" y="2647950"/>
          <p14:tracePt t="103451" x="3033713" y="2657475"/>
          <p14:tracePt t="103466" x="3062288" y="2667000"/>
          <p14:tracePt t="103485" x="3081338" y="2671763"/>
          <p14:tracePt t="103502" x="3095625" y="2671763"/>
          <p14:tracePt t="103518" x="3109913" y="2671763"/>
          <p14:tracePt t="103533" x="3138488" y="2676525"/>
          <p14:tracePt t="103552" x="3162300" y="2681288"/>
          <p14:tracePt t="103566" x="3186113" y="2681288"/>
          <p14:tracePt t="103566" x="3195638" y="2686050"/>
          <p14:tracePt t="103586" x="3205163" y="2686050"/>
          <p14:tracePt t="103600" x="3248025" y="2700338"/>
          <p14:tracePt t="103619" x="3281363" y="2709863"/>
          <p14:tracePt t="103634" x="3300413" y="2714625"/>
          <p14:tracePt t="103652" x="3309938" y="2714625"/>
          <p14:tracePt t="103666" x="3319463" y="2714625"/>
          <p14:tracePt t="103746" x="3324225" y="2714625"/>
          <p14:tracePt t="103769" x="3328988" y="2714625"/>
          <p14:tracePt t="103777" x="3343275" y="2714625"/>
          <p14:tracePt t="103788" x="3348038" y="2714625"/>
          <p14:tracePt t="103798" x="3362325" y="2714625"/>
          <p14:tracePt t="103815" x="3390900" y="2714625"/>
          <p14:tracePt t="103835" x="3400425" y="2714625"/>
          <p14:tracePt t="103851" x="3409950" y="2714625"/>
          <p14:tracePt t="103866" x="3429000" y="2714625"/>
          <p14:tracePt t="103884" x="3443288" y="2700338"/>
          <p14:tracePt t="103899" x="3457575" y="2695575"/>
          <p14:tracePt t="103917" x="3471863" y="2690813"/>
          <p14:tracePt t="103933" x="3486150" y="2681288"/>
          <p14:tracePt t="103951" x="3495675" y="2671763"/>
          <p14:tracePt t="103966" x="3505200" y="2667000"/>
          <p14:tracePt t="103966" x="3509963" y="2652713"/>
          <p14:tracePt t="104008" x="3519488" y="2638425"/>
          <p14:tracePt t="104026" x="3529013" y="2628900"/>
          <p14:tracePt t="104028" x="3529013" y="2624138"/>
          <p14:tracePt t="104050" x="3533775" y="2614613"/>
          <p14:tracePt t="104053" x="3538538" y="2600325"/>
          <p14:tracePt t="104066" x="3543300" y="2590800"/>
          <p14:tracePt t="104083" x="3548063" y="2586038"/>
          <p14:tracePt t="104098" x="3557588" y="2581275"/>
          <p14:tracePt t="104137" x="3567113" y="2576513"/>
          <p14:tracePt t="104234" x="3571875" y="2576513"/>
          <p14:tracePt t="104250" x="3571875" y="2586038"/>
          <p14:tracePt t="104258" x="3571875" y="2595563"/>
          <p14:tracePt t="104266" x="3571875" y="2600325"/>
          <p14:tracePt t="104282" x="3571875" y="2619375"/>
          <p14:tracePt t="104284" x="3571875" y="2628900"/>
          <p14:tracePt t="104301" x="3571875" y="2638425"/>
          <p14:tracePt t="104317" x="3552825" y="2657475"/>
          <p14:tracePt t="104335" x="3529013" y="2667000"/>
          <p14:tracePt t="104353" x="3500438" y="2671763"/>
          <p14:tracePt t="104367" x="3452813" y="2681288"/>
          <p14:tracePt t="104385" x="3395663" y="2686050"/>
          <p14:tracePt t="104401" x="3286125" y="2686050"/>
          <p14:tracePt t="104419" x="3195638" y="2686050"/>
          <p14:tracePt t="104434" x="3109913" y="2686050"/>
          <p14:tracePt t="104451" x="3038475" y="2686050"/>
          <p14:tracePt t="104467" x="2962275" y="2686050"/>
          <p14:tracePt t="104484" x="2890838" y="2686050"/>
          <p14:tracePt t="104502" x="2824163" y="2686050"/>
          <p14:tracePt t="104518" x="2757488" y="2686050"/>
          <p14:tracePt t="104534" x="2690813" y="2686050"/>
          <p14:tracePt t="104552" x="2609850" y="2686050"/>
          <p14:tracePt t="104567" x="2533650" y="2686050"/>
          <p14:tracePt t="104567" x="2490788" y="2686050"/>
          <p14:tracePt t="104587" x="2447925" y="2686050"/>
          <p14:tracePt t="104600" x="2366963" y="2686050"/>
          <p14:tracePt t="104600" x="2338388" y="2686050"/>
          <p14:tracePt t="104619" x="2300288" y="2686050"/>
          <p14:tracePt t="104634" x="2214563" y="2686050"/>
          <p14:tracePt t="104651" x="2162175" y="2686050"/>
          <p14:tracePt t="104666" x="2109788" y="2686050"/>
          <p14:tracePt t="104683" x="2062163" y="2686050"/>
          <p14:tracePt t="104700" x="2028825" y="2676525"/>
          <p14:tracePt t="104717" x="2000250" y="2671763"/>
          <p14:tracePt t="104732" x="1981200" y="2671763"/>
          <p14:tracePt t="104749" x="1976438" y="2671763"/>
          <p14:tracePt t="104767" x="1966913" y="2671763"/>
          <p14:tracePt t="104784" x="1957388" y="2667000"/>
          <p14:tracePt t="104800" x="1952625" y="2667000"/>
          <p14:tracePt t="104962" x="1952625" y="2662238"/>
          <p14:tracePt t="104967" x="1952625" y="2652713"/>
          <p14:tracePt t="104971" x="1957388" y="2647950"/>
          <p14:tracePt t="104983" x="1981200" y="2633663"/>
          <p14:tracePt t="105016" x="1985963" y="2624138"/>
          <p14:tracePt t="105019" x="1995488" y="2614613"/>
          <p14:tracePt t="105036" x="2005013" y="2605088"/>
          <p14:tracePt t="105051" x="2014538" y="2595563"/>
          <p14:tracePt t="105068" x="2033588" y="2595563"/>
          <p14:tracePt t="105082" x="2052638" y="2590800"/>
          <p14:tracePt t="105102" x="2071688" y="2590800"/>
          <p14:tracePt t="105117" x="2090738" y="2586038"/>
          <p14:tracePt t="105134" x="2128838" y="2581275"/>
          <p14:tracePt t="105151" x="2162175" y="2566988"/>
          <p14:tracePt t="105167" x="2219325" y="2562225"/>
          <p14:tracePt t="105183" x="2247900" y="2552700"/>
          <p14:tracePt t="105183" x="2271713" y="2552700"/>
          <p14:tracePt t="105203" x="2286000" y="2552700"/>
          <p14:tracePt t="105216" x="2328863" y="2552700"/>
          <p14:tracePt t="105235" x="2343150" y="2552700"/>
          <p14:tracePt t="105250" x="2362200" y="2552700"/>
          <p14:tracePt t="105268" x="2376488" y="2552700"/>
          <p14:tracePt t="105283" x="2395538" y="2552700"/>
          <p14:tracePt t="105303" x="2424113" y="2557463"/>
          <p14:tracePt t="105316" x="2462213" y="2571750"/>
          <p14:tracePt t="105336" x="2490788" y="2581275"/>
          <p14:tracePt t="105349" x="2505075" y="2586038"/>
          <p14:tracePt t="105366" x="2509838" y="2590800"/>
          <p14:tracePt t="105513" x="2519363" y="2595563"/>
          <p14:tracePt t="105545" x="2524125" y="2600325"/>
          <p14:tracePt t="105557" x="2528888" y="2609850"/>
          <p14:tracePt t="105577" x="2538413" y="2619375"/>
          <p14:tracePt t="105601" x="2543175" y="2624138"/>
          <p14:tracePt t="105621" x="2547938" y="2628900"/>
          <p14:tracePt t="105625" x="2557463" y="2633663"/>
          <p14:tracePt t="105631" x="2562225" y="2638425"/>
          <p14:tracePt t="105648" x="2571750" y="2643188"/>
          <p14:tracePt t="105665" x="2581275" y="2657475"/>
          <p14:tracePt t="105681" x="2595563" y="2671763"/>
          <p14:tracePt t="105698" x="2609850" y="2681288"/>
          <p14:tracePt t="105715" x="2643188" y="2695575"/>
          <p14:tracePt t="105731" x="2671763" y="2714625"/>
          <p14:tracePt t="105747" x="2709863" y="2733675"/>
          <p14:tracePt t="105764" x="2743200" y="2762250"/>
          <p14:tracePt t="105780" x="2776538" y="2781300"/>
          <p14:tracePt t="105797" x="2800350" y="2814638"/>
          <p14:tracePt t="105813" x="2833688" y="2862263"/>
          <p14:tracePt t="105831" x="2852738" y="2886075"/>
          <p14:tracePt t="105847" x="2876550" y="2933700"/>
          <p14:tracePt t="105864" x="2905125" y="3000375"/>
          <p14:tracePt t="105880" x="2909888" y="3048000"/>
          <p14:tracePt t="105898" x="2924175" y="3100388"/>
          <p14:tracePt t="105914" x="2928938" y="3148013"/>
          <p14:tracePt t="105931" x="2928938" y="3195638"/>
          <p14:tracePt t="105947" x="2933700" y="3243263"/>
          <p14:tracePt t="105964" x="2938463" y="3286125"/>
          <p14:tracePt t="105980" x="2947988" y="3338513"/>
          <p14:tracePt t="105998" x="2947988" y="3381375"/>
          <p14:tracePt t="106014" x="2957513" y="3433763"/>
          <p14:tracePt t="106031" x="2957513" y="3490913"/>
          <p14:tracePt t="106047" x="2957513" y="3538538"/>
          <p14:tracePt t="106047" x="2957513" y="3567113"/>
          <p14:tracePt t="106065" x="2957513" y="3600450"/>
          <p14:tracePt t="106080" x="2957513" y="3638550"/>
          <p14:tracePt t="106097" x="2957513" y="3671888"/>
          <p14:tracePt t="106114" x="2957513" y="3690938"/>
          <p14:tracePt t="106131" x="2957513" y="3724275"/>
          <p14:tracePt t="106147" x="2957513" y="3757613"/>
          <p14:tracePt t="106164" x="2957513" y="3795713"/>
          <p14:tracePt t="106181" x="2952750" y="3848100"/>
          <p14:tracePt t="106197" x="2947988" y="3910013"/>
          <p14:tracePt t="106214" x="2943225" y="3967163"/>
          <p14:tracePt t="106231" x="2943225" y="4019550"/>
          <p14:tracePt t="106247" x="2938463" y="4062413"/>
          <p14:tracePt t="106247" x="2933700" y="4076700"/>
          <p14:tracePt t="106265" x="2928938" y="4090988"/>
          <p14:tracePt t="106281" x="2924175" y="4119563"/>
          <p14:tracePt t="106297" x="2924175" y="4138613"/>
          <p14:tracePt t="106314" x="2909888" y="4162425"/>
          <p14:tracePt t="106331" x="2905125" y="4186238"/>
          <p14:tracePt t="106347" x="2895600" y="4219575"/>
          <p14:tracePt t="106364" x="2890838" y="4233863"/>
          <p14:tracePt t="106380" x="2890838" y="4248150"/>
          <p14:tracePt t="106398" x="2886075" y="4271963"/>
          <p14:tracePt t="106414" x="2876550" y="4295775"/>
          <p14:tracePt t="106431" x="2876550" y="4324350"/>
          <p14:tracePt t="106447" x="2876550" y="4338638"/>
          <p14:tracePt t="106464" x="2876550" y="4357688"/>
          <p14:tracePt t="106481" x="2876550" y="4362450"/>
          <p14:tracePt t="106498" x="2876550" y="4367213"/>
          <p14:tracePt t="106561" x="2876550" y="4381500"/>
          <p14:tracePt t="106577" x="2881313" y="4386263"/>
          <p14:tracePt t="106583" x="2890838" y="4386263"/>
          <p14:tracePt t="106588" x="2895600" y="4386263"/>
          <p14:tracePt t="106597" x="2924175" y="4391025"/>
          <p14:tracePt t="106614" x="2947988" y="4395788"/>
          <p14:tracePt t="106631" x="2976563" y="4395788"/>
          <p14:tracePt t="106647" x="2995613" y="4410075"/>
          <p14:tracePt t="106664" x="3033713" y="4410075"/>
          <p14:tracePt t="106681" x="3052763" y="4410075"/>
          <p14:tracePt t="106697" x="3062288" y="4410075"/>
          <p14:tracePt t="106714" x="3081338" y="4410075"/>
          <p14:tracePt t="106731" x="3090863" y="4410075"/>
          <p14:tracePt t="106747" x="3105150" y="4395788"/>
          <p14:tracePt t="106764" x="3124200" y="4381500"/>
          <p14:tracePt t="106781" x="3138488" y="4362450"/>
          <p14:tracePt t="106797" x="3143250" y="4338638"/>
          <p14:tracePt t="106815" x="3148013" y="4314825"/>
          <p14:tracePt t="106831" x="3148013" y="4295775"/>
          <p14:tracePt t="106848" x="3148013" y="4262438"/>
          <p14:tracePt t="106864" x="3148013" y="4229100"/>
          <p14:tracePt t="106882" x="3148013" y="4219575"/>
          <p14:tracePt t="106897" x="3148013" y="4195763"/>
          <p14:tracePt t="106914" x="3148013" y="4191000"/>
          <p14:tracePt t="106931" x="3148013" y="4181475"/>
          <p14:tracePt t="106948" x="3138488" y="4171950"/>
          <p14:tracePt t="106964" x="3133725" y="4167188"/>
          <p14:tracePt t="106981" x="3114675" y="4143375"/>
          <p14:tracePt t="106998" x="3086100" y="4124325"/>
          <p14:tracePt t="107015" x="3052763" y="4110038"/>
          <p14:tracePt t="107031" x="3014663" y="4086225"/>
          <p14:tracePt t="107048" x="2995613" y="4081463"/>
          <p14:tracePt t="107064" x="2976563" y="4071938"/>
          <p14:tracePt t="107081" x="2957513" y="4067175"/>
          <p14:tracePt t="107098" x="2947988" y="4062413"/>
          <p14:tracePt t="107115" x="2924175" y="4062413"/>
          <p14:tracePt t="107131" x="2890838" y="4062413"/>
          <p14:tracePt t="107148" x="2847975" y="4062413"/>
          <p14:tracePt t="107164" x="2809875" y="4062413"/>
          <p14:tracePt t="107182" x="2767013" y="4071938"/>
          <p14:tracePt t="107198" x="2733675" y="4081463"/>
          <p14:tracePt t="107215" x="2714625" y="4090988"/>
          <p14:tracePt t="107231" x="2705100" y="4105275"/>
          <p14:tracePt t="107248" x="2690813" y="4114800"/>
          <p14:tracePt t="107264" x="2686050" y="4129088"/>
          <p14:tracePt t="107282" x="2686050" y="4157663"/>
          <p14:tracePt t="107298" x="2686050" y="4171950"/>
          <p14:tracePt t="107315" x="2686050" y="4181475"/>
          <p14:tracePt t="107331" x="2686050" y="4195763"/>
          <p14:tracePt t="107348" x="2686050" y="4205288"/>
          <p14:tracePt t="107365" x="2686050" y="4214813"/>
          <p14:tracePt t="107381" x="2695575" y="4224338"/>
          <p14:tracePt t="107398" x="2700338" y="4229100"/>
          <p14:tracePt t="107415" x="2719388" y="4238625"/>
          <p14:tracePt t="107431" x="2728913" y="4248150"/>
          <p14:tracePt t="107448" x="2738438" y="4257675"/>
          <p14:tracePt t="107465" x="2757488" y="4267200"/>
          <p14:tracePt t="107480" x="2776538" y="4267200"/>
          <p14:tracePt t="107497" x="2790825" y="4276725"/>
          <p14:tracePt t="107514" x="2819400" y="4276725"/>
          <p14:tracePt t="107530" x="2843213" y="4276725"/>
          <p14:tracePt t="107547" x="2871788" y="4276725"/>
          <p14:tracePt t="107563" x="2905125" y="4276725"/>
          <p14:tracePt t="107581" x="2943225" y="4276725"/>
          <p14:tracePt t="107597" x="2981325" y="4276725"/>
          <p14:tracePt t="107614" x="3009900" y="4276725"/>
          <p14:tracePt t="107630" x="3038475" y="4276725"/>
          <p14:tracePt t="107647" x="3057525" y="4276725"/>
          <p14:tracePt t="107664" x="3086100" y="4276725"/>
          <p14:tracePt t="107681" x="3105150" y="4267200"/>
          <p14:tracePt t="107697" x="3138488" y="4248150"/>
          <p14:tracePt t="107714" x="3171825" y="4238625"/>
          <p14:tracePt t="107730" x="3190875" y="4229100"/>
          <p14:tracePt t="107747" x="3219450" y="4219575"/>
          <p14:tracePt t="107764" x="3238500" y="4214813"/>
          <p14:tracePt t="107781" x="3248025" y="4200525"/>
          <p14:tracePt t="107797" x="3252788" y="4195763"/>
          <p14:tracePt t="107814" x="3262313" y="4186238"/>
          <p14:tracePt t="107830" x="3271838" y="4181475"/>
          <p14:tracePt t="107847" x="3276600" y="4176713"/>
          <p14:tracePt t="107864" x="3281363" y="4167188"/>
          <p14:tracePt t="107881" x="3286125" y="4162425"/>
          <p14:tracePt t="107897" x="3290888" y="4152900"/>
          <p14:tracePt t="108016" x="3290888" y="4148138"/>
          <p14:tracePt t="108040" x="3290888" y="4143375"/>
          <p14:tracePt t="108064" x="3286125" y="4138613"/>
          <p14:tracePt t="108080" x="3281363" y="4133850"/>
          <p14:tracePt t="108088" x="3267075" y="4129088"/>
          <p14:tracePt t="108096" x="3262313" y="4119563"/>
          <p14:tracePt t="108103" x="3252788" y="4086225"/>
          <p14:tracePt t="108114" x="3238500" y="4048125"/>
          <p14:tracePt t="108130" x="3228975" y="4024313"/>
          <p14:tracePt t="108147" x="3209925" y="3995738"/>
          <p14:tracePt t="108164" x="3205163" y="3981450"/>
          <p14:tracePt t="108181" x="3205163" y="3967163"/>
          <p14:tracePt t="108197" x="3200400" y="3952875"/>
          <p14:tracePt t="108609" x="3195638" y="3948113"/>
          <p14:tracePt t="108764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6432100" y="562761"/>
            <a:ext cx="2124278" cy="369334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Network Design</a:t>
            </a:r>
          </a:p>
          <a:p>
            <a:pPr algn="l">
              <a:tabLst>
                <a:tab pos="180864" algn="l"/>
              </a:tabLst>
            </a:pP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Signal Distribution–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Design Parameters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6258" y="941908"/>
            <a:ext cx="6123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outputs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desirable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extended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Sufficient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delay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seperation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(time-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gating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distribution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8600" y="1666897"/>
            <a:ext cx="1951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Time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domain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signals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00" y="562761"/>
            <a:ext cx="2124278" cy="369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uppieren 26"/>
          <p:cNvGrpSpPr/>
          <p:nvPr/>
        </p:nvGrpSpPr>
        <p:grpSpPr>
          <a:xfrm>
            <a:off x="316258" y="2098780"/>
            <a:ext cx="2438444" cy="448885"/>
            <a:chOff x="316258" y="2098780"/>
            <a:chExt cx="2438444" cy="448885"/>
          </a:xfrm>
        </p:grpSpPr>
        <p:sp>
          <p:nvSpPr>
            <p:cNvPr id="5" name="Rechteck 4"/>
            <p:cNvSpPr/>
            <p:nvPr/>
          </p:nvSpPr>
          <p:spPr bwMode="auto">
            <a:xfrm>
              <a:off x="316258" y="2098780"/>
              <a:ext cx="2438444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0" r="7605" b="71298"/>
            <a:stretch/>
          </p:blipFill>
          <p:spPr bwMode="auto">
            <a:xfrm>
              <a:off x="457400" y="2105319"/>
              <a:ext cx="2105018" cy="411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uppieren 16"/>
          <p:cNvGrpSpPr/>
          <p:nvPr/>
        </p:nvGrpSpPr>
        <p:grpSpPr>
          <a:xfrm>
            <a:off x="325556" y="2656621"/>
            <a:ext cx="2429146" cy="448885"/>
            <a:chOff x="325556" y="2656621"/>
            <a:chExt cx="2429146" cy="448885"/>
          </a:xfrm>
        </p:grpSpPr>
        <p:sp>
          <p:nvSpPr>
            <p:cNvPr id="22" name="Rechteck 21"/>
            <p:cNvSpPr/>
            <p:nvPr/>
          </p:nvSpPr>
          <p:spPr bwMode="auto">
            <a:xfrm>
              <a:off x="325556" y="2656621"/>
              <a:ext cx="2429146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6" t="35999" r="4191" b="37958"/>
            <a:stretch/>
          </p:blipFill>
          <p:spPr bwMode="auto">
            <a:xfrm>
              <a:off x="341273" y="2694157"/>
              <a:ext cx="2337272" cy="373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uppieren 15"/>
          <p:cNvGrpSpPr/>
          <p:nvPr/>
        </p:nvGrpSpPr>
        <p:grpSpPr>
          <a:xfrm>
            <a:off x="316258" y="3247282"/>
            <a:ext cx="2438444" cy="448885"/>
            <a:chOff x="316258" y="3247282"/>
            <a:chExt cx="2438444" cy="448885"/>
          </a:xfrm>
        </p:grpSpPr>
        <p:sp>
          <p:nvSpPr>
            <p:cNvPr id="24" name="Rechteck 23"/>
            <p:cNvSpPr/>
            <p:nvPr/>
          </p:nvSpPr>
          <p:spPr bwMode="auto">
            <a:xfrm>
              <a:off x="316258" y="3247282"/>
              <a:ext cx="2438444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6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0" t="68596" r="9806" b="3047"/>
            <a:stretch/>
          </p:blipFill>
          <p:spPr bwMode="auto">
            <a:xfrm>
              <a:off x="506370" y="3260392"/>
              <a:ext cx="2007079" cy="40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uppieren 11"/>
          <p:cNvGrpSpPr/>
          <p:nvPr/>
        </p:nvGrpSpPr>
        <p:grpSpPr>
          <a:xfrm>
            <a:off x="3075436" y="2098880"/>
            <a:ext cx="2232683" cy="448885"/>
            <a:chOff x="3293974" y="2409434"/>
            <a:chExt cx="2232683" cy="448885"/>
          </a:xfrm>
        </p:grpSpPr>
        <p:sp>
          <p:nvSpPr>
            <p:cNvPr id="25" name="Rechteck 24"/>
            <p:cNvSpPr/>
            <p:nvPr/>
          </p:nvSpPr>
          <p:spPr bwMode="auto">
            <a:xfrm>
              <a:off x="3293974" y="2409434"/>
              <a:ext cx="2232683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8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3" r="12150" b="76055"/>
            <a:stretch/>
          </p:blipFill>
          <p:spPr bwMode="auto">
            <a:xfrm>
              <a:off x="3330719" y="2518066"/>
              <a:ext cx="2159193" cy="23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uppieren 13"/>
          <p:cNvGrpSpPr/>
          <p:nvPr/>
        </p:nvGrpSpPr>
        <p:grpSpPr>
          <a:xfrm>
            <a:off x="3075435" y="2694157"/>
            <a:ext cx="2790121" cy="448885"/>
            <a:chOff x="3293973" y="3004711"/>
            <a:chExt cx="2790121" cy="448885"/>
          </a:xfrm>
        </p:grpSpPr>
        <p:sp>
          <p:nvSpPr>
            <p:cNvPr id="29" name="Rechteck 28"/>
            <p:cNvSpPr/>
            <p:nvPr/>
          </p:nvSpPr>
          <p:spPr bwMode="auto">
            <a:xfrm>
              <a:off x="3293973" y="3004711"/>
              <a:ext cx="2790121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30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" t="31871" r="3029" b="36258"/>
            <a:stretch/>
          </p:blipFill>
          <p:spPr bwMode="auto">
            <a:xfrm>
              <a:off x="3320309" y="3075004"/>
              <a:ext cx="2737449" cy="30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uppieren 14"/>
          <p:cNvGrpSpPr/>
          <p:nvPr/>
        </p:nvGrpSpPr>
        <p:grpSpPr>
          <a:xfrm>
            <a:off x="3067213" y="3287149"/>
            <a:ext cx="3034536" cy="448885"/>
            <a:chOff x="3285751" y="3597703"/>
            <a:chExt cx="3034536" cy="448885"/>
          </a:xfrm>
        </p:grpSpPr>
        <p:sp>
          <p:nvSpPr>
            <p:cNvPr id="32" name="Rechteck 31"/>
            <p:cNvSpPr/>
            <p:nvPr/>
          </p:nvSpPr>
          <p:spPr bwMode="auto">
            <a:xfrm>
              <a:off x="3285751" y="3597703"/>
              <a:ext cx="3034536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33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" t="72097" r="1957"/>
            <a:stretch/>
          </p:blipFill>
          <p:spPr bwMode="auto">
            <a:xfrm>
              <a:off x="3327902" y="3687188"/>
              <a:ext cx="2950234" cy="269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1" t="26640" r="33204" b="31106"/>
          <a:stretch/>
        </p:blipFill>
        <p:spPr bwMode="auto">
          <a:xfrm>
            <a:off x="1525008" y="3586434"/>
            <a:ext cx="86908" cy="7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chteck 41"/>
          <p:cNvSpPr/>
          <p:nvPr/>
        </p:nvSpPr>
        <p:spPr>
          <a:xfrm>
            <a:off x="6432253" y="4260410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l-G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D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splitting</a:t>
            </a:r>
            <a:r>
              <a:rPr lang="de-DE" sz="1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ratio</a:t>
            </a:r>
            <a:endParaRPr lang="de-DE" sz="1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l-GR" sz="1200" dirty="0">
                <a:solidFill>
                  <a:schemeClr val="tx1"/>
                </a:solidFill>
              </a:rPr>
              <a:t>α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</a:rPr>
              <a:t>: </a:t>
            </a:r>
            <a:r>
              <a:rPr lang="de-DE" sz="1000" dirty="0" err="1">
                <a:solidFill>
                  <a:schemeClr val="tx1"/>
                </a:solidFill>
              </a:rPr>
              <a:t>line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attenuation</a:t>
            </a:r>
            <a:r>
              <a:rPr lang="de-DE" sz="1000" dirty="0">
                <a:solidFill>
                  <a:schemeClr val="tx1"/>
                </a:solidFill>
              </a:rPr>
              <a:t> (1/m)</a:t>
            </a:r>
            <a:endParaRPr lang="el-G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87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42"/>
    </mc:Choice>
    <mc:Fallback xmlns="">
      <p:transition spd="slow" advTm="110042"/>
    </mc:Fallback>
  </mc:AlternateContent>
  <p:extLst mod="1">
    <p:ext uri="{3A86A75C-4F4B-4683-9AE1-C65F6400EC91}">
      <p14:laserTraceLst xmlns:p14="http://schemas.microsoft.com/office/powerpoint/2010/main">
        <p14:tracePtLst>
          <p14:tracePt t="36900" x="6276975" y="3448050"/>
          <p14:tracePt t="37025" x="6281738" y="3448050"/>
          <p14:tracePt t="37033" x="6276975" y="3462338"/>
          <p14:tracePt t="37041" x="6257925" y="3467100"/>
          <p14:tracePt t="37050" x="6234113" y="3476625"/>
          <p14:tracePt t="37073" x="6196013" y="3486150"/>
          <p14:tracePt t="37089" x="6172200" y="3486150"/>
          <p14:tracePt t="37105" x="6143625" y="3490913"/>
          <p14:tracePt t="37121" x="6110288" y="3490913"/>
          <p14:tracePt t="37137" x="6076950" y="3490913"/>
          <p14:tracePt t="37154" x="6029325" y="3490913"/>
          <p14:tracePt t="37170" x="5957888" y="3490913"/>
          <p14:tracePt t="37186" x="5895975" y="3490913"/>
          <p14:tracePt t="37202" x="5824538" y="3490913"/>
          <p14:tracePt t="37217" x="5691188" y="3490913"/>
          <p14:tracePt t="37250" x="5600700" y="3490913"/>
          <p14:tracePt t="37258" x="5524500" y="3490913"/>
          <p14:tracePt t="37267" x="5453063" y="3490913"/>
          <p14:tracePt t="37299" x="5381625" y="3490913"/>
          <p14:tracePt t="37305" x="5310188" y="3490913"/>
          <p14:tracePt t="37317" x="5233988" y="3490913"/>
          <p14:tracePt t="37337" x="5153025" y="3490913"/>
          <p14:tracePt t="37353" x="5076825" y="3490913"/>
          <p14:tracePt t="37367" x="5000625" y="3490913"/>
          <p14:tracePt t="37383" x="4905375" y="3490913"/>
          <p14:tracePt t="37403" x="4881563" y="3490913"/>
          <p14:tracePt t="37416" x="4791075" y="3490913"/>
          <p14:tracePt t="37436" x="4724400" y="3490913"/>
          <p14:tracePt t="37450" x="4662488" y="3490913"/>
          <p14:tracePt t="37468" x="4610100" y="3490913"/>
          <p14:tracePt t="37484" x="4562475" y="3490913"/>
          <p14:tracePt t="37503" x="4524375" y="3490913"/>
          <p14:tracePt t="37516" x="4462463" y="3490913"/>
          <p14:tracePt t="37534" x="4400550" y="3490913"/>
          <p14:tracePt t="37549" x="4352925" y="3490913"/>
          <p14:tracePt t="37567" x="4314825" y="3490913"/>
          <p14:tracePt t="37585" x="4271963" y="3490913"/>
          <p14:tracePt t="37585" x="4248150" y="3490913"/>
          <p14:tracePt t="37602" x="4233863" y="3490913"/>
          <p14:tracePt t="37617" x="4181475" y="3490913"/>
          <p14:tracePt t="37635" x="4152900" y="3490913"/>
          <p14:tracePt t="37651" x="4129088" y="3490913"/>
          <p14:tracePt t="37668" x="4100513" y="3486150"/>
          <p14:tracePt t="37684" x="4052888" y="3476625"/>
          <p14:tracePt t="37702" x="4000500" y="3452813"/>
          <p14:tracePt t="37717" x="3976688" y="3448050"/>
          <p14:tracePt t="37735" x="3948113" y="3438525"/>
          <p14:tracePt t="37750" x="3933825" y="3433763"/>
          <p14:tracePt t="37768" x="3929063" y="3429000"/>
          <p14:tracePt t="37783" x="3924300" y="3429000"/>
          <p14:tracePt t="37783" x="3914775" y="3429000"/>
          <p14:tracePt t="37816" x="3895725" y="3419475"/>
          <p14:tracePt t="37818" x="3886200" y="3405188"/>
          <p14:tracePt t="37836" x="3876675" y="3400425"/>
          <p14:tracePt t="37851" x="3862388" y="3390900"/>
          <p14:tracePt t="37868" x="3857625" y="3381375"/>
          <p14:tracePt t="37883" x="3848100" y="3367088"/>
          <p14:tracePt t="37902" x="3848100" y="3362325"/>
          <p14:tracePt t="37916" x="3848100" y="3352800"/>
          <p14:tracePt t="37934" x="3848100" y="3348038"/>
          <p14:tracePt t="37950" x="3848100" y="3338513"/>
          <p14:tracePt t="37968" x="3848100" y="3328988"/>
          <p14:tracePt t="37983" x="3848100" y="3314700"/>
          <p14:tracePt t="37983" x="3848100" y="3305175"/>
          <p14:tracePt t="38004" x="3848100" y="3300413"/>
          <p14:tracePt t="38016" x="3848100" y="3281363"/>
          <p14:tracePt t="38036" x="3848100" y="3276600"/>
          <p14:tracePt t="38050" x="3848100" y="3262313"/>
          <p14:tracePt t="38068" x="3848100" y="3243263"/>
          <p14:tracePt t="38084" x="3857625" y="3224213"/>
          <p14:tracePt t="38102" x="3857625" y="3205163"/>
          <p14:tracePt t="38116" x="3871913" y="3186113"/>
          <p14:tracePt t="38134" x="3876675" y="3171825"/>
          <p14:tracePt t="38150" x="3881438" y="3143250"/>
          <p14:tracePt t="38168" x="3886200" y="3124200"/>
          <p14:tracePt t="38183" x="3900488" y="3086100"/>
          <p14:tracePt t="38203" x="3900488" y="3071813"/>
          <p14:tracePt t="38216" x="3910013" y="3024188"/>
          <p14:tracePt t="38235" x="3929063" y="2995613"/>
          <p14:tracePt t="38250" x="3933825" y="2971800"/>
          <p14:tracePt t="38267" x="3938588" y="2947988"/>
          <p14:tracePt t="38283" x="3943350" y="2924175"/>
          <p14:tracePt t="38301" x="3948113" y="2900363"/>
          <p14:tracePt t="38316" x="3952875" y="2876550"/>
          <p14:tracePt t="38336" x="3967163" y="2838450"/>
          <p14:tracePt t="38349" x="3967163" y="2814638"/>
          <p14:tracePt t="38368" x="3976688" y="2786063"/>
          <p14:tracePt t="38383" x="3976688" y="2762250"/>
          <p14:tracePt t="38383" x="3981450" y="2747963"/>
          <p14:tracePt t="38403" x="3981450" y="2743200"/>
          <p14:tracePt t="38416" x="3981450" y="2724150"/>
          <p14:tracePt t="38435" x="3986213" y="2700338"/>
          <p14:tracePt t="38472" x="3986213" y="2695575"/>
          <p14:tracePt t="38483" x="3986213" y="2690813"/>
          <p14:tracePt t="38484" x="3986213" y="2671763"/>
          <p14:tracePt t="38502" x="3990975" y="2647950"/>
          <p14:tracePt t="38516" x="3990975" y="2643188"/>
          <p14:tracePt t="38533" x="3990975" y="2628900"/>
          <p14:tracePt t="38550" x="4000500" y="2614613"/>
          <p14:tracePt t="38587" x="4000500" y="2600325"/>
          <p14:tracePt t="38589" x="4000500" y="2595563"/>
          <p14:tracePt t="38600" x="4000500" y="2586038"/>
          <p14:tracePt t="38619" x="4000500" y="2576513"/>
          <p14:tracePt t="38634" x="4005263" y="2566988"/>
          <p14:tracePt t="38674" x="4005263" y="2562225"/>
          <p14:tracePt t="38691" x="4010025" y="2543175"/>
          <p14:tracePt t="38706" x="4010025" y="2538413"/>
          <p14:tracePt t="39312" x="4019550" y="2533650"/>
          <p14:tracePt t="39315" x="4024313" y="2533650"/>
          <p14:tracePt t="39322" x="4029075" y="2533650"/>
          <p14:tracePt t="39335" x="4038600" y="2538413"/>
          <p14:tracePt t="39350" x="4048125" y="2538413"/>
          <p14:tracePt t="39366" x="4057650" y="2543175"/>
          <p14:tracePt t="39384" x="4076700" y="2543175"/>
          <p14:tracePt t="39400" x="4105275" y="2557463"/>
          <p14:tracePt t="39418" x="4119563" y="2566988"/>
          <p14:tracePt t="39434" x="4157663" y="2571750"/>
          <p14:tracePt t="39452" x="4205288" y="2576513"/>
          <p14:tracePt t="39467" x="4257675" y="2581275"/>
          <p14:tracePt t="39486" x="4300538" y="2590800"/>
          <p14:tracePt t="39502" x="4343400" y="2595563"/>
          <p14:tracePt t="39518" x="4376738" y="2600325"/>
          <p14:tracePt t="39533" x="4405313" y="2609850"/>
          <p14:tracePt t="39551" x="4433888" y="2609850"/>
          <p14:tracePt t="39567" x="4481513" y="2609850"/>
          <p14:tracePt t="39587" x="4500563" y="2609850"/>
          <p14:tracePt t="39600" x="4548188" y="2609850"/>
          <p14:tracePt t="39619" x="4576763" y="2609850"/>
          <p14:tracePt t="39634" x="4600575" y="2609850"/>
          <p14:tracePt t="39652" x="4638675" y="2609850"/>
          <p14:tracePt t="39666" x="4681538" y="2609850"/>
          <p14:tracePt t="39685" x="4729163" y="2609850"/>
          <p14:tracePt t="39701" x="4786313" y="2609850"/>
          <p14:tracePt t="39718" x="4843463" y="2609850"/>
          <p14:tracePt t="39733" x="4895850" y="2609850"/>
          <p14:tracePt t="39752" x="4943475" y="2609850"/>
          <p14:tracePt t="39767" x="4986338" y="2609850"/>
          <p14:tracePt t="39784" x="5029200" y="2619375"/>
          <p14:tracePt t="39800" x="5091113" y="2624138"/>
          <p14:tracePt t="39819" x="5129213" y="2624138"/>
          <p14:tracePt t="39835" x="5172075" y="2624138"/>
          <p14:tracePt t="39851" x="5224463" y="2624138"/>
          <p14:tracePt t="39867" x="5276850" y="2624138"/>
          <p14:tracePt t="39886" x="5324475" y="2624138"/>
          <p14:tracePt t="39900" x="5367338" y="2624138"/>
          <p14:tracePt t="39917" x="5419725" y="2624138"/>
          <p14:tracePt t="39933" x="5457825" y="2624138"/>
          <p14:tracePt t="39951" x="5514975" y="2633663"/>
          <p14:tracePt t="39966" x="5567363" y="2643188"/>
          <p14:tracePt t="39985" x="5614988" y="2647950"/>
          <p14:tracePt t="40001" x="5681663" y="2657475"/>
          <p14:tracePt t="40019" x="5719763" y="2662238"/>
          <p14:tracePt t="40033" x="5767388" y="2671763"/>
          <p14:tracePt t="40051" x="5815013" y="2671763"/>
          <p14:tracePt t="40066" x="5843588" y="2676525"/>
          <p14:tracePt t="40083" x="5881688" y="2676525"/>
          <p14:tracePt t="40099" x="5929313" y="2676525"/>
          <p14:tracePt t="40115" x="5957888" y="2676525"/>
          <p14:tracePt t="40132" x="5986463" y="2676525"/>
          <p14:tracePt t="40132" x="6000750" y="2676525"/>
          <p14:tracePt t="40154" x="6005513" y="2676525"/>
          <p14:tracePt t="40165" x="6029325" y="2676525"/>
          <p14:tracePt t="40183" x="6057900" y="2676525"/>
          <p14:tracePt t="40198" x="6100763" y="2676525"/>
          <p14:tracePt t="40216" x="6143625" y="2676525"/>
          <p14:tracePt t="40231" x="6205538" y="2676525"/>
          <p14:tracePt t="40249" x="6238875" y="2676525"/>
          <p14:tracePt t="40266" x="6272213" y="2681288"/>
          <p14:tracePt t="40282" x="6291263" y="2686050"/>
          <p14:tracePt t="40300" x="6296025" y="2686050"/>
          <p14:tracePt t="40315" x="6305550" y="2690813"/>
          <p14:tracePt t="40332" x="6319838" y="2695575"/>
          <p14:tracePt t="40348" x="6324600" y="2700338"/>
          <p14:tracePt t="40365" x="6329363" y="2709863"/>
          <p14:tracePt t="40382" x="6343650" y="2719388"/>
          <p14:tracePt t="40399" x="6343650" y="2728913"/>
          <p14:tracePt t="40416" x="6348413" y="2747963"/>
          <p14:tracePt t="40433" x="6353175" y="2776538"/>
          <p14:tracePt t="40450" x="6353175" y="2809875"/>
          <p14:tracePt t="40465" x="6353175" y="2833688"/>
          <p14:tracePt t="40482" x="6353175" y="2857500"/>
          <p14:tracePt t="40504" x="6353175" y="2876550"/>
          <p14:tracePt t="40517" x="6353175" y="2890838"/>
          <p14:tracePt t="40536" x="6353175" y="2914650"/>
          <p14:tracePt t="40550" x="6353175" y="2938463"/>
          <p14:tracePt t="40550" x="6353175" y="2943225"/>
          <p14:tracePt t="40570" x="6353175" y="2967038"/>
          <p14:tracePt t="40585" x="6348413" y="3009900"/>
          <p14:tracePt t="40608" x="6348413" y="3019425"/>
          <p14:tracePt t="40616" x="6338888" y="3057525"/>
          <p14:tracePt t="40635" x="6338888" y="3071813"/>
          <p14:tracePt t="40651" x="6334125" y="3100388"/>
          <p14:tracePt t="40669" x="6334125" y="3119438"/>
          <p14:tracePt t="40683" x="6310313" y="3143250"/>
          <p14:tracePt t="40702" x="6286500" y="3167063"/>
          <p14:tracePt t="40717" x="6243638" y="3181350"/>
          <p14:tracePt t="40735" x="6181725" y="3200400"/>
          <p14:tracePt t="40750" x="6119813" y="3224213"/>
          <p14:tracePt t="40768" x="6057900" y="3233738"/>
          <p14:tracePt t="40783" x="5991225" y="3248025"/>
          <p14:tracePt t="40783" x="5953125" y="3257550"/>
          <p14:tracePt t="40816" x="5872163" y="3267075"/>
          <p14:tracePt t="40818" x="5786438" y="3267075"/>
          <p14:tracePt t="40836" x="5691188" y="3276600"/>
          <p14:tracePt t="40850" x="5586413" y="3276600"/>
          <p14:tracePt t="40868" x="5495925" y="3276600"/>
          <p14:tracePt t="40883" x="5419725" y="3276600"/>
          <p14:tracePt t="40902" x="5343525" y="3281363"/>
          <p14:tracePt t="40916" x="5286375" y="3286125"/>
          <p14:tracePt t="40935" x="5219700" y="3286125"/>
          <p14:tracePt t="40950" x="5138738" y="3286125"/>
          <p14:tracePt t="40968" x="5053013" y="3286125"/>
          <p14:tracePt t="40983" x="4972050" y="3290888"/>
          <p14:tracePt t="40983" x="4929188" y="3290888"/>
          <p14:tracePt t="41003" x="4862513" y="3290888"/>
          <p14:tracePt t="41018" x="4800600" y="3290888"/>
          <p14:tracePt t="41037" x="4757738" y="3290888"/>
          <p14:tracePt t="41050" x="4710113" y="3290888"/>
          <p14:tracePt t="41068" x="4657725" y="3290888"/>
          <p14:tracePt t="41085" x="4605338" y="3290888"/>
          <p14:tracePt t="41102" x="4557713" y="3290888"/>
          <p14:tracePt t="41116" x="4495800" y="3300413"/>
          <p14:tracePt t="41135" x="4429125" y="3300413"/>
          <p14:tracePt t="41150" x="4371975" y="3300413"/>
          <p14:tracePt t="41167" x="4314825" y="3300413"/>
          <p14:tracePt t="41184" x="4276725" y="3300413"/>
          <p14:tracePt t="41184" x="4262438" y="3300413"/>
          <p14:tracePt t="41203" x="4248150" y="3300413"/>
          <p14:tracePt t="41216" x="4214813" y="3300413"/>
          <p14:tracePt t="41235" x="4205288" y="3300413"/>
          <p14:tracePt t="41248" x="4162425" y="3300413"/>
          <p14:tracePt t="41266" x="4133850" y="3300413"/>
          <p14:tracePt t="41282" x="4090988" y="3290888"/>
          <p14:tracePt t="41299" x="4062413" y="3290888"/>
          <p14:tracePt t="41315" x="4043363" y="3281363"/>
          <p14:tracePt t="41333" x="4038600" y="3281363"/>
          <p14:tracePt t="41348" x="4033838" y="3276600"/>
          <p14:tracePt t="41366" x="4010025" y="3271838"/>
          <p14:tracePt t="41382" x="3995738" y="3252788"/>
          <p14:tracePt t="41399" x="3981450" y="3228975"/>
          <p14:tracePt t="41415" x="3971925" y="3195638"/>
          <p14:tracePt t="41415" x="3962400" y="3176588"/>
          <p14:tracePt t="41434" x="3952875" y="3167063"/>
          <p14:tracePt t="41449" x="3948113" y="3100388"/>
          <p14:tracePt t="41466" x="3948113" y="3067050"/>
          <p14:tracePt t="41482" x="3948113" y="3024188"/>
          <p14:tracePt t="41501" x="3948113" y="2990850"/>
          <p14:tracePt t="41515" x="3957638" y="2952750"/>
          <p14:tracePt t="41533" x="3986213" y="2914650"/>
          <p14:tracePt t="41549" x="4000500" y="2881313"/>
          <p14:tracePt t="41566" x="4024313" y="2852738"/>
          <p14:tracePt t="41582" x="4052888" y="2824163"/>
          <p14:tracePt t="41599" x="4086225" y="2790825"/>
          <p14:tracePt t="41615" x="4119563" y="2767013"/>
          <p14:tracePt t="41615" x="4138613" y="2752725"/>
          <p14:tracePt t="41634" x="4176713" y="2728913"/>
          <p14:tracePt t="41649" x="4224338" y="2714625"/>
          <p14:tracePt t="41666" x="4271963" y="2695575"/>
          <p14:tracePt t="41683" x="4338638" y="2676525"/>
          <p14:tracePt t="41699" x="4405313" y="2671763"/>
          <p14:tracePt t="41715" x="4486275" y="2662238"/>
          <p14:tracePt t="41733" x="4576763" y="2647950"/>
          <p14:tracePt t="41749" x="4643438" y="2638425"/>
          <p14:tracePt t="41766" x="4705350" y="2633663"/>
          <p14:tracePt t="41782" x="4767263" y="2619375"/>
          <p14:tracePt t="41799" x="4824413" y="2614613"/>
          <p14:tracePt t="41815" x="4895850" y="2614613"/>
          <p14:tracePt t="41815" x="4933950" y="2614613"/>
          <p14:tracePt t="41835" x="5005388" y="2605088"/>
          <p14:tracePt t="41849" x="5067300" y="2605088"/>
          <p14:tracePt t="41866" x="5129213" y="2605088"/>
          <p14:tracePt t="41883" x="5186363" y="2605088"/>
          <p14:tracePt t="41901" x="5248275" y="2605088"/>
          <p14:tracePt t="41917" x="5319713" y="2605088"/>
          <p14:tracePt t="41934" x="5391150" y="2605088"/>
          <p14:tracePt t="41950" x="5453063" y="2605088"/>
          <p14:tracePt t="41967" x="5529263" y="2605088"/>
          <p14:tracePt t="41984" x="5600700" y="2605088"/>
          <p14:tracePt t="41984" x="5634038" y="2605088"/>
          <p14:tracePt t="42003" x="5695950" y="2605088"/>
          <p14:tracePt t="42035" x="5767388" y="2605088"/>
          <p14:tracePt t="42050" x="5819775" y="2605088"/>
          <p14:tracePt t="42053" x="5853113" y="2605088"/>
          <p14:tracePt t="42066" x="5900738" y="2609850"/>
          <p14:tracePt t="42083" x="5938838" y="2624138"/>
          <p14:tracePt t="42101" x="5976938" y="2633663"/>
          <p14:tracePt t="42118" x="6015038" y="2657475"/>
          <p14:tracePt t="42133" x="6053138" y="2681288"/>
          <p14:tracePt t="42151" x="6091238" y="2700338"/>
          <p14:tracePt t="42166" x="6129338" y="2728913"/>
          <p14:tracePt t="42166" x="6138863" y="2738438"/>
          <p14:tracePt t="42187" x="6148388" y="2747963"/>
          <p14:tracePt t="42199" x="6167438" y="2776538"/>
          <p14:tracePt t="42218" x="6176963" y="2800350"/>
          <p14:tracePt t="42234" x="6186488" y="2828925"/>
          <p14:tracePt t="42253" x="6200775" y="2867025"/>
          <p14:tracePt t="42267" x="6215063" y="2890838"/>
          <p14:tracePt t="42285" x="6219825" y="2928938"/>
          <p14:tracePt t="42300" x="6229350" y="2962275"/>
          <p14:tracePt t="42317" x="6238875" y="2986088"/>
          <p14:tracePt t="42334" x="6243638" y="3014663"/>
          <p14:tracePt t="42351" x="6243638" y="3033713"/>
          <p14:tracePt t="42367" x="6248400" y="3062288"/>
          <p14:tracePt t="42384" x="6248400" y="3076575"/>
          <p14:tracePt t="42401" x="6248400" y="3119438"/>
          <p14:tracePt t="42419" x="6248400" y="3143250"/>
          <p14:tracePt t="42434" x="6248400" y="3171825"/>
          <p14:tracePt t="42452" x="6248400" y="3190875"/>
          <p14:tracePt t="42467" x="6248400" y="3219450"/>
          <p14:tracePt t="42485" x="6243638" y="3243263"/>
          <p14:tracePt t="42501" x="6238875" y="3262313"/>
          <p14:tracePt t="42518" x="6234113" y="3281363"/>
          <p14:tracePt t="42534" x="6229350" y="3286125"/>
          <p14:tracePt t="42550" x="6219825" y="3309938"/>
          <p14:tracePt t="42566" x="6205538" y="3328988"/>
          <p14:tracePt t="42602" x="6200775" y="3333750"/>
          <p14:tracePt t="42603" x="6186488" y="3343275"/>
          <p14:tracePt t="42618" x="6162675" y="3362325"/>
          <p14:tracePt t="42634" x="6138863" y="3367088"/>
          <p14:tracePt t="42652" x="6105525" y="3381375"/>
          <p14:tracePt t="42666" x="6062663" y="3390900"/>
          <p14:tracePt t="42685" x="6029325" y="3395663"/>
          <p14:tracePt t="42700" x="5986463" y="3409950"/>
          <p14:tracePt t="42718" x="5972175" y="3414713"/>
          <p14:tracePt t="42733" x="5953125" y="3414713"/>
          <p14:tracePt t="42751" x="5934075" y="3414713"/>
          <p14:tracePt t="42766" x="5919788" y="3419475"/>
          <p14:tracePt t="42784" x="5895975" y="3419475"/>
          <p14:tracePt t="42799" x="5862638" y="3419475"/>
          <p14:tracePt t="42799" x="5843588" y="3424238"/>
          <p14:tracePt t="42818" x="5810250" y="3424238"/>
          <p14:tracePt t="42835" x="5776913" y="3424238"/>
          <p14:tracePt t="42852" x="5738813" y="3424238"/>
          <p14:tracePt t="42867" x="5705475" y="3424238"/>
          <p14:tracePt t="42885" x="5681663" y="3424238"/>
          <p14:tracePt t="42900" x="5638800" y="3424238"/>
          <p14:tracePt t="42917" x="5610225" y="3424238"/>
          <p14:tracePt t="42933" x="5591175" y="3424238"/>
          <p14:tracePt t="42951" x="5576888" y="3424238"/>
          <p14:tracePt t="42966" x="5557838" y="3424238"/>
          <p14:tracePt t="42985" x="5543550" y="3424238"/>
          <p14:tracePt t="43001" x="5524500" y="3424238"/>
          <p14:tracePt t="43019" x="5500688" y="3424238"/>
          <p14:tracePt t="43034" x="5476875" y="3424238"/>
          <p14:tracePt t="43052" x="5438775" y="3424238"/>
          <p14:tracePt t="43067" x="5405438" y="3424238"/>
          <p14:tracePt t="43086" x="5391150" y="3424238"/>
          <p14:tracePt t="43100" x="5376863" y="3424238"/>
          <p14:tracePt t="43118" x="5372100" y="3424238"/>
          <p14:tracePt t="43133" x="5362575" y="3424238"/>
          <p14:tracePt t="43150" x="5353050" y="3424238"/>
          <p14:tracePt t="43166" x="5338763" y="3424238"/>
          <p14:tracePt t="43184" x="5272088" y="3424238"/>
          <p14:tracePt t="43202" x="5248275" y="3424238"/>
          <p14:tracePt t="43202" x="5233988" y="3424238"/>
          <p14:tracePt t="43218" x="5219700" y="3424238"/>
          <p14:tracePt t="43234" x="5200650" y="3419475"/>
          <p14:tracePt t="43250" x="5191125" y="3405188"/>
          <p14:tracePt t="43267" x="5176838" y="3381375"/>
          <p14:tracePt t="43285" x="5157788" y="3352800"/>
          <p14:tracePt t="43300" x="5133975" y="3305175"/>
          <p14:tracePt t="43318" x="5124450" y="3271838"/>
          <p14:tracePt t="43334" x="5105400" y="3224213"/>
          <p14:tracePt t="43351" x="5095875" y="3176588"/>
          <p14:tracePt t="43366" x="5081588" y="3124200"/>
          <p14:tracePt t="43385" x="5076825" y="3071813"/>
          <p14:tracePt t="43400" x="5076825" y="3005138"/>
          <p14:tracePt t="43418" x="5076825" y="2962275"/>
          <p14:tracePt t="43433" x="5076825" y="2928938"/>
          <p14:tracePt t="43450" x="5081588" y="2900363"/>
          <p14:tracePt t="43466" x="5091113" y="2867025"/>
          <p14:tracePt t="43483" x="5095875" y="2847975"/>
          <p14:tracePt t="43502" x="5119688" y="2814638"/>
          <p14:tracePt t="43518" x="5138738" y="2786063"/>
          <p14:tracePt t="43533" x="5176838" y="2752725"/>
          <p14:tracePt t="43550" x="5205413" y="2738438"/>
          <p14:tracePt t="43566" x="5248275" y="2719388"/>
          <p14:tracePt t="43587" x="5267325" y="2714625"/>
          <p14:tracePt t="43600" x="5286375" y="2714625"/>
          <p14:tracePt t="43600" x="5295900" y="2705100"/>
          <p14:tracePt t="43618" x="5300663" y="2700338"/>
          <p14:tracePt t="43633" x="5329238" y="2700338"/>
          <p14:tracePt t="43651" x="5348288" y="2700338"/>
          <p14:tracePt t="43666" x="5381625" y="2700338"/>
          <p14:tracePt t="43685" x="5424488" y="2709863"/>
          <p14:tracePt t="43700" x="5453063" y="2724150"/>
          <p14:tracePt t="43716" x="5476875" y="2733675"/>
          <p14:tracePt t="43733" x="5505450" y="2743200"/>
          <p14:tracePt t="43751" x="5519738" y="2762250"/>
          <p14:tracePt t="43768" x="5534025" y="2767013"/>
          <p14:tracePt t="43783" x="5548313" y="2790825"/>
          <p14:tracePt t="43804" x="5553075" y="2795588"/>
          <p14:tracePt t="43817" x="5567363" y="2824163"/>
          <p14:tracePt t="43837" x="5567363" y="2833688"/>
          <p14:tracePt t="43850" x="5567363" y="2847975"/>
          <p14:tracePt t="43868" x="5567363" y="2867025"/>
          <p14:tracePt t="43884" x="5567363" y="2886075"/>
          <p14:tracePt t="43902" x="5567363" y="2909888"/>
          <p14:tracePt t="43916" x="5567363" y="2933700"/>
          <p14:tracePt t="43935" x="5553075" y="2957513"/>
          <p14:tracePt t="43950" x="5538788" y="2976563"/>
          <p14:tracePt t="43968" x="5524500" y="2990850"/>
          <p14:tracePt t="43983" x="5510213" y="3000375"/>
          <p14:tracePt t="44001" x="5500688" y="3014663"/>
          <p14:tracePt t="44016" x="5486400" y="3019425"/>
          <p14:tracePt t="44036" x="5481638" y="3024188"/>
          <p14:tracePt t="44050" x="5472113" y="3024188"/>
          <p14:tracePt t="44068" x="5448300" y="3024188"/>
          <p14:tracePt t="44083" x="5429250" y="3028950"/>
          <p14:tracePt t="44101" x="5395913" y="3028950"/>
          <p14:tracePt t="44117" x="5362575" y="3028950"/>
          <p14:tracePt t="44134" x="5329238" y="3028950"/>
          <p14:tracePt t="44150" x="5300663" y="3028950"/>
          <p14:tracePt t="44150" x="5291138" y="3028950"/>
          <p14:tracePt t="44171" x="5286375" y="3028950"/>
          <p14:tracePt t="44183" x="5262563" y="3028950"/>
          <p14:tracePt t="44183" x="5257800" y="3028950"/>
          <p14:tracePt t="44203" x="5238750" y="3019425"/>
          <p14:tracePt t="44216" x="5210175" y="3014663"/>
          <p14:tracePt t="44235" x="5186363" y="3000375"/>
          <p14:tracePt t="44250" x="5157788" y="2986088"/>
          <p14:tracePt t="44268" x="5133975" y="2976563"/>
          <p14:tracePt t="44283" x="5129213" y="2971800"/>
          <p14:tracePt t="44300" x="5110163" y="2952750"/>
          <p14:tracePt t="44316" x="5095875" y="2938463"/>
          <p14:tracePt t="44335" x="5076825" y="2919413"/>
          <p14:tracePt t="44350" x="5057775" y="2895600"/>
          <p14:tracePt t="44368" x="5048250" y="2886075"/>
          <p14:tracePt t="44383" x="5043488" y="2876550"/>
          <p14:tracePt t="44383" x="5043488" y="2867025"/>
          <p14:tracePt t="44418" x="5043488" y="2862263"/>
          <p14:tracePt t="44420" x="5038725" y="2847975"/>
          <p14:tracePt t="44436" x="5033963" y="2838450"/>
          <p14:tracePt t="44450" x="5033963" y="2828925"/>
          <p14:tracePt t="44468" x="5038725" y="2805113"/>
          <p14:tracePt t="44484" x="5043488" y="2795588"/>
          <p14:tracePt t="44503" x="5048250" y="2776538"/>
          <p14:tracePt t="44517" x="5057775" y="2767013"/>
          <p14:tracePt t="44535" x="5072063" y="2752725"/>
          <p14:tracePt t="44550" x="5081588" y="2747963"/>
          <p14:tracePt t="44567" x="5086350" y="2743200"/>
          <p14:tracePt t="44584" x="5095875" y="2738438"/>
          <p14:tracePt t="44600" x="5105400" y="2738438"/>
          <p14:tracePt t="44616" x="5143500" y="2724150"/>
          <p14:tracePt t="44635" x="5172075" y="2714625"/>
          <p14:tracePt t="44651" x="5205413" y="2700338"/>
          <p14:tracePt t="44668" x="5243513" y="2700338"/>
          <p14:tracePt t="44684" x="5286375" y="2695575"/>
          <p14:tracePt t="44702" x="5329238" y="2690813"/>
          <p14:tracePt t="44717" x="5376863" y="2690813"/>
          <p14:tracePt t="44735" x="5414963" y="2690813"/>
          <p14:tracePt t="44750" x="5434013" y="2690813"/>
          <p14:tracePt t="44769" x="5457825" y="2690813"/>
          <p14:tracePt t="44783" x="5486400" y="2690813"/>
          <p14:tracePt t="44783" x="5500688" y="2690813"/>
          <p14:tracePt t="44803" x="5538788" y="2695575"/>
          <p14:tracePt t="44817" x="5581650" y="2709863"/>
          <p14:tracePt t="44836" x="5634038" y="2724150"/>
          <p14:tracePt t="44851" x="5681663" y="2733675"/>
          <p14:tracePt t="44867" x="5724525" y="2747963"/>
          <p14:tracePt t="44883" x="5748338" y="2757488"/>
          <p14:tracePt t="44902" x="5772150" y="2762250"/>
          <p14:tracePt t="44916" x="5791200" y="2767013"/>
          <p14:tracePt t="44935" x="5800725" y="2776538"/>
          <p14:tracePt t="44949" x="5824538" y="2781300"/>
          <p14:tracePt t="44968" x="5843588" y="2790825"/>
          <p14:tracePt t="44984" x="5876925" y="2809875"/>
          <p14:tracePt t="44984" x="5886450" y="2814638"/>
          <p14:tracePt t="45004" x="5895975" y="2819400"/>
          <p14:tracePt t="45017" x="5943600" y="2843213"/>
          <p14:tracePt t="45017" x="5957888" y="2857500"/>
          <p14:tracePt t="45045" x="5976938" y="2867025"/>
          <p14:tracePt t="45045" x="5986463" y="2871788"/>
          <p14:tracePt t="45045" x="5995988" y="2881313"/>
          <p14:tracePt t="45075" x="6005513" y="2890838"/>
          <p14:tracePt t="45077" x="6024563" y="2895600"/>
          <p14:tracePt t="45077" x="6038850" y="2914650"/>
          <p14:tracePt t="45089" x="6048375" y="2919413"/>
          <p14:tracePt t="45099" x="6081713" y="2938463"/>
          <p14:tracePt t="45115" x="6115050" y="2967038"/>
          <p14:tracePt t="45132" x="6143625" y="2986088"/>
          <p14:tracePt t="45148" x="6162675" y="2995613"/>
          <p14:tracePt t="45166" x="6172200" y="3009900"/>
          <p14:tracePt t="45182" x="6172200" y="3014663"/>
          <p14:tracePt t="45199" x="6172200" y="3024188"/>
          <p14:tracePt t="45215" x="6172200" y="3033713"/>
          <p14:tracePt t="45232" x="6172200" y="3038475"/>
          <p14:tracePt t="45249" x="6172200" y="3043238"/>
          <p14:tracePt t="45266" x="6176963" y="3062288"/>
          <p14:tracePt t="45282" x="6176963" y="3067050"/>
          <p14:tracePt t="45299" x="6176963" y="3076575"/>
          <p14:tracePt t="45315" x="6181725" y="3095625"/>
          <p14:tracePt t="45332" x="6191250" y="3109913"/>
          <p14:tracePt t="45348" x="6196013" y="3119438"/>
          <p14:tracePt t="45366" x="6200775" y="3128963"/>
          <p14:tracePt t="45382" x="6219825" y="3148013"/>
          <p14:tracePt t="45399" x="6238875" y="3167063"/>
          <p14:tracePt t="45416" x="6253163" y="3181350"/>
          <p14:tracePt t="45416" x="6267450" y="3186113"/>
          <p14:tracePt t="45435" x="6291263" y="3200400"/>
          <p14:tracePt t="45449" x="6305550" y="3214688"/>
          <p14:tracePt t="45465" x="6334125" y="3228975"/>
          <p14:tracePt t="45484" x="6353175" y="3233738"/>
          <p14:tracePt t="45501" x="6372225" y="3238500"/>
          <p14:tracePt t="45518" x="6381750" y="3248025"/>
          <p14:tracePt t="45609" x="6381750" y="3262313"/>
          <p14:tracePt t="45626" x="6381750" y="3276600"/>
          <p14:tracePt t="45627" x="6372225" y="3281363"/>
          <p14:tracePt t="45638" x="6324600" y="3286125"/>
          <p14:tracePt t="45651" x="6267450" y="3286125"/>
          <p14:tracePt t="45667" x="6191250" y="3286125"/>
          <p14:tracePt t="45685" x="6124575" y="3271838"/>
          <p14:tracePt t="45700" x="6053138" y="3243263"/>
          <p14:tracePt t="45717" x="6000750" y="3219450"/>
          <p14:tracePt t="45733" x="5986463" y="3200400"/>
          <p14:tracePt t="45751" x="5972175" y="3190875"/>
          <p14:tracePt t="45766" x="5948363" y="3176588"/>
          <p14:tracePt t="45785" x="5924550" y="3152775"/>
          <p14:tracePt t="45800" x="5876925" y="3114675"/>
          <p14:tracePt t="45819" x="5843588" y="3081338"/>
          <p14:tracePt t="45835" x="5819775" y="3062288"/>
          <p14:tracePt t="45852" x="5791200" y="3028950"/>
          <p14:tracePt t="45867" x="5753100" y="2995613"/>
          <p14:tracePt t="45885" x="5710238" y="2976563"/>
          <p14:tracePt t="45901" x="5657850" y="2952750"/>
          <p14:tracePt t="45918" x="5595938" y="2928938"/>
          <p14:tracePt t="45933" x="5534025" y="2914650"/>
          <p14:tracePt t="45952" x="5486400" y="2895600"/>
          <p14:tracePt t="45966" x="5448300" y="2881313"/>
          <p14:tracePt t="45985" x="5424488" y="2871788"/>
          <p14:tracePt t="46001" x="5381625" y="2843213"/>
          <p14:tracePt t="46019" x="5324475" y="2814638"/>
          <p14:tracePt t="46033" x="5262563" y="2776538"/>
          <p14:tracePt t="46053" x="5210175" y="2743200"/>
          <p14:tracePt t="46066" x="5181600" y="2728913"/>
          <p14:tracePt t="46086" x="5153025" y="2714625"/>
          <p14:tracePt t="46100" x="5124450" y="2686050"/>
          <p14:tracePt t="46117" x="5100638" y="2676525"/>
          <p14:tracePt t="46133" x="5086350" y="2667000"/>
          <p14:tracePt t="46174" x="5081588" y="2667000"/>
          <p14:tracePt t="46201" x="5076825" y="2667000"/>
          <p14:tracePt t="46220" x="5053013" y="2667000"/>
          <p14:tracePt t="46223" x="5029200" y="2667000"/>
          <p14:tracePt t="46233" x="5019675" y="2676525"/>
          <p14:tracePt t="46233" x="5005388" y="2686050"/>
          <p14:tracePt t="46249" x="4981575" y="2714625"/>
          <p14:tracePt t="46266" x="4972050" y="2728913"/>
          <p14:tracePt t="46285" x="4972050" y="2757488"/>
          <p14:tracePt t="46301" x="4972050" y="2781300"/>
          <p14:tracePt t="46318" x="4972050" y="2809875"/>
          <p14:tracePt t="46335" x="4972050" y="2828925"/>
          <p14:tracePt t="46352" x="4976813" y="2857500"/>
          <p14:tracePt t="46366" x="4991100" y="2886075"/>
          <p14:tracePt t="46385" x="5014913" y="2914650"/>
          <p14:tracePt t="46400" x="5048250" y="2947988"/>
          <p14:tracePt t="46419" x="5081588" y="2967038"/>
          <p14:tracePt t="46434" x="5119688" y="2976563"/>
          <p14:tracePt t="46451" x="5157788" y="2995613"/>
          <p14:tracePt t="46467" x="5205413" y="3000375"/>
          <p14:tracePt t="46485" x="5233988" y="3014663"/>
          <p14:tracePt t="46502" x="5267325" y="3014663"/>
          <p14:tracePt t="46518" x="5291138" y="3014663"/>
          <p14:tracePt t="46533" x="5319713" y="3014663"/>
          <p14:tracePt t="46552" x="5343525" y="3014663"/>
          <p14:tracePt t="46566" x="5372100" y="3014663"/>
          <p14:tracePt t="46566" x="5391150" y="3014663"/>
          <p14:tracePt t="46588" x="5400675" y="3005138"/>
          <p14:tracePt t="46601" x="5438775" y="2995613"/>
          <p14:tracePt t="46618" x="5448300" y="2986088"/>
          <p14:tracePt t="46634" x="5472113" y="2967038"/>
          <p14:tracePt t="46651" x="5486400" y="2952750"/>
          <p14:tracePt t="46667" x="5491163" y="2938463"/>
          <p14:tracePt t="46684" x="5491163" y="2928938"/>
          <p14:tracePt t="46701" x="5491163" y="2914650"/>
          <p14:tracePt t="46717" x="5491163" y="2905125"/>
          <p14:tracePt t="46733" x="5491163" y="2890838"/>
          <p14:tracePt t="46752" x="5491163" y="2881313"/>
          <p14:tracePt t="46767" x="5491163" y="2867025"/>
          <p14:tracePt t="46767" x="5491163" y="2852738"/>
          <p14:tracePt t="46800" x="5491163" y="2833688"/>
          <p14:tracePt t="46802" x="5491163" y="2828925"/>
          <p14:tracePt t="46802" x="5491163" y="2814638"/>
          <p14:tracePt t="46819" x="5472113" y="2781300"/>
          <p14:tracePt t="46835" x="5443538" y="2752725"/>
          <p14:tracePt t="46851" x="5400675" y="2728913"/>
          <p14:tracePt t="46867" x="5353050" y="2714625"/>
          <p14:tracePt t="46884" x="5310188" y="2695575"/>
          <p14:tracePt t="46901" x="5286375" y="2690813"/>
          <p14:tracePt t="46917" x="5276850" y="2690813"/>
          <p14:tracePt t="46962" x="5272088" y="2690813"/>
          <p14:tracePt t="46968" x="5262563" y="2690813"/>
          <p14:tracePt t="46972" x="5257800" y="2690813"/>
          <p14:tracePt t="46983" x="5238750" y="2695575"/>
          <p14:tracePt t="47001" x="5229225" y="2733675"/>
          <p14:tracePt t="47019" x="5219700" y="2762250"/>
          <p14:tracePt t="47050" x="5219700" y="2781300"/>
          <p14:tracePt t="47066" x="5219700" y="2800350"/>
          <p14:tracePt t="47068" x="5219700" y="2814638"/>
          <p14:tracePt t="47085" x="5219700" y="2828925"/>
          <p14:tracePt t="47102" x="5219700" y="2838450"/>
          <p14:tracePt t="47117" x="5224463" y="2857500"/>
          <p14:tracePt t="47135" x="5238750" y="2871788"/>
          <p14:tracePt t="47150" x="5272088" y="2886075"/>
          <p14:tracePt t="47168" x="5300663" y="2895600"/>
          <p14:tracePt t="47182" x="5329238" y="2914650"/>
          <p14:tracePt t="47200" x="5353050" y="2914650"/>
          <p14:tracePt t="47216" x="5376863" y="2919413"/>
          <p14:tracePt t="47216" x="5381625" y="2919413"/>
          <p14:tracePt t="47234" x="5395913" y="2919413"/>
          <p14:tracePt t="47248" x="5405438" y="2919413"/>
          <p14:tracePt t="47267" x="5424488" y="2919413"/>
          <p14:tracePt t="47284" x="5424488" y="2914650"/>
          <p14:tracePt t="47304" x="5424488" y="2900363"/>
          <p14:tracePt t="47317" x="5424488" y="2886075"/>
          <p14:tracePt t="47335" x="5424488" y="2876550"/>
          <p14:tracePt t="47350" x="5424488" y="2852738"/>
          <p14:tracePt t="47368" x="5424488" y="2833688"/>
          <p14:tracePt t="47383" x="5410200" y="2819400"/>
          <p14:tracePt t="47403" x="5405438" y="2805113"/>
          <p14:tracePt t="47416" x="5391150" y="2790825"/>
          <p14:tracePt t="47436" x="5372100" y="2776538"/>
          <p14:tracePt t="47451" x="5348288" y="2776538"/>
          <p14:tracePt t="47468" x="5329238" y="2776538"/>
          <p14:tracePt t="47483" x="5300663" y="2776538"/>
          <p14:tracePt t="47503" x="5276850" y="2776538"/>
          <p14:tracePt t="47516" x="5248275" y="2776538"/>
          <p14:tracePt t="47535" x="5233988" y="2781300"/>
          <p14:tracePt t="47549" x="5200650" y="2800350"/>
          <p14:tracePt t="47586" x="5191125" y="2809875"/>
          <p14:tracePt t="47599" x="5186363" y="2814638"/>
          <p14:tracePt t="47601" x="5181600" y="2819400"/>
          <p14:tracePt t="47616" x="5176838" y="2838450"/>
          <p14:tracePt t="47635" x="5176838" y="2847975"/>
          <p14:tracePt t="47650" x="5172075" y="2867025"/>
          <p14:tracePt t="47668" x="5162550" y="2881313"/>
          <p14:tracePt t="47683" x="5162550" y="2890838"/>
          <p14:tracePt t="47702" x="5162550" y="2909888"/>
          <p14:tracePt t="47716" x="5162550" y="2928938"/>
          <p14:tracePt t="47735" x="5162550" y="2938463"/>
          <p14:tracePt t="47750" x="5162550" y="2957513"/>
          <p14:tracePt t="47768" x="5167313" y="2967038"/>
          <p14:tracePt t="47783" x="5176838" y="2976563"/>
          <p14:tracePt t="47783" x="5181600" y="2986088"/>
          <p14:tracePt t="47816" x="5191125" y="2990850"/>
          <p14:tracePt t="47818" x="5214938" y="2995613"/>
          <p14:tracePt t="47836" x="5219700" y="2995613"/>
          <p14:tracePt t="47882" x="5224463" y="2995613"/>
          <p14:tracePt t="47899" x="5229225" y="2995613"/>
          <p14:tracePt t="47905" x="5233988" y="2986088"/>
          <p14:tracePt t="47907" x="5238750" y="2981325"/>
          <p14:tracePt t="47916" x="5243513" y="2967038"/>
          <p14:tracePt t="47935" x="5248275" y="2938463"/>
          <p14:tracePt t="47954" x="5248275" y="2933700"/>
          <p14:tracePt t="47967" x="5248275" y="2928938"/>
          <p14:tracePt t="47984" x="5248275" y="2914650"/>
          <p14:tracePt t="48003" x="5248275" y="2905125"/>
          <p14:tracePt t="48282" x="5248275" y="2909888"/>
          <p14:tracePt t="48287" x="5243513" y="2909888"/>
          <p14:tracePt t="48290" x="5238750" y="2914650"/>
          <p14:tracePt t="48299" x="5229225" y="2924175"/>
          <p14:tracePt t="48315" x="5219700" y="2938463"/>
          <p14:tracePt t="48333" x="5205413" y="2947988"/>
          <p14:tracePt t="48348" x="5191125" y="2971800"/>
          <p14:tracePt t="48366" x="5186363" y="2976563"/>
          <p14:tracePt t="48383" x="5176838" y="2986088"/>
          <p14:tracePt t="48402" x="5172075" y="2990850"/>
          <p14:tracePt t="48416" x="5162550" y="2995613"/>
          <p14:tracePt t="48474" x="5162550" y="3009900"/>
          <p14:tracePt t="48490" x="5162550" y="3014663"/>
          <p14:tracePt t="48529" x="5162550" y="3019425"/>
          <p14:tracePt t="48650" x="5167313" y="3024188"/>
          <p14:tracePt t="48666" x="5172075" y="3028950"/>
          <p14:tracePt t="48688" x="5176838" y="3033713"/>
          <p14:tracePt t="48690" x="5181600" y="3038475"/>
          <p14:tracePt t="48700" x="5186363" y="3043238"/>
          <p14:tracePt t="48718" x="5195888" y="3057525"/>
          <p14:tracePt t="48752" x="5205413" y="3067050"/>
          <p14:tracePt t="48784" x="5214938" y="3067050"/>
          <p14:tracePt t="49032" x="5219700" y="3071813"/>
          <p14:tracePt t="49111" x="5219700" y="3076575"/>
          <p14:tracePt t="49112" x="5224463" y="3081338"/>
          <p14:tracePt t="49120" x="5238750" y="3081338"/>
          <p14:tracePt t="49130" x="5276850" y="3090863"/>
          <p14:tracePt t="49147" x="5324475" y="3100388"/>
          <p14:tracePt t="49163" x="5353050" y="3100388"/>
          <p14:tracePt t="49180" x="5372100" y="3100388"/>
          <p14:tracePt t="49196" x="5376863" y="3100388"/>
          <p14:tracePt t="49408" x="5372100" y="3095625"/>
          <p14:tracePt t="49456" x="5362575" y="3095625"/>
          <p14:tracePt t="49464" x="5348288" y="3095625"/>
          <p14:tracePt t="49472" x="5329238" y="3095625"/>
          <p14:tracePt t="49480" x="5295900" y="3090863"/>
          <p14:tracePt t="49481" x="5219700" y="3090863"/>
          <p14:tracePt t="49497" x="5110163" y="3086100"/>
          <p14:tracePt t="49514" x="4986338" y="3086100"/>
          <p14:tracePt t="49530" x="4872038" y="3081338"/>
          <p14:tracePt t="49547" x="4791075" y="3081338"/>
          <p14:tracePt t="49563" x="4776788" y="3071813"/>
          <p14:tracePt t="50206" x="0" y="0"/>
        </p14:tracePtLst>
        <p14:tracePtLst>
          <p14:tracePt t="58241" x="1976438" y="2728913"/>
          <p14:tracePt t="58361" x="1952625" y="2719388"/>
          <p14:tracePt t="58369" x="1928813" y="2719388"/>
          <p14:tracePt t="58378" x="1862138" y="2700338"/>
          <p14:tracePt t="58394" x="1814513" y="2695575"/>
          <p14:tracePt t="58405" x="1776413" y="2695575"/>
          <p14:tracePt t="58418" x="1757363" y="2690813"/>
          <p14:tracePt t="58454" x="1747838" y="2690813"/>
          <p14:tracePt t="58466" x="1738313" y="2690813"/>
          <p14:tracePt t="58473" x="1709738" y="2695575"/>
          <p14:tracePt t="58483" x="1690688" y="2700338"/>
          <p14:tracePt t="58500" x="1666875" y="2709863"/>
          <p14:tracePt t="58521" x="1643063" y="2714625"/>
          <p14:tracePt t="58533" x="1619250" y="2724150"/>
          <p14:tracePt t="58553" x="1609725" y="2728913"/>
          <p14:tracePt t="58567" x="1604963" y="2728913"/>
          <p14:tracePt t="58594" x="1600200" y="2733675"/>
          <p14:tracePt t="58610" x="1576388" y="2747963"/>
          <p14:tracePt t="58638" x="1557338" y="2757488"/>
          <p14:tracePt t="58641" x="1547813" y="2767013"/>
          <p14:tracePt t="58658" x="1533525" y="2771775"/>
          <p14:tracePt t="58673" x="1514475" y="2786063"/>
          <p14:tracePt t="58689" x="1504950" y="2790825"/>
          <p14:tracePt t="58716" x="1495425" y="2800350"/>
          <p14:tracePt t="58738" x="1485900" y="2809875"/>
          <p14:tracePt t="58740" x="1481138" y="2809875"/>
          <p14:tracePt t="58751" x="1466850" y="2814638"/>
          <p14:tracePt t="58769" x="1452563" y="2814638"/>
          <p14:tracePt t="58783" x="1419225" y="2814638"/>
          <p14:tracePt t="58803" x="1404938" y="2814638"/>
          <p14:tracePt t="58816" x="1376363" y="2805113"/>
          <p14:tracePt t="58837" x="1338263" y="2790825"/>
          <p14:tracePt t="58850" x="1285875" y="2762250"/>
          <p14:tracePt t="58869" x="1233488" y="2728913"/>
          <p14:tracePt t="58883" x="1185863" y="2690813"/>
          <p14:tracePt t="58902" x="1133475" y="2667000"/>
          <p14:tracePt t="58916" x="1090613" y="2643188"/>
          <p14:tracePt t="58935" x="1052513" y="2633663"/>
          <p14:tracePt t="58950" x="1033463" y="2633663"/>
          <p14:tracePt t="58967" x="1028700" y="2633663"/>
          <p14:tracePt t="59032" x="1019175" y="2633663"/>
          <p14:tracePt t="59042" x="1004888" y="2633663"/>
          <p14:tracePt t="59043" x="1000125" y="2633663"/>
          <p14:tracePt t="59066" x="981075" y="2633663"/>
          <p14:tracePt t="59069" x="957263" y="2647950"/>
          <p14:tracePt t="59085" x="942975" y="2657475"/>
          <p14:tracePt t="59102" x="938213" y="2667000"/>
          <p14:tracePt t="59117" x="928688" y="2676525"/>
          <p14:tracePt t="59135" x="919163" y="2681288"/>
          <p14:tracePt t="59150" x="914400" y="2695575"/>
          <p14:tracePt t="59168" x="900113" y="2719388"/>
          <p14:tracePt t="59183" x="900113" y="2743200"/>
          <p14:tracePt t="59183" x="895350" y="2757488"/>
          <p14:tracePt t="59203" x="895350" y="2767013"/>
          <p14:tracePt t="59216" x="890588" y="2795588"/>
          <p14:tracePt t="59235" x="890588" y="2800350"/>
          <p14:tracePt t="59250" x="890588" y="2809875"/>
          <p14:tracePt t="59441" x="885825" y="2814638"/>
          <p14:tracePt t="59457" x="881063" y="2814638"/>
          <p14:tracePt t="59472" x="876300" y="2814638"/>
          <p14:tracePt t="59487" x="866775" y="2814638"/>
          <p14:tracePt t="59490" x="857250" y="2800350"/>
          <p14:tracePt t="59501" x="857250" y="2776538"/>
          <p14:tracePt t="59517" x="857250" y="2752725"/>
          <p14:tracePt t="59535" x="857250" y="2728913"/>
          <p14:tracePt t="59551" x="857250" y="2719388"/>
          <p14:tracePt t="59568" x="871538" y="2695575"/>
          <p14:tracePt t="59568" x="876300" y="2686050"/>
          <p14:tracePt t="59586" x="881063" y="2676525"/>
          <p14:tracePt t="59601" x="885825" y="2667000"/>
          <p14:tracePt t="59616" x="904875" y="2643188"/>
          <p14:tracePt t="59635" x="909638" y="2638425"/>
          <p14:tracePt t="59650" x="928688" y="2624138"/>
          <p14:tracePt t="59667" x="933450" y="2619375"/>
          <p14:tracePt t="59683" x="942975" y="2605088"/>
          <p14:tracePt t="59702" x="957263" y="2595563"/>
          <p14:tracePt t="59716" x="971550" y="2590800"/>
          <p14:tracePt t="59733" x="985838" y="2586038"/>
          <p14:tracePt t="59750" x="995363" y="2586038"/>
          <p14:tracePt t="59767" x="1000125" y="2581275"/>
          <p14:tracePt t="59784" x="1023938" y="2581275"/>
          <p14:tracePt t="59784" x="1033463" y="2581275"/>
          <p14:tracePt t="59817" x="1047750" y="2571750"/>
          <p14:tracePt t="59819" x="1062038" y="2571750"/>
          <p14:tracePt t="59836" x="1085850" y="2562225"/>
          <p14:tracePt t="59850" x="1100138" y="2552700"/>
          <p14:tracePt t="59867" x="1104900" y="2552700"/>
          <p14:tracePt t="59883" x="1128713" y="2543175"/>
          <p14:tracePt t="59902" x="1138238" y="2538413"/>
          <p14:tracePt t="59916" x="1157288" y="2538413"/>
          <p14:tracePt t="59935" x="1171575" y="2533650"/>
          <p14:tracePt t="59950" x="1185863" y="2528888"/>
          <p14:tracePt t="59967" x="1209675" y="2528888"/>
          <p14:tracePt t="59983" x="1233488" y="2528888"/>
          <p14:tracePt t="59983" x="1243013" y="2528888"/>
          <p14:tracePt t="60004" x="1262063" y="2528888"/>
          <p14:tracePt t="60016" x="1328738" y="2528888"/>
          <p14:tracePt t="60036" x="1376363" y="2528888"/>
          <p14:tracePt t="60050" x="1414463" y="2528888"/>
          <p14:tracePt t="60067" x="1452563" y="2528888"/>
          <p14:tracePt t="60084" x="1500188" y="2528888"/>
          <p14:tracePt t="60100" x="1571625" y="2543175"/>
          <p14:tracePt t="60116" x="1633538" y="2547938"/>
          <p14:tracePt t="60134" x="1690688" y="2557463"/>
          <p14:tracePt t="60150" x="1747838" y="2571750"/>
          <p14:tracePt t="60167" x="1800225" y="2576513"/>
          <p14:tracePt t="60183" x="1847850" y="2581275"/>
          <p14:tracePt t="60183" x="1881188" y="2586038"/>
          <p14:tracePt t="60202" x="1900238" y="2590800"/>
          <p14:tracePt t="60216" x="1995488" y="2609850"/>
          <p14:tracePt t="60236" x="2071688" y="2633663"/>
          <p14:tracePt t="60251" x="2152650" y="2647950"/>
          <p14:tracePt t="60267" x="2233613" y="2662238"/>
          <p14:tracePt t="60284" x="2300288" y="2676525"/>
          <p14:tracePt t="60301" x="2376488" y="2700338"/>
          <p14:tracePt t="60317" x="2447925" y="2728913"/>
          <p14:tracePt t="60335" x="2509838" y="2747963"/>
          <p14:tracePt t="60350" x="2576513" y="2781300"/>
          <p14:tracePt t="60366" x="2643188" y="2814638"/>
          <p14:tracePt t="60366" x="2671763" y="2833688"/>
          <p14:tracePt t="60386" x="2695575" y="2843213"/>
          <p14:tracePt t="60400" x="2786063" y="2919413"/>
          <p14:tracePt t="60419" x="2847975" y="2976563"/>
          <p14:tracePt t="60434" x="2890838" y="3024188"/>
          <p14:tracePt t="60452" x="2933700" y="3076575"/>
          <p14:tracePt t="60466" x="2976563" y="3133725"/>
          <p14:tracePt t="60485" x="2990850" y="3176588"/>
          <p14:tracePt t="60502" x="3009900" y="3209925"/>
          <p14:tracePt t="60518" x="3038475" y="3262313"/>
          <p14:tracePt t="60533" x="3057525" y="3319463"/>
          <p14:tracePt t="60552" x="3071813" y="3376613"/>
          <p14:tracePt t="60566" x="3086100" y="3429000"/>
          <p14:tracePt t="60566" x="3090863" y="3462338"/>
          <p14:tracePt t="60587" x="3100388" y="3490913"/>
          <p14:tracePt t="60599" x="3119438" y="3590925"/>
          <p14:tracePt t="60618" x="3133725" y="3662363"/>
          <p14:tracePt t="60634" x="3138488" y="3724275"/>
          <p14:tracePt t="60652" x="3143250" y="3776663"/>
          <p14:tracePt t="60667" x="3143250" y="3824288"/>
          <p14:tracePt t="60685" x="3143250" y="3867150"/>
          <p14:tracePt t="60700" x="3143250" y="3919538"/>
          <p14:tracePt t="60718" x="3143250" y="3962400"/>
          <p14:tracePt t="60733" x="3143250" y="4005263"/>
          <p14:tracePt t="60751" x="3143250" y="4033838"/>
          <p14:tracePt t="60766" x="3143250" y="4048125"/>
          <p14:tracePt t="60899" x="3143250" y="4043363"/>
          <p14:tracePt t="60906" x="3133725" y="4019550"/>
          <p14:tracePt t="60911" x="3095625" y="3952875"/>
          <p14:tracePt t="60924" x="3067050" y="3924300"/>
          <p14:tracePt t="60934" x="2981325" y="3829050"/>
          <p14:tracePt t="60952" x="2867025" y="3738563"/>
          <p14:tracePt t="60966" x="2747963" y="3643313"/>
          <p14:tracePt t="60985" x="2633663" y="3567113"/>
          <p14:tracePt t="61001" x="2462213" y="3452813"/>
          <p14:tracePt t="61019" x="2352675" y="3395663"/>
          <p14:tracePt t="61035" x="2243138" y="3343275"/>
          <p14:tracePt t="61053" x="2138363" y="3295650"/>
          <p14:tracePt t="61067" x="2028825" y="3248025"/>
          <p14:tracePt t="61086" x="1928813" y="3214688"/>
          <p14:tracePt t="61100" x="1828800" y="3176588"/>
          <p14:tracePt t="61117" x="1747838" y="3143250"/>
          <p14:tracePt t="61133" x="1681163" y="3119438"/>
          <p14:tracePt t="61152" x="1619250" y="3090863"/>
          <p14:tracePt t="61166" x="1566863" y="3071813"/>
          <p14:tracePt t="61166" x="1547813" y="3067050"/>
          <p14:tracePt t="61187" x="1519238" y="3052763"/>
          <p14:tracePt t="61200" x="1466850" y="3028950"/>
          <p14:tracePt t="61219" x="1443038" y="3014663"/>
          <p14:tracePt t="61234" x="1433513" y="3005138"/>
          <p14:tracePt t="61252" x="1419225" y="3000375"/>
          <p14:tracePt t="61268" x="1404938" y="3000375"/>
          <p14:tracePt t="61282" x="1376363" y="2990850"/>
          <p14:tracePt t="61299" x="1300163" y="2990850"/>
          <p14:tracePt t="61316" x="1266825" y="2976563"/>
          <p14:tracePt t="61639" x="1262063" y="2976563"/>
          <p14:tracePt t="61649" x="1262063" y="2971800"/>
          <p14:tracePt t="61657" x="1257300" y="2962275"/>
          <p14:tracePt t="61671" x="1252538" y="2952750"/>
          <p14:tracePt t="61673" x="1247775" y="2952750"/>
          <p14:tracePt t="61684" x="1243013" y="2947988"/>
          <p14:tracePt t="61729" x="1238250" y="2943225"/>
          <p14:tracePt t="61729" x="1238250" y="2938463"/>
          <p14:tracePt t="61753" x="1238250" y="2933700"/>
          <p14:tracePt t="61761" x="1238250" y="2919413"/>
          <p14:tracePt t="61775" x="1238250" y="2914650"/>
          <p14:tracePt t="61784" x="1233488" y="2900363"/>
          <p14:tracePt t="61800" x="1228725" y="2881313"/>
          <p14:tracePt t="61819" x="1214438" y="2871788"/>
          <p14:tracePt t="61835" x="1209675" y="2852738"/>
          <p14:tracePt t="61851" x="1195388" y="2833688"/>
          <p14:tracePt t="61867" x="1181100" y="2819400"/>
          <p14:tracePt t="61884" x="1152525" y="2790825"/>
          <p14:tracePt t="61900" x="1114425" y="2771775"/>
          <p14:tracePt t="61917" x="1085850" y="2743200"/>
          <p14:tracePt t="61933" x="1052513" y="2719388"/>
          <p14:tracePt t="61950" x="1033463" y="2700338"/>
          <p14:tracePt t="61966" x="1019175" y="2690813"/>
          <p14:tracePt t="61983" x="1009650" y="2667000"/>
          <p14:tracePt t="61983" x="1000125" y="2647950"/>
          <p14:tracePt t="62003" x="995363" y="2628900"/>
          <p14:tracePt t="62017" x="985838" y="2595563"/>
          <p14:tracePt t="62035" x="981075" y="2586038"/>
          <p14:tracePt t="62052" x="981075" y="2562225"/>
          <p14:tracePt t="62068" x="976313" y="2538413"/>
          <p14:tracePt t="62083" x="976313" y="2519363"/>
          <p14:tracePt t="62102" x="976313" y="2495550"/>
          <p14:tracePt t="62117" x="966788" y="2471738"/>
          <p14:tracePt t="62134" x="966788" y="2457450"/>
          <p14:tracePt t="62150" x="966788" y="2443163"/>
          <p14:tracePt t="62168" x="966788" y="2438400"/>
          <p14:tracePt t="62183" x="966788" y="2433638"/>
          <p14:tracePt t="62183" x="976313" y="2424113"/>
          <p14:tracePt t="62202" x="981075" y="2419350"/>
          <p14:tracePt t="62216" x="995363" y="2400300"/>
          <p14:tracePt t="62235" x="1004888" y="2395538"/>
          <p14:tracePt t="62249" x="1028700" y="2395538"/>
          <p14:tracePt t="62269" x="1052513" y="2381250"/>
          <p14:tracePt t="62283" x="1076325" y="2381250"/>
          <p14:tracePt t="62304" x="1100138" y="2381250"/>
          <p14:tracePt t="62318" x="1114425" y="2381250"/>
          <p14:tracePt t="62336" x="1133475" y="2381250"/>
          <p14:tracePt t="62349" x="1157288" y="2381250"/>
          <p14:tracePt t="62368" x="1181100" y="2381250"/>
          <p14:tracePt t="62383" x="1233488" y="2381250"/>
          <p14:tracePt t="62403" x="1252538" y="2381250"/>
          <p14:tracePt t="62417" x="1300163" y="2381250"/>
          <p14:tracePt t="62436" x="1323975" y="2381250"/>
          <p14:tracePt t="62450" x="1328738" y="2386013"/>
          <p14:tracePt t="62468" x="1352550" y="2400300"/>
          <p14:tracePt t="62483" x="1376363" y="2424113"/>
          <p14:tracePt t="62483" x="1390650" y="2438400"/>
          <p14:tracePt t="62517" x="1400175" y="2443163"/>
          <p14:tracePt t="62518" x="1428750" y="2471738"/>
          <p14:tracePt t="62535" x="1443038" y="2490788"/>
          <p14:tracePt t="62549" x="1452563" y="2500313"/>
          <p14:tracePt t="62568" x="1462088" y="2524125"/>
          <p14:tracePt t="62584" x="1476375" y="2547938"/>
          <p14:tracePt t="62601" x="1481138" y="2586038"/>
          <p14:tracePt t="62617" x="1481138" y="2638425"/>
          <p14:tracePt t="62635" x="1481138" y="2671763"/>
          <p14:tracePt t="62650" x="1481138" y="2695575"/>
          <p14:tracePt t="62667" x="1481138" y="2724150"/>
          <p14:tracePt t="62683" x="1476375" y="2747963"/>
          <p14:tracePt t="62702" x="1462088" y="2776538"/>
          <p14:tracePt t="62716" x="1443038" y="2809875"/>
          <p14:tracePt t="62735" x="1428750" y="2833688"/>
          <p14:tracePt t="62750" x="1409700" y="2847975"/>
          <p14:tracePt t="62768" x="1400175" y="2862263"/>
          <p14:tracePt t="62783" x="1390650" y="2867025"/>
          <p14:tracePt t="62802" x="1381125" y="2867025"/>
          <p14:tracePt t="62816" x="1362075" y="2871788"/>
          <p14:tracePt t="62835" x="1343025" y="2871788"/>
          <p14:tracePt t="62850" x="1309688" y="2871788"/>
          <p14:tracePt t="62869" x="1276350" y="2871788"/>
          <p14:tracePt t="62883" x="1233488" y="2871788"/>
          <p14:tracePt t="62902" x="1176338" y="2847975"/>
          <p14:tracePt t="62918" x="1114425" y="2828925"/>
          <p14:tracePt t="62934" x="1076325" y="2800350"/>
          <p14:tracePt t="62950" x="1042988" y="2776538"/>
          <p14:tracePt t="62967" x="1019175" y="2752725"/>
          <p14:tracePt t="62984" x="1000125" y="2728913"/>
          <p14:tracePt t="62984" x="995363" y="2719388"/>
          <p14:tracePt t="63004" x="995363" y="2695575"/>
          <p14:tracePt t="63017" x="981075" y="2647950"/>
          <p14:tracePt t="63036" x="976313" y="2619375"/>
          <p14:tracePt t="63050" x="976313" y="2590800"/>
          <p14:tracePt t="63068" x="976313" y="2566988"/>
          <p14:tracePt t="63084" x="981075" y="2547938"/>
          <p14:tracePt t="63102" x="1000125" y="2533650"/>
          <p14:tracePt t="63117" x="1038225" y="2528888"/>
          <p14:tracePt t="63134" x="1081088" y="2528888"/>
          <p14:tracePt t="63150" x="1128713" y="2528888"/>
          <p14:tracePt t="63167" x="1185863" y="2528888"/>
          <p14:tracePt t="63183" x="1243013" y="2528888"/>
          <p14:tracePt t="63183" x="1262063" y="2528888"/>
          <p14:tracePt t="63202" x="1290638" y="2538413"/>
          <p14:tracePt t="63216" x="1352550" y="2571750"/>
          <p14:tracePt t="63235" x="1400175" y="2590800"/>
          <p14:tracePt t="63250" x="1423988" y="2600325"/>
          <p14:tracePt t="63267" x="1438275" y="2614613"/>
          <p14:tracePt t="63283" x="1452563" y="2628900"/>
          <p14:tracePt t="63300" x="1476375" y="2657475"/>
          <p14:tracePt t="63316" x="1485900" y="2671763"/>
          <p14:tracePt t="63336" x="1500188" y="2690813"/>
          <p14:tracePt t="63350" x="1509713" y="2709863"/>
          <p14:tracePt t="63368" x="1509713" y="2724150"/>
          <p14:tracePt t="63383" x="1514475" y="2733675"/>
          <p14:tracePt t="63383" x="1514475" y="2743200"/>
          <p14:tracePt t="63403" x="1524000" y="2757488"/>
          <p14:tracePt t="63416" x="1528763" y="2762250"/>
          <p14:tracePt t="63435" x="1533525" y="2767013"/>
          <p14:tracePt t="63561" x="1538288" y="2767013"/>
          <p14:tracePt t="63593" x="1547813" y="2767013"/>
          <p14:tracePt t="63601" x="1552575" y="2767013"/>
          <p14:tracePt t="63609" x="1557338" y="2767013"/>
          <p14:tracePt t="63618" x="1581150" y="2767013"/>
          <p14:tracePt t="63632" x="1614488" y="2767013"/>
          <p14:tracePt t="63649" x="1647825" y="2767013"/>
          <p14:tracePt t="63665" x="1685925" y="2752725"/>
          <p14:tracePt t="63682" x="1704975" y="2747963"/>
          <p14:tracePt t="63699" x="1724025" y="2743200"/>
          <p14:tracePt t="63715" x="1743075" y="2738438"/>
          <p14:tracePt t="63732" x="1771650" y="2728913"/>
          <p14:tracePt t="63748" x="1781175" y="2724150"/>
          <p14:tracePt t="63766" x="1795463" y="2724150"/>
          <p14:tracePt t="63784" x="1814513" y="2719388"/>
          <p14:tracePt t="63800" x="1871663" y="2714625"/>
          <p14:tracePt t="63819" x="1905000" y="2700338"/>
          <p14:tracePt t="63834" x="1943100" y="2695575"/>
          <p14:tracePt t="63852" x="1976438" y="2690813"/>
          <p14:tracePt t="63867" x="1981200" y="2690813"/>
          <p14:tracePt t="63885" x="1995488" y="2686050"/>
          <p14:tracePt t="63900" x="2009775" y="2686050"/>
          <p14:tracePt t="63918" x="2038350" y="2671763"/>
          <p14:tracePt t="63932" x="2076450" y="2667000"/>
          <p14:tracePt t="63951" x="2090738" y="2662238"/>
          <p14:tracePt t="63966" x="2109788" y="2647950"/>
          <p14:tracePt t="64001" x="2119313" y="2647950"/>
          <p14:tracePt t="64003" x="2133600" y="2643188"/>
          <p14:tracePt t="64066" x="2138363" y="2643188"/>
          <p14:tracePt t="64540" x="2133600" y="2643188"/>
          <p14:tracePt t="64594" x="2128838" y="2643188"/>
          <p14:tracePt t="64657" x="2114550" y="2643188"/>
          <p14:tracePt t="64673" x="2109788" y="2647950"/>
          <p14:tracePt t="64746" x="2105025" y="2647950"/>
          <p14:tracePt t="64769" x="2100263" y="2657475"/>
          <p14:tracePt t="64794" x="2090738" y="2657475"/>
          <p14:tracePt t="64850" x="2085975" y="2662238"/>
          <p14:tracePt t="64899" x="2081213" y="2662238"/>
          <p14:tracePt t="64938" x="2076450" y="2662238"/>
          <p14:tracePt t="65049" x="2062163" y="2662238"/>
          <p14:tracePt t="65122" x="2085975" y="2662238"/>
          <p14:tracePt t="65130" x="2143125" y="2647950"/>
          <p14:tracePt t="65140" x="2176463" y="2647950"/>
          <p14:tracePt t="65150" x="2247900" y="2647950"/>
          <p14:tracePt t="65167" x="2338388" y="2647950"/>
          <p14:tracePt t="65184" x="2424113" y="2647950"/>
          <p14:tracePt t="65200" x="2547938" y="2662238"/>
          <p14:tracePt t="65219" x="2586038" y="2671763"/>
          <p14:tracePt t="65233" x="2695575" y="2686050"/>
          <p14:tracePt t="65251" x="2771775" y="2709863"/>
          <p14:tracePt t="65266" x="2847975" y="2733675"/>
          <p14:tracePt t="65284" x="2947988" y="2762250"/>
          <p14:tracePt t="65300" x="3057525" y="2790825"/>
          <p14:tracePt t="65318" x="3181350" y="2828925"/>
          <p14:tracePt t="65318" x="3243263" y="2838450"/>
          <p14:tracePt t="65339" x="3309938" y="2862263"/>
          <p14:tracePt t="65349" x="3443288" y="2895600"/>
          <p14:tracePt t="65368" x="3571875" y="2933700"/>
          <p14:tracePt t="65383" x="3748088" y="2986088"/>
          <p14:tracePt t="65403" x="3800475" y="3000375"/>
          <p14:tracePt t="65416" x="3976688" y="3048000"/>
          <p14:tracePt t="65436" x="4086225" y="3081338"/>
          <p14:tracePt t="65451" x="4195763" y="3109913"/>
          <p14:tracePt t="65468" x="4305300" y="3133725"/>
          <p14:tracePt t="65483" x="4405313" y="3148013"/>
          <p14:tracePt t="65503" x="4505325" y="3167063"/>
          <p14:tracePt t="65516" x="4586288" y="3176588"/>
          <p14:tracePt t="65534" x="4643438" y="3186113"/>
          <p14:tracePt t="65549" x="4691063" y="3200400"/>
          <p14:tracePt t="65568" x="4743450" y="3209925"/>
          <p14:tracePt t="65585" x="4838700" y="3228975"/>
          <p14:tracePt t="65603" x="4876800" y="3228975"/>
          <p14:tracePt t="65616" x="4986338" y="3248025"/>
          <p14:tracePt t="65635" x="5053013" y="3257550"/>
          <p14:tracePt t="65651" x="5119688" y="3257550"/>
          <p14:tracePt t="65668" x="5167313" y="3257550"/>
          <p14:tracePt t="65684" x="5191125" y="3257550"/>
          <p14:tracePt t="65842" x="5181600" y="3257550"/>
          <p14:tracePt t="65850" x="5143500" y="3257550"/>
          <p14:tracePt t="65858" x="5057775" y="3257550"/>
          <p14:tracePt t="65867" x="4929188" y="3257550"/>
          <p14:tracePt t="65883" x="4781550" y="3257550"/>
          <p14:tracePt t="65902" x="4633913" y="3252788"/>
          <p14:tracePt t="65916" x="4471988" y="3228975"/>
          <p14:tracePt t="65935" x="4286250" y="3200400"/>
          <p14:tracePt t="65950" x="4105275" y="3176588"/>
          <p14:tracePt t="65968" x="3895725" y="3143250"/>
          <p14:tracePt t="65983" x="3700463" y="3119438"/>
          <p14:tracePt t="65983" x="3600450" y="3105150"/>
          <p14:tracePt t="66003" x="3500438" y="3090863"/>
          <p14:tracePt t="66016" x="3228975" y="3052763"/>
          <p14:tracePt t="66035" x="3062288" y="3028950"/>
          <p14:tracePt t="66050" x="2924175" y="3005138"/>
          <p14:tracePt t="66069" x="2805113" y="2990850"/>
          <p14:tracePt t="66085" x="2714625" y="2976563"/>
          <p14:tracePt t="66102" x="2643188" y="2952750"/>
          <p14:tracePt t="66117" x="2586038" y="2933700"/>
          <p14:tracePt t="66135" x="2524125" y="2919413"/>
          <p14:tracePt t="66150" x="2452688" y="2895600"/>
          <p14:tracePt t="66168" x="2386013" y="2876550"/>
          <p14:tracePt t="66183" x="2290763" y="2847975"/>
          <p14:tracePt t="66202" x="2262188" y="2847975"/>
          <p14:tracePt t="66216" x="2190750" y="2828925"/>
          <p14:tracePt t="66235" x="2157413" y="2824163"/>
          <p14:tracePt t="66250" x="2133600" y="2824163"/>
          <p14:tracePt t="66268" x="2114550" y="2819400"/>
          <p14:tracePt t="66285" x="2100263" y="2805113"/>
          <p14:tracePt t="66385" x="2090738" y="2805113"/>
          <p14:tracePt t="66424" x="2085975" y="2800350"/>
          <p14:tracePt t="66497" x="2081213" y="2795588"/>
          <p14:tracePt t="66539" x="2076450" y="2786063"/>
          <p14:tracePt t="66546" x="2076450" y="2776538"/>
          <p14:tracePt t="66570" x="2076450" y="2771775"/>
          <p14:tracePt t="66572" x="2066925" y="2752725"/>
          <p14:tracePt t="66586" x="2066925" y="2747963"/>
          <p14:tracePt t="66618" x="2066925" y="2743200"/>
          <p14:tracePt t="66635" x="2066925" y="2733675"/>
          <p14:tracePt t="66636" x="2066925" y="2728913"/>
          <p14:tracePt t="66651" x="2057400" y="2719388"/>
          <p14:tracePt t="66691" x="2052638" y="2714625"/>
          <p14:tracePt t="66706" x="2052638" y="2705100"/>
          <p14:tracePt t="66716" x="2047875" y="2700338"/>
          <p14:tracePt t="66720" x="2047875" y="2695575"/>
          <p14:tracePt t="66734" x="2043113" y="2686050"/>
          <p14:tracePt t="66750" x="2043113" y="2681288"/>
          <p14:tracePt t="66768" x="2043113" y="2676525"/>
          <p14:tracePt t="66783" x="2038350" y="2671763"/>
          <p14:tracePt t="66817" x="2033588" y="2667000"/>
          <p14:tracePt t="66820" x="2033588" y="2647950"/>
          <p14:tracePt t="66835" x="2038350" y="2643188"/>
          <p14:tracePt t="66850" x="2043113" y="2638425"/>
          <p14:tracePt t="66867" x="2057400" y="2624138"/>
          <p14:tracePt t="66883" x="2076450" y="2614613"/>
          <p14:tracePt t="66902" x="2090738" y="2614613"/>
          <p14:tracePt t="66917" x="2109788" y="2605088"/>
          <p14:tracePt t="66934" x="2138363" y="2595563"/>
          <p14:tracePt t="66952" x="2181225" y="2595563"/>
          <p14:tracePt t="66966" x="2219325" y="2595563"/>
          <p14:tracePt t="66966" x="2238375" y="2595563"/>
          <p14:tracePt t="66986" x="2257425" y="2595563"/>
          <p14:tracePt t="67001" x="2286000" y="2595563"/>
          <p14:tracePt t="67016" x="2309813" y="2595563"/>
          <p14:tracePt t="67074" x="2319338" y="2595563"/>
          <p14:tracePt t="67082" x="2324100" y="2595563"/>
          <p14:tracePt t="67082" x="2328863" y="2595563"/>
          <p14:tracePt t="67090" x="2343150" y="2595563"/>
          <p14:tracePt t="67100" x="2376488" y="2595563"/>
          <p14:tracePt t="67118" x="2424113" y="2595563"/>
          <p14:tracePt t="67133" x="2457450" y="2595563"/>
          <p14:tracePt t="67152" x="2500313" y="2595563"/>
          <p14:tracePt t="67166" x="2533650" y="2595563"/>
          <p14:tracePt t="67166" x="2547938" y="2595563"/>
          <p14:tracePt t="67187" x="2557463" y="2595563"/>
          <p14:tracePt t="67200" x="2586038" y="2595563"/>
          <p14:tracePt t="67200" x="2595563" y="2595563"/>
          <p14:tracePt t="67219" x="2628900" y="2595563"/>
          <p14:tracePt t="67234" x="2652713" y="2595563"/>
          <p14:tracePt t="67252" x="2686050" y="2595563"/>
          <p14:tracePt t="67266" x="2705100" y="2595563"/>
          <p14:tracePt t="67285" x="2719388" y="2595563"/>
          <p14:tracePt t="67301" x="2724150" y="2595563"/>
          <p14:tracePt t="67466" x="2705100" y="2595563"/>
          <p14:tracePt t="67473" x="2681288" y="2595563"/>
          <p14:tracePt t="67480" x="2643188" y="2595563"/>
          <p14:tracePt t="67500" x="2552700" y="2600325"/>
          <p14:tracePt t="67501" x="2457450" y="2600325"/>
          <p14:tracePt t="67520" x="2366963" y="2600325"/>
          <p14:tracePt t="67533" x="2300288" y="2600325"/>
          <p14:tracePt t="67566" x="2257425" y="2600325"/>
          <p14:tracePt t="67568" x="2233613" y="2600325"/>
          <p14:tracePt t="67568" x="2224088" y="2600325"/>
          <p14:tracePt t="67587" x="2209800" y="2600325"/>
          <p14:tracePt t="67600" x="2185988" y="2600325"/>
          <p14:tracePt t="67619" x="2157413" y="2600325"/>
          <p14:tracePt t="67634" x="2133600" y="2600325"/>
          <p14:tracePt t="67652" x="2100263" y="2600325"/>
          <p14:tracePt t="67666" x="2057400" y="2600325"/>
          <p14:tracePt t="67685" x="2005013" y="2600325"/>
          <p14:tracePt t="67700" x="1952625" y="2600325"/>
          <p14:tracePt t="67719" x="1900238" y="2600325"/>
          <p14:tracePt t="67732" x="1847850" y="2600325"/>
          <p14:tracePt t="67750" x="1819275" y="2600325"/>
          <p14:tracePt t="68049" x="1828800" y="2600325"/>
          <p14:tracePt t="68058" x="1843088" y="2600325"/>
          <p14:tracePt t="68065" x="1847850" y="2600325"/>
          <p14:tracePt t="68065" x="1862138" y="2600325"/>
          <p14:tracePt t="68081" x="1876425" y="2600325"/>
          <p14:tracePt t="68082" x="1895475" y="2609850"/>
          <p14:tracePt t="68098" x="1924050" y="2609850"/>
          <p14:tracePt t="68115" x="1947863" y="2609850"/>
          <p14:tracePt t="68131" x="1957388" y="2609850"/>
          <p14:tracePt t="68148" x="1981200" y="2614613"/>
          <p14:tracePt t="68164" x="1985963" y="2619375"/>
          <p14:tracePt t="68182" x="2000250" y="2619375"/>
          <p14:tracePt t="68198" x="2028825" y="2624138"/>
          <p14:tracePt t="68215" x="2047875" y="2624138"/>
          <p14:tracePt t="68231" x="2076450" y="2624138"/>
          <p14:tracePt t="68247" x="2105025" y="2628900"/>
          <p14:tracePt t="68264" x="2138363" y="2633663"/>
          <p14:tracePt t="68281" x="2157413" y="2643188"/>
          <p14:tracePt t="68297" x="2181225" y="2643188"/>
          <p14:tracePt t="68314" x="2205038" y="2647950"/>
          <p14:tracePt t="68330" x="2233613" y="2647950"/>
          <p14:tracePt t="68347" x="2257425" y="2657475"/>
          <p14:tracePt t="68364" x="2276475" y="2657475"/>
          <p14:tracePt t="68381" x="2286000" y="2662238"/>
          <p14:tracePt t="68397" x="2295525" y="2662238"/>
          <p14:tracePt t="68414" x="2319338" y="2671763"/>
          <p14:tracePt t="68430" x="2328863" y="2671763"/>
          <p14:tracePt t="68447" x="2347913" y="2681288"/>
          <p14:tracePt t="68464" x="2376488" y="2686050"/>
          <p14:tracePt t="68481" x="2395538" y="2690813"/>
          <p14:tracePt t="68528" x="2400300" y="2695575"/>
          <p14:tracePt t="68656" x="2405063" y="2695575"/>
          <p14:tracePt t="68669" x="2424113" y="2700338"/>
          <p14:tracePt t="68670" x="2443163" y="2700338"/>
          <p14:tracePt t="68681" x="2452688" y="2700338"/>
          <p14:tracePt t="69001" x="2476500" y="2714625"/>
          <p14:tracePt t="69009" x="2490788" y="2724150"/>
          <p14:tracePt t="69017" x="2509838" y="2728913"/>
          <p14:tracePt t="69025" x="2533650" y="2733675"/>
          <p14:tracePt t="69031" x="2581275" y="2757488"/>
          <p14:tracePt t="69047" x="2619375" y="2771775"/>
          <p14:tracePt t="69064" x="2638425" y="2781300"/>
          <p14:tracePt t="69081" x="2643188" y="2786063"/>
          <p14:tracePt t="69098" x="2652713" y="2786063"/>
          <p14:tracePt t="69153" x="2657475" y="2790825"/>
          <p14:tracePt t="69161" x="2671763" y="2795588"/>
          <p14:tracePt t="69185" x="2676525" y="2800350"/>
          <p14:tracePt t="69193" x="2686050" y="2814638"/>
          <p14:tracePt t="69198" x="2690813" y="2819400"/>
          <p14:tracePt t="69214" x="2705100" y="2833688"/>
          <p14:tracePt t="69231" x="2709863" y="2838450"/>
          <p14:tracePt t="69248" x="2728913" y="2857500"/>
          <p14:tracePt t="69264" x="2747963" y="2871788"/>
          <p14:tracePt t="69281" x="2771775" y="2886075"/>
          <p14:tracePt t="69298" x="2795588" y="2900363"/>
          <p14:tracePt t="69314" x="2819400" y="2919413"/>
          <p14:tracePt t="69331" x="2833688" y="2928938"/>
          <p14:tracePt t="69348" x="2843213" y="2938463"/>
          <p14:tracePt t="69401" x="2847975" y="2938463"/>
          <p14:tracePt t="69420" x="2852738" y="2943225"/>
          <p14:tracePt t="69433" x="2857500" y="2947988"/>
          <p14:tracePt t="69433" x="2871788" y="2957513"/>
          <p14:tracePt t="69448" x="2876550" y="2967038"/>
          <p14:tracePt t="69465" x="2881313" y="2971800"/>
          <p14:tracePt t="69481" x="2881313" y="2981325"/>
          <p14:tracePt t="69498" x="2886075" y="2990850"/>
          <p14:tracePt t="69514" x="2886075" y="2995613"/>
          <p14:tracePt t="69531" x="2886075" y="3014663"/>
          <p14:tracePt t="69548" x="2900363" y="3033713"/>
          <p14:tracePt t="69565" x="2900363" y="3043238"/>
          <p14:tracePt t="69581" x="2909888" y="3071813"/>
          <p14:tracePt t="69598" x="2924175" y="3086100"/>
          <p14:tracePt t="69614" x="2928938" y="3114675"/>
          <p14:tracePt t="69632" x="2928938" y="3138488"/>
          <p14:tracePt t="69648" x="2933700" y="3167063"/>
          <p14:tracePt t="69648" x="2938463" y="3181350"/>
          <p14:tracePt t="69665" x="2938463" y="3195638"/>
          <p14:tracePt t="69681" x="2938463" y="3224213"/>
          <p14:tracePt t="69698" x="2947988" y="3243263"/>
          <p14:tracePt t="69714" x="2947988" y="3262313"/>
          <p14:tracePt t="69732" x="2952750" y="3281363"/>
          <p14:tracePt t="69748" x="2952750" y="3295650"/>
          <p14:tracePt t="69765" x="2962275" y="3319463"/>
          <p14:tracePt t="69781" x="2962275" y="3328988"/>
          <p14:tracePt t="69798" x="2976563" y="3348038"/>
          <p14:tracePt t="69814" x="2981325" y="3362325"/>
          <p14:tracePt t="69832" x="2981325" y="3381375"/>
          <p14:tracePt t="69848" x="2986088" y="3390900"/>
          <p14:tracePt t="69848" x="2986088" y="3409950"/>
          <p14:tracePt t="69865" x="2990850" y="3433763"/>
          <p14:tracePt t="69881" x="2995613" y="3462338"/>
          <p14:tracePt t="69898" x="3000375" y="3481388"/>
          <p14:tracePt t="69914" x="3005138" y="3509963"/>
          <p14:tracePt t="69932" x="3005138" y="3533775"/>
          <p14:tracePt t="69948" x="3009900" y="3562350"/>
          <p14:tracePt t="69966" x="3009900" y="3571875"/>
          <p14:tracePt t="69980" x="3009900" y="3586163"/>
          <p14:tracePt t="69998" x="3009900" y="3590925"/>
          <p14:tracePt t="70014" x="3009900" y="3600450"/>
          <p14:tracePt t="70031" x="3019425" y="3619500"/>
          <p14:tracePt t="70104" x="3019425" y="3624263"/>
          <p14:tracePt t="70432" x="3014663" y="3629025"/>
          <p14:tracePt t="71297" x="3014663" y="3643313"/>
          <p14:tracePt t="71313" x="3014663" y="3648075"/>
          <p14:tracePt t="71329" x="3009900" y="3657600"/>
          <p14:tracePt t="71425" x="3005138" y="3652838"/>
          <p14:tracePt t="71437" x="3005138" y="3648075"/>
          <p14:tracePt t="71438" x="3005138" y="3638550"/>
          <p14:tracePt t="71448" x="3005138" y="3614738"/>
          <p14:tracePt t="71465" x="3000375" y="3586163"/>
          <p14:tracePt t="71482" x="2990850" y="3562350"/>
          <p14:tracePt t="71498" x="2952750" y="3538538"/>
          <p14:tracePt t="71514" x="2852738" y="3514725"/>
          <p14:tracePt t="71531" x="2757488" y="3500438"/>
          <p14:tracePt t="71549" x="2662238" y="3500438"/>
          <p14:tracePt t="71565" x="2590800" y="3500438"/>
          <p14:tracePt t="71584" x="2533650" y="3524250"/>
          <p14:tracePt t="71599" x="2486025" y="3538538"/>
          <p14:tracePt t="71616" x="2447925" y="3557588"/>
          <p14:tracePt t="71632" x="2390775" y="3581400"/>
          <p14:tracePt t="71650" x="2347913" y="3595688"/>
          <p14:tracePt t="71665" x="2305050" y="3619500"/>
          <p14:tracePt t="71682" x="2290763" y="3624263"/>
          <p14:tracePt t="71700" x="2276475" y="3629025"/>
          <p14:tracePt t="71717" x="2266950" y="3629025"/>
          <p14:tracePt t="71761" x="2262188" y="3629025"/>
          <p14:tracePt t="71793" x="2257425" y="3629025"/>
          <p14:tracePt t="71802" x="2247900" y="3629025"/>
          <p14:tracePt t="71817" x="2238375" y="3629025"/>
          <p14:tracePt t="71832" x="2205038" y="3605213"/>
          <p14:tracePt t="71835" x="2185988" y="3590925"/>
          <p14:tracePt t="71835" x="2162175" y="3576638"/>
          <p14:tracePt t="71851" x="2128838" y="3538538"/>
          <p14:tracePt t="71866" x="2085975" y="3500438"/>
          <p14:tracePt t="71884" x="2047875" y="3467100"/>
          <p14:tracePt t="71903" x="2028825" y="3433763"/>
          <p14:tracePt t="71917" x="2000250" y="3390900"/>
          <p14:tracePt t="71936" x="1990725" y="3362325"/>
          <p14:tracePt t="71950" x="1966913" y="3324225"/>
          <p14:tracePt t="71969" x="1943100" y="3281363"/>
          <p14:tracePt t="71984" x="1928813" y="3243263"/>
          <p14:tracePt t="71984" x="1919288" y="3228975"/>
          <p14:tracePt t="72002" x="1914525" y="3219450"/>
          <p14:tracePt t="72015" x="1900238" y="3148013"/>
          <p14:tracePt t="72034" x="1895475" y="3100388"/>
          <p14:tracePt t="72049" x="1885950" y="3043238"/>
          <p14:tracePt t="72066" x="1876425" y="2981325"/>
          <p14:tracePt t="72082" x="1876425" y="2933700"/>
          <p14:tracePt t="72099" x="1876425" y="2881313"/>
          <p14:tracePt t="72115" x="1876425" y="2838450"/>
          <p14:tracePt t="72132" x="1876425" y="2805113"/>
          <p14:tracePt t="72148" x="1876425" y="2776538"/>
          <p14:tracePt t="72166" x="1881188" y="2747963"/>
          <p14:tracePt t="72182" x="1890713" y="2719388"/>
          <p14:tracePt t="72198" x="1905000" y="2690813"/>
          <p14:tracePt t="72215" x="1924050" y="2662238"/>
          <p14:tracePt t="72232" x="1952625" y="2624138"/>
          <p14:tracePt t="72249" x="1976438" y="2586038"/>
          <p14:tracePt t="72266" x="2000250" y="2566988"/>
          <p14:tracePt t="72281" x="2024063" y="2552700"/>
          <p14:tracePt t="72299" x="2047875" y="2533650"/>
          <p14:tracePt t="72315" x="2076450" y="2519363"/>
          <p14:tracePt t="72333" x="2109788" y="2505075"/>
          <p14:tracePt t="72349" x="2157413" y="2490788"/>
          <p14:tracePt t="72366" x="2195513" y="2486025"/>
          <p14:tracePt t="72382" x="2224088" y="2481263"/>
          <p14:tracePt t="72399" x="2247900" y="2481263"/>
          <p14:tracePt t="72415" x="2271713" y="2481263"/>
          <p14:tracePt t="72433" x="2290763" y="2481263"/>
          <p14:tracePt t="72449" x="2309813" y="2481263"/>
          <p14:tracePt t="72466" x="2324100" y="2481263"/>
          <p14:tracePt t="72482" x="2347913" y="2486025"/>
          <p14:tracePt t="72500" x="2376488" y="2500313"/>
          <p14:tracePt t="72515" x="2386013" y="2514600"/>
          <p14:tracePt t="72533" x="2400300" y="2538413"/>
          <p14:tracePt t="72548" x="2419350" y="2576513"/>
          <p14:tracePt t="72566" x="2433638" y="2619375"/>
          <p14:tracePt t="72582" x="2438400" y="2643188"/>
          <p14:tracePt t="72599" x="2438400" y="2681288"/>
          <p14:tracePt t="72615" x="2438400" y="2728913"/>
          <p14:tracePt t="72635" x="2438400" y="2762250"/>
          <p14:tracePt t="72651" x="2438400" y="2809875"/>
          <p14:tracePt t="72668" x="2428875" y="2862263"/>
          <p14:tracePt t="72683" x="2414588" y="2919413"/>
          <p14:tracePt t="72702" x="2395538" y="2967038"/>
          <p14:tracePt t="72716" x="2386013" y="3019425"/>
          <p14:tracePt t="72735" x="2366963" y="3067050"/>
          <p14:tracePt t="72750" x="2357438" y="3114675"/>
          <p14:tracePt t="72768" x="2343150" y="3157538"/>
          <p14:tracePt t="72783" x="2333625" y="3195638"/>
          <p14:tracePt t="72783" x="2324100" y="3228975"/>
          <p14:tracePt t="72816" x="2305050" y="3271838"/>
          <p14:tracePt t="72818" x="2286000" y="3319463"/>
          <p14:tracePt t="72836" x="2257425" y="3367088"/>
          <p14:tracePt t="72850" x="2238375" y="3409950"/>
          <p14:tracePt t="72868" x="2228850" y="3433763"/>
          <p14:tracePt t="72883" x="2205038" y="3476625"/>
          <p14:tracePt t="72901" x="2190750" y="3519488"/>
          <p14:tracePt t="72917" x="2181225" y="3543300"/>
          <p14:tracePt t="72935" x="2166938" y="3571875"/>
          <p14:tracePt t="72950" x="2157413" y="3590925"/>
          <p14:tracePt t="72968" x="2147888" y="3614738"/>
          <p14:tracePt t="72984" x="2133600" y="3633788"/>
          <p14:tracePt t="72984" x="2128838" y="3643313"/>
          <p14:tracePt t="73003" x="2119313" y="3648075"/>
          <p14:tracePt t="73017" x="2095500" y="3676650"/>
          <p14:tracePt t="73036" x="2085975" y="3686175"/>
          <p14:tracePt t="73050" x="2081213" y="3695700"/>
          <p14:tracePt t="73068" x="2076450" y="3700463"/>
          <p14:tracePt t="73084" x="2057400" y="3714750"/>
          <p14:tracePt t="73101" x="2052638" y="3714750"/>
          <p14:tracePt t="73117" x="2038350" y="3724275"/>
          <p14:tracePt t="73136" x="2028825" y="3729038"/>
          <p14:tracePt t="73150" x="2019300" y="3729038"/>
          <p14:tracePt t="73217" x="2009775" y="3729038"/>
          <p14:tracePt t="73250" x="2005013" y="3729038"/>
          <p14:tracePt t="73266" x="2000250" y="3729038"/>
          <p14:tracePt t="73273" x="1995488" y="3729038"/>
          <p14:tracePt t="73282" x="1985963" y="3729038"/>
          <p14:tracePt t="73289" x="1966913" y="3719513"/>
          <p14:tracePt t="73300" x="1947863" y="3686175"/>
          <p14:tracePt t="73316" x="1933575" y="3662363"/>
          <p14:tracePt t="73334" x="1914525" y="3638550"/>
          <p14:tracePt t="73349" x="1900238" y="3614738"/>
          <p14:tracePt t="73368" x="1895475" y="3576638"/>
          <p14:tracePt t="73383" x="1890713" y="3543300"/>
          <p14:tracePt t="73383" x="1885950" y="3538538"/>
          <p14:tracePt t="73402" x="1885950" y="3500438"/>
          <p14:tracePt t="73420" x="1876425" y="3467100"/>
          <p14:tracePt t="73433" x="1866900" y="3433763"/>
          <p14:tracePt t="73451" x="1866900" y="3405188"/>
          <p14:tracePt t="73467" x="1866900" y="3381375"/>
          <p14:tracePt t="73484" x="1866900" y="3348038"/>
          <p14:tracePt t="73503" x="1866900" y="3305175"/>
          <p14:tracePt t="73516" x="1866900" y="3271838"/>
          <p14:tracePt t="73533" x="1866900" y="3228975"/>
          <p14:tracePt t="73550" x="1862138" y="3181350"/>
          <p14:tracePt t="73567" x="1862138" y="3124200"/>
          <p14:tracePt t="73588" x="1862138" y="3100388"/>
          <p14:tracePt t="73600" x="1862138" y="3043238"/>
          <p14:tracePt t="73618" x="1862138" y="3014663"/>
          <p14:tracePt t="73635" x="1862138" y="2981325"/>
          <p14:tracePt t="73653" x="1862138" y="2938463"/>
          <p14:tracePt t="73666" x="1862138" y="2900363"/>
          <p14:tracePt t="73685" x="1862138" y="2862263"/>
          <p14:tracePt t="73701" x="1862138" y="2838450"/>
          <p14:tracePt t="73718" x="1862138" y="2814638"/>
          <p14:tracePt t="73734" x="1862138" y="2786063"/>
          <p14:tracePt t="73750" x="1871663" y="2762250"/>
          <p14:tracePt t="73767" x="1881188" y="2733675"/>
          <p14:tracePt t="73785" x="1895475" y="2705100"/>
          <p14:tracePt t="73800" x="1928813" y="2667000"/>
          <p14:tracePt t="73819" x="1947863" y="2643188"/>
          <p14:tracePt t="73835" x="1962150" y="2624138"/>
          <p14:tracePt t="73852" x="1985963" y="2600325"/>
          <p14:tracePt t="73867" x="2000250" y="2586038"/>
          <p14:tracePt t="73885" x="2014538" y="2576513"/>
          <p14:tracePt t="73901" x="2033588" y="2566988"/>
          <p14:tracePt t="73919" x="2047875" y="2562225"/>
          <p14:tracePt t="73933" x="2076450" y="2562225"/>
          <p14:tracePt t="73951" x="2105025" y="2562225"/>
          <p14:tracePt t="73966" x="2133600" y="2562225"/>
          <p14:tracePt t="73984" x="2152650" y="2562225"/>
          <p14:tracePt t="74001" x="2176463" y="2566988"/>
          <p14:tracePt t="74018" x="2190750" y="2595563"/>
          <p14:tracePt t="74035" x="2200275" y="2624138"/>
          <p14:tracePt t="74052" x="2200275" y="2657475"/>
          <p14:tracePt t="74067" x="2209800" y="2700338"/>
          <p14:tracePt t="74086" x="2209800" y="2762250"/>
          <p14:tracePt t="74101" x="2209800" y="2824163"/>
          <p14:tracePt t="74118" x="2205038" y="2886075"/>
          <p14:tracePt t="74133" x="2181225" y="2957513"/>
          <p14:tracePt t="74152" x="2152650" y="3019425"/>
          <p14:tracePt t="74166" x="2128838" y="3076575"/>
          <p14:tracePt t="74185" x="2100263" y="3138488"/>
          <p14:tracePt t="74200" x="2081213" y="3219450"/>
          <p14:tracePt t="74219" x="2066925" y="3262313"/>
          <p14:tracePt t="74234" x="2057400" y="3300413"/>
          <p14:tracePt t="74251" x="2057400" y="3338513"/>
          <p14:tracePt t="74266" x="2052638" y="3376613"/>
          <p14:tracePt t="74284" x="2052638" y="3414713"/>
          <p14:tracePt t="74300" x="2052638" y="3433763"/>
          <p14:tracePt t="74318" x="2052638" y="3438525"/>
          <p14:tracePt t="74335" x="2057400" y="3443288"/>
          <p14:tracePt t="74351" x="2071688" y="3457575"/>
          <p14:tracePt t="74367" x="2100263" y="3467100"/>
          <p14:tracePt t="74385" x="2152650" y="3471863"/>
          <p14:tracePt t="74400" x="2219325" y="3486150"/>
          <p14:tracePt t="74400" x="2257425" y="3486150"/>
          <p14:tracePt t="74419" x="2352675" y="3500438"/>
          <p14:tracePt t="74433" x="2447925" y="3514725"/>
          <p14:tracePt t="74451" x="2538413" y="3524250"/>
          <p14:tracePt t="74466" x="2609850" y="3524250"/>
          <p14:tracePt t="74485" x="2662238" y="3529013"/>
          <p14:tracePt t="74501" x="2705100" y="3529013"/>
          <p14:tracePt t="74518" x="2738438" y="3529013"/>
          <p14:tracePt t="74533" x="2771775" y="3529013"/>
          <p14:tracePt t="74552" x="2800350" y="3538538"/>
          <p14:tracePt t="74566" x="2843213" y="3543300"/>
          <p14:tracePt t="74566" x="2862263" y="3557588"/>
          <p14:tracePt t="74587" x="2886075" y="3567113"/>
          <p14:tracePt t="74600" x="2924175" y="3571875"/>
          <p14:tracePt t="74600" x="2938463" y="3576638"/>
          <p14:tracePt t="74618" x="2957513" y="3581400"/>
          <p14:tracePt t="74634" x="2986088" y="3595688"/>
          <p14:tracePt t="74651" x="3009900" y="3609975"/>
          <p14:tracePt t="74666" x="3057525" y="3633788"/>
          <p14:tracePt t="74684" x="3109913" y="3657600"/>
          <p14:tracePt t="74700" x="3171825" y="3681413"/>
          <p14:tracePt t="74718" x="3228975" y="3709988"/>
          <p14:tracePt t="74733" x="3262313" y="3724275"/>
          <p14:tracePt t="74751" x="3295650" y="3733800"/>
          <p14:tracePt t="74766" x="3343275" y="3762375"/>
          <p14:tracePt t="74766" x="3371850" y="3771900"/>
          <p14:tracePt t="74800" x="3400425" y="3786188"/>
          <p14:tracePt t="74803" x="3443288" y="3810000"/>
          <p14:tracePt t="74819" x="3457575" y="3814763"/>
          <p14:tracePt t="74834" x="3471863" y="3819525"/>
          <p14:tracePt t="74954" x="3481388" y="3829050"/>
          <p14:tracePt t="74971" x="3490913" y="3838575"/>
          <p14:tracePt t="74974" x="3495675" y="3838575"/>
          <p14:tracePt t="74983" x="3524250" y="3843338"/>
          <p14:tracePt t="75000" x="3552825" y="3857625"/>
          <p14:tracePt t="75020" x="3581400" y="3862388"/>
          <p14:tracePt t="75034" x="3619500" y="3867150"/>
          <p14:tracePt t="75053" x="3652838" y="3867150"/>
          <p14:tracePt t="75067" x="3695700" y="3867150"/>
          <p14:tracePt t="75086" x="3738563" y="3867150"/>
          <p14:tracePt t="75101" x="3776663" y="3867150"/>
          <p14:tracePt t="75117" x="3800475" y="3867150"/>
          <p14:tracePt t="75133" x="3819525" y="3867150"/>
          <p14:tracePt t="75178" x="3810000" y="3852863"/>
          <p14:tracePt t="76002" x="3810000" y="3857625"/>
          <p14:tracePt t="76010" x="3824288" y="3857625"/>
          <p14:tracePt t="76018" x="3843338" y="3862388"/>
          <p14:tracePt t="76026" x="3890963" y="3871913"/>
          <p14:tracePt t="76039" x="3943350" y="3890963"/>
          <p14:tracePt t="76051" x="3981450" y="3895725"/>
          <p14:tracePt t="76067" x="4010025" y="3910013"/>
          <p14:tracePt t="76085" x="4038600" y="3919538"/>
          <p14:tracePt t="76102" x="4057650" y="3919538"/>
          <p14:tracePt t="76116" x="4081463" y="3924300"/>
          <p14:tracePt t="76135" x="4110038" y="3938588"/>
          <p14:tracePt t="76150" x="4129088" y="3938588"/>
          <p14:tracePt t="76168" x="4143375" y="3938588"/>
          <p14:tracePt t="76183" x="4167188" y="3943350"/>
          <p14:tracePt t="76224" x="4171950" y="3943350"/>
          <p14:tracePt t="76238" x="4181475" y="3943350"/>
          <p14:tracePt t="76250" x="4191000" y="3948113"/>
          <p14:tracePt t="76252" x="4200525" y="3957638"/>
          <p14:tracePt t="76305" x="4205288" y="3962400"/>
          <p14:tracePt t="76361" x="4210050" y="3967163"/>
          <p14:tracePt t="76377" x="4219575" y="3967163"/>
          <p14:tracePt t="76388" x="4224338" y="3967163"/>
          <p14:tracePt t="76401" x="4233863" y="3971925"/>
          <p14:tracePt t="76402" x="4238625" y="3971925"/>
          <p14:tracePt t="76415" x="4243388" y="3976688"/>
          <p14:tracePt t="76922" x="4238625" y="3976688"/>
          <p14:tracePt t="76946" x="4233863" y="3976688"/>
          <p14:tracePt t="76983" x="4224338" y="3976688"/>
          <p14:tracePt t="77001" x="4214813" y="3976688"/>
          <p14:tracePt t="77033" x="4210050" y="3976688"/>
          <p14:tracePt t="77058" x="4205288" y="3981450"/>
          <p14:tracePt t="77060" x="4200525" y="3986213"/>
          <p14:tracePt t="77114" x="4195763" y="3986213"/>
          <p14:tracePt t="77117" x="4191000" y="3986213"/>
          <p14:tracePt t="77170" x="4186238" y="3986213"/>
          <p14:tracePt t="77181" x="4181475" y="3986213"/>
          <p14:tracePt t="77202" x="4171950" y="3986213"/>
          <p14:tracePt t="77625" x="4162425" y="3986213"/>
          <p14:tracePt t="78425" x="4167188" y="3986213"/>
          <p14:tracePt t="78439" x="4171950" y="3986213"/>
          <p14:tracePt t="78449" x="4186238" y="3986213"/>
          <p14:tracePt t="78451" x="4191000" y="3986213"/>
          <p14:tracePt t="78467" x="4205288" y="3986213"/>
          <p14:tracePt t="78484" x="4224338" y="3986213"/>
          <p14:tracePt t="78517" x="4238625" y="3986213"/>
          <p14:tracePt t="78518" x="4257675" y="3981450"/>
          <p14:tracePt t="78535" x="4271963" y="3981450"/>
          <p14:tracePt t="79258" x="4276725" y="3981450"/>
          <p14:tracePt t="79275" x="4286250" y="3981450"/>
          <p14:tracePt t="79283" x="4291013" y="3981450"/>
          <p14:tracePt t="79314" x="4295775" y="3981450"/>
          <p14:tracePt t="79326" x="4305300" y="3986213"/>
          <p14:tracePt t="79378" x="4310063" y="3990975"/>
          <p14:tracePt t="79545" x="4319588" y="3995738"/>
          <p14:tracePt t="79553" x="4324350" y="4014788"/>
          <p14:tracePt t="79558" x="4329113" y="4024313"/>
          <p14:tracePt t="79566" x="4329113" y="4038600"/>
          <p14:tracePt t="79586" x="4333875" y="4043363"/>
          <p14:tracePt t="79618" x="4333875" y="4048125"/>
          <p14:tracePt t="79674" x="4338638" y="4057650"/>
          <p14:tracePt t="79777" x="4343400" y="4057650"/>
          <p14:tracePt t="79794" x="4352925" y="4062413"/>
          <p14:tracePt t="79810" x="4357688" y="4067175"/>
          <p14:tracePt t="79841" x="4367213" y="4071938"/>
          <p14:tracePt t="79873" x="4371975" y="4071938"/>
          <p14:tracePt t="79881" x="4376738" y="4076700"/>
          <p14:tracePt t="79889" x="4381500" y="4076700"/>
          <p14:tracePt t="79898" x="4395788" y="4081463"/>
          <p14:tracePt t="79915" x="4410075" y="4090988"/>
          <p14:tracePt t="80507" x="4419600" y="4090988"/>
          <p14:tracePt t="80531" x="4424363" y="4090988"/>
          <p14:tracePt t="80545" x="4429125" y="4090988"/>
          <p14:tracePt t="80549" x="4433888" y="4090988"/>
          <p14:tracePt t="80567" x="4448175" y="4090988"/>
          <p14:tracePt t="80568" x="4457700" y="4090988"/>
          <p14:tracePt t="80585" x="4471988" y="4090988"/>
          <p14:tracePt t="81089" x="4476750" y="4090988"/>
          <p14:tracePt t="81097" x="4510088" y="4105275"/>
          <p14:tracePt t="81105" x="4524375" y="4110038"/>
          <p14:tracePt t="81115" x="4538663" y="4110038"/>
          <p14:tracePt t="81132" x="4557713" y="4119563"/>
          <p14:tracePt t="81150" x="4576763" y="4124325"/>
          <p14:tracePt t="81165" x="4586288" y="4124325"/>
          <p14:tracePt t="81182" x="4600575" y="4129088"/>
          <p14:tracePt t="81217" x="4605338" y="4129088"/>
          <p14:tracePt t="81570" x="4610100" y="4129088"/>
          <p14:tracePt t="81610" x="4619625" y="4129088"/>
          <p14:tracePt t="81611" x="4633913" y="4129088"/>
          <p14:tracePt t="81634" x="4638675" y="4129088"/>
          <p14:tracePt t="81637" x="4643438" y="4129088"/>
          <p14:tracePt t="82602" x="4652963" y="4129088"/>
          <p14:tracePt t="82690" x="4657725" y="4129088"/>
          <p14:tracePt t="83073" x="4667250" y="4129088"/>
          <p14:tracePt t="83170" x="4672013" y="4133850"/>
          <p14:tracePt t="83242" x="4681538" y="4133850"/>
          <p14:tracePt t="83258" x="4686300" y="4133850"/>
          <p14:tracePt t="83281" x="4695825" y="4143375"/>
          <p14:tracePt t="83287" x="4705350" y="4143375"/>
          <p14:tracePt t="83301" x="4710113" y="4143375"/>
          <p14:tracePt t="83317" x="4733925" y="4143375"/>
          <p14:tracePt t="83318" x="4748213" y="4143375"/>
          <p14:tracePt t="83335" x="4757738" y="4143375"/>
          <p14:tracePt t="83350" x="4767263" y="4143375"/>
          <p14:tracePt t="83367" x="4772025" y="4143375"/>
          <p14:tracePt t="83410" x="4776788" y="4143375"/>
          <p14:tracePt t="83425" x="4786313" y="4143375"/>
          <p14:tracePt t="83439" x="4795838" y="4143375"/>
          <p14:tracePt t="83449" x="4800600" y="4143375"/>
          <p14:tracePt t="83452" x="4814888" y="4143375"/>
          <p14:tracePt t="83467" x="4829175" y="4143375"/>
          <p14:tracePt t="83485" x="4848225" y="4143375"/>
          <p14:tracePt t="83501" x="4876800" y="4143375"/>
          <p14:tracePt t="83518" x="4905375" y="4143375"/>
          <p14:tracePt t="83533" x="4933950" y="4143375"/>
          <p14:tracePt t="83551" x="4953000" y="4143375"/>
          <p14:tracePt t="83566" x="4995863" y="4143375"/>
          <p14:tracePt t="83588" x="5005388" y="4143375"/>
          <p14:tracePt t="83600" x="5067300" y="4143375"/>
          <p14:tracePt t="83619" x="5100638" y="4143375"/>
          <p14:tracePt t="83634" x="5129213" y="4143375"/>
          <p14:tracePt t="83652" x="5153025" y="4143375"/>
          <p14:tracePt t="83666" x="5186363" y="4143375"/>
          <p14:tracePt t="83684" x="5219700" y="4143375"/>
          <p14:tracePt t="83700" x="5243513" y="4143375"/>
          <p14:tracePt t="83718" x="5272088" y="4143375"/>
          <p14:tracePt t="83734" x="5286375" y="4143375"/>
          <p14:tracePt t="83751" x="5300663" y="4143375"/>
          <p14:tracePt t="83767" x="5329238" y="4143375"/>
          <p14:tracePt t="83785" x="5353050" y="4143375"/>
          <p14:tracePt t="83800" x="5381625" y="4143375"/>
          <p14:tracePt t="83819" x="5419725" y="4148138"/>
          <p14:tracePt t="83835" x="5448300" y="4148138"/>
          <p14:tracePt t="83851" x="5481638" y="4157663"/>
          <p14:tracePt t="83866" x="5514975" y="4157663"/>
          <p14:tracePt t="83886" x="5548313" y="4157663"/>
          <p14:tracePt t="83901" x="5581650" y="4157663"/>
          <p14:tracePt t="83918" x="5629275" y="4157663"/>
          <p14:tracePt t="83933" x="5686425" y="4157663"/>
          <p14:tracePt t="83951" x="5738813" y="4157663"/>
          <p14:tracePt t="83967" x="5776913" y="4157663"/>
          <p14:tracePt t="83984" x="5819775" y="4157663"/>
          <p14:tracePt t="84001" x="5838825" y="4157663"/>
          <p14:tracePt t="84017" x="5843588" y="4157663"/>
          <p14:tracePt t="84033" x="5853113" y="4157663"/>
          <p14:tracePt t="84053" x="5872163" y="4157663"/>
          <p14:tracePt t="84066" x="5876925" y="4157663"/>
          <p14:tracePt t="84298" x="5872163" y="4157663"/>
          <p14:tracePt t="84305" x="5843588" y="4157663"/>
          <p14:tracePt t="84310" x="5772150" y="4157663"/>
          <p14:tracePt t="84321" x="5724525" y="4157663"/>
          <p14:tracePt t="84334" x="5610225" y="4157663"/>
          <p14:tracePt t="84334" x="5548313" y="4157663"/>
          <p14:tracePt t="84355" x="5491163" y="4148138"/>
          <p14:tracePt t="84369" x="5376863" y="4148138"/>
          <p14:tracePt t="84385" x="5295900" y="4148138"/>
          <p14:tracePt t="84400" x="5233988" y="4148138"/>
          <p14:tracePt t="84419" x="5210175" y="4148138"/>
          <p14:tracePt t="84434" x="5186363" y="4148138"/>
          <p14:tracePt t="84451" x="5153025" y="4148138"/>
          <p14:tracePt t="84466" x="5124450" y="4148138"/>
          <p14:tracePt t="84485" x="5081588" y="4148138"/>
          <p14:tracePt t="84502" x="5033963" y="4148138"/>
          <p14:tracePt t="84518" x="5000625" y="4148138"/>
          <p14:tracePt t="84533" x="4976813" y="4148138"/>
          <p14:tracePt t="84551" x="4957763" y="4148138"/>
          <p14:tracePt t="84566" x="4948238" y="4148138"/>
          <p14:tracePt t="84566" x="4943475" y="4148138"/>
          <p14:tracePt t="84587" x="4924425" y="4148138"/>
          <p14:tracePt t="84602" x="4900613" y="4143375"/>
          <p14:tracePt t="84619" x="4891088" y="4143375"/>
          <p14:tracePt t="84634" x="4872038" y="4143375"/>
          <p14:tracePt t="84651" x="4862513" y="4143375"/>
          <p14:tracePt t="84666" x="4848225" y="4143375"/>
          <p14:tracePt t="84684" x="4843463" y="4143375"/>
          <p14:tracePt t="84700" x="4824413" y="4143375"/>
          <p14:tracePt t="84716" x="4805363" y="4148138"/>
          <p14:tracePt t="84732" x="4781550" y="4157663"/>
          <p14:tracePt t="84749" x="4762500" y="4157663"/>
          <p14:tracePt t="84765" x="4738688" y="4157663"/>
          <p14:tracePt t="84783" x="4710113" y="4162425"/>
          <p14:tracePt t="84798" x="4695825" y="4162425"/>
          <p14:tracePt t="84816" x="4691063" y="4162425"/>
          <p14:tracePt t="85002" x="4672013" y="4162425"/>
          <p14:tracePt t="85010" x="4657725" y="4162425"/>
          <p14:tracePt t="85012" x="4652963" y="4162425"/>
          <p14:tracePt t="85034" x="4633913" y="4162425"/>
          <p14:tracePt t="85038" x="4610100" y="4162425"/>
          <p14:tracePt t="85049" x="4591050" y="4162425"/>
          <p14:tracePt t="85067" x="4586288" y="4162425"/>
          <p14:tracePt t="85085" x="4581525" y="4162425"/>
          <p14:tracePt t="85163" x="4576763" y="4162425"/>
          <p14:tracePt t="85167" x="4562475" y="4162425"/>
          <p14:tracePt t="85186" x="4557713" y="4162425"/>
          <p14:tracePt t="85188" x="4543425" y="4152900"/>
          <p14:tracePt t="85202" x="4538663" y="4148138"/>
          <p14:tracePt t="85216" x="4510088" y="4138613"/>
          <p14:tracePt t="85235" x="4500563" y="4133850"/>
          <p14:tracePt t="85250" x="4486275" y="4124325"/>
          <p14:tracePt t="85268" x="4481513" y="4119563"/>
          <p14:tracePt t="85283" x="4471988" y="4114800"/>
          <p14:tracePt t="85302" x="4462463" y="4110038"/>
          <p14:tracePt t="85317" x="4452938" y="4095750"/>
          <p14:tracePt t="85336" x="4429125" y="4081463"/>
          <p14:tracePt t="85350" x="4410075" y="4067175"/>
          <p14:tracePt t="85368" x="4395788" y="4052888"/>
          <p14:tracePt t="85383" x="4386263" y="4043363"/>
          <p14:tracePt t="85423" x="4381500" y="4038600"/>
          <p14:tracePt t="85538" x="4376738" y="4038600"/>
          <p14:tracePt t="85585" x="4376738" y="4043363"/>
          <p14:tracePt t="85593" x="4376738" y="4048125"/>
          <p14:tracePt t="85605" x="4381500" y="4062413"/>
          <p14:tracePt t="85658" x="4386263" y="4067175"/>
          <p14:tracePt t="85768" x="4386263" y="4071938"/>
          <p14:tracePt t="85810" x="4381500" y="4076700"/>
          <p14:tracePt t="85882" x="4376738" y="4076700"/>
          <p14:tracePt t="86090" x="4371975" y="4081463"/>
          <p14:tracePt t="86093" x="4371975" y="4090988"/>
          <p14:tracePt t="86106" x="4371975" y="4105275"/>
          <p14:tracePt t="86117" x="4371975" y="4124325"/>
          <p14:tracePt t="86135" x="4371975" y="4129088"/>
          <p14:tracePt t="86150" x="4362450" y="4143375"/>
          <p14:tracePt t="86354" x="4357688" y="4148138"/>
          <p14:tracePt t="86361" x="4352925" y="4148138"/>
          <p14:tracePt t="86371" x="4348163" y="4148138"/>
          <p14:tracePt t="86377" x="4333875" y="4148138"/>
          <p14:tracePt t="86389" x="4324350" y="4143375"/>
          <p14:tracePt t="86400" x="4314825" y="4143375"/>
          <p14:tracePt t="86416" x="4295775" y="4143375"/>
          <p14:tracePt t="86435" x="4286250" y="4143375"/>
          <p14:tracePt t="86450" x="4271963" y="4143375"/>
          <p14:tracePt t="86467" x="4262438" y="4143375"/>
          <p14:tracePt t="86508" x="4257675" y="4143375"/>
          <p14:tracePt t="86545" x="4248150" y="4143375"/>
          <p14:tracePt t="86577" x="4243388" y="4143375"/>
          <p14:tracePt t="86586" x="4233863" y="4143375"/>
          <p14:tracePt t="86777" x="4214813" y="4143375"/>
          <p14:tracePt t="86783" x="4205288" y="4143375"/>
          <p14:tracePt t="86798" x="4181475" y="4143375"/>
          <p14:tracePt t="86798" x="4110038" y="4133850"/>
          <p14:tracePt t="86814" x="4038600" y="4124325"/>
          <p14:tracePt t="86831" x="3990975" y="4114800"/>
          <p14:tracePt t="86847" x="3981450" y="4114800"/>
          <p14:tracePt t="86985" x="3976688" y="4114800"/>
          <p14:tracePt t="86993" x="3976688" y="4119563"/>
          <p14:tracePt t="87001" x="3976688" y="4129088"/>
          <p14:tracePt t="87009" x="3971925" y="4143375"/>
          <p14:tracePt t="87015" x="3971925" y="4157663"/>
          <p14:tracePt t="87031" x="3962400" y="4171950"/>
          <p14:tracePt t="87048" x="3962400" y="4191000"/>
          <p14:tracePt t="87064" x="3962400" y="4210050"/>
          <p14:tracePt t="87082" x="3962400" y="4219575"/>
          <p14:tracePt t="87098" x="3962400" y="4224338"/>
          <p14:tracePt t="87137" x="3952875" y="4233863"/>
          <p14:tracePt t="87169" x="3952875" y="4243388"/>
          <p14:tracePt t="87177" x="3952875" y="4257675"/>
          <p14:tracePt t="87189" x="3952875" y="4262438"/>
          <p14:tracePt t="87198" x="3952875" y="4276725"/>
          <p14:tracePt t="87215" x="3952875" y="4295775"/>
          <p14:tracePt t="87231" x="3952875" y="4305300"/>
          <p14:tracePt t="87248" x="3952875" y="4310063"/>
          <p14:tracePt t="87264" x="3952875" y="4314825"/>
          <p14:tracePt t="87281" x="3952875" y="4329113"/>
          <p14:tracePt t="87298" x="3952875" y="4338638"/>
          <p14:tracePt t="87315" x="3957638" y="4357688"/>
          <p14:tracePt t="87330" x="3971925" y="4367213"/>
          <p14:tracePt t="87347" x="3986213" y="4381500"/>
          <p14:tracePt t="87364" x="4000500" y="4386263"/>
          <p14:tracePt t="87381" x="4029075" y="4395788"/>
          <p14:tracePt t="87397" x="4057650" y="4410075"/>
          <p14:tracePt t="87414" x="4090988" y="4414838"/>
          <p14:tracePt t="87430" x="4143375" y="4433888"/>
          <p14:tracePt t="87447" x="4186238" y="4433888"/>
          <p14:tracePt t="87464" x="4257675" y="4443413"/>
          <p14:tracePt t="87481" x="4300538" y="4448175"/>
          <p14:tracePt t="87497" x="4367213" y="4462463"/>
          <p14:tracePt t="87514" x="4424363" y="4467225"/>
          <p14:tracePt t="87530" x="4481513" y="4471988"/>
          <p14:tracePt t="87548" x="4543425" y="4476750"/>
          <p14:tracePt t="87564" x="4591050" y="4486275"/>
          <p14:tracePt t="87581" x="4643438" y="4491038"/>
          <p14:tracePt t="87597" x="4705350" y="4505325"/>
          <p14:tracePt t="87614" x="4767263" y="4505325"/>
          <p14:tracePt t="87630" x="4819650" y="4505325"/>
          <p14:tracePt t="87647" x="4852988" y="4505325"/>
          <p14:tracePt t="87664" x="4895850" y="4505325"/>
          <p14:tracePt t="87681" x="4924425" y="4505325"/>
          <p14:tracePt t="87800" x="4929188" y="4505325"/>
          <p14:tracePt t="87841" x="4948238" y="4505325"/>
          <p14:tracePt t="87848" x="4972050" y="4505325"/>
          <p14:tracePt t="87856" x="4986338" y="4505325"/>
          <p14:tracePt t="87870" x="5024438" y="4514850"/>
          <p14:tracePt t="87872" x="5081588" y="4514850"/>
          <p14:tracePt t="87881" x="5138738" y="4514850"/>
          <p14:tracePt t="87897" x="5186363" y="4519613"/>
          <p14:tracePt t="87915" x="5219700" y="4519613"/>
          <p14:tracePt t="87931" x="5238750" y="4519613"/>
          <p14:tracePt t="87948" x="5257800" y="4519613"/>
          <p14:tracePt t="87964" x="5291138" y="4524375"/>
          <p14:tracePt t="87981" x="5329238" y="4524375"/>
          <p14:tracePt t="87997" x="5367338" y="4529138"/>
          <p14:tracePt t="88014" x="5395913" y="4529138"/>
          <p14:tracePt t="88031" x="5405438" y="4529138"/>
          <p14:tracePt t="88048" x="5424488" y="4529138"/>
          <p14:tracePt t="88064" x="5434013" y="4529138"/>
          <p14:tracePt t="88081" x="5448300" y="4529138"/>
          <p14:tracePt t="88097" x="5453063" y="4529138"/>
          <p14:tracePt t="88114" x="5457825" y="4529138"/>
          <p14:tracePt t="88153" x="5472113" y="4529138"/>
          <p14:tracePt t="88164" x="5476875" y="4529138"/>
          <p14:tracePt t="88169" x="5481638" y="4519613"/>
          <p14:tracePt t="88181" x="5481638" y="4514850"/>
          <p14:tracePt t="88197" x="5424488" y="4486275"/>
          <p14:tracePt t="88214" x="5319713" y="4476750"/>
          <p14:tracePt t="88231" x="5191125" y="4462463"/>
          <p14:tracePt t="88248" x="5091113" y="4462463"/>
          <p14:tracePt t="88264" x="5005388" y="4452938"/>
          <p14:tracePt t="88281" x="5000625" y="4452938"/>
          <p14:tracePt t="88321" x="4995863" y="4452938"/>
          <p14:tracePt t="88345" x="4981575" y="4452938"/>
          <p14:tracePt t="88353" x="4972050" y="4452938"/>
          <p14:tracePt t="88361" x="4933950" y="4452938"/>
          <p14:tracePt t="88371" x="4919663" y="4452938"/>
          <p14:tracePt t="88381" x="4857750" y="4452938"/>
          <p14:tracePt t="88398" x="4800600" y="4452938"/>
          <p14:tracePt t="88414" x="4743450" y="4452938"/>
          <p14:tracePt t="88431" x="4705350" y="4448175"/>
          <p14:tracePt t="88448" x="4691063" y="4448175"/>
          <p14:tracePt t="88464" x="4681538" y="4438650"/>
          <p14:tracePt t="88513" x="4672013" y="4438650"/>
          <p14:tracePt t="88521" x="4657725" y="4438650"/>
          <p14:tracePt t="88529" x="4638675" y="4433888"/>
          <p14:tracePt t="88537" x="4629150" y="4433888"/>
          <p14:tracePt t="88548" x="4591050" y="4424363"/>
          <p14:tracePt t="88564" x="4552950" y="4410075"/>
          <p14:tracePt t="88581" x="4533900" y="4410075"/>
          <p14:tracePt t="88597" x="4500563" y="4400550"/>
          <p14:tracePt t="88615" x="4471988" y="4395788"/>
          <p14:tracePt t="88632" x="4452938" y="4395788"/>
          <p14:tracePt t="88648" x="4433888" y="4395788"/>
          <p14:tracePt t="88648" x="4424363" y="4395788"/>
          <p14:tracePt t="88665" x="4400550" y="4386263"/>
          <p14:tracePt t="88681" x="4376738" y="4386263"/>
          <p14:tracePt t="88698" x="4352925" y="4386263"/>
          <p14:tracePt t="88714" x="4343400" y="4381500"/>
          <p14:tracePt t="88753" x="4338638" y="4381500"/>
          <p14:tracePt t="88769" x="4329113" y="4381500"/>
          <p14:tracePt t="88785" x="4324350" y="4381500"/>
          <p14:tracePt t="88801" x="4314825" y="4381500"/>
          <p14:tracePt t="88817" x="4310063" y="4381500"/>
          <p14:tracePt t="88865" x="4300538" y="4381500"/>
          <p14:tracePt t="88881" x="4291013" y="4381500"/>
          <p14:tracePt t="88937" x="4286250" y="4386263"/>
          <p14:tracePt t="88977" x="4281488" y="4391025"/>
          <p14:tracePt t="89041" x="4281488" y="4405313"/>
          <p14:tracePt t="89096" x="4281488" y="4414838"/>
          <p14:tracePt t="89104" x="4286250" y="4414838"/>
          <p14:tracePt t="89112" x="4291013" y="4419600"/>
          <p14:tracePt t="89120" x="4324350" y="4424363"/>
          <p14:tracePt t="89130" x="4343400" y="4433888"/>
          <p14:tracePt t="89147" x="4376738" y="4433888"/>
          <p14:tracePt t="89164" x="4405313" y="4438650"/>
          <p14:tracePt t="89181" x="4452938" y="4443413"/>
          <p14:tracePt t="89197" x="4500563" y="4448175"/>
          <p14:tracePt t="89214" x="4538663" y="4462463"/>
          <p14:tracePt t="89231" x="4567238" y="4467225"/>
          <p14:tracePt t="89247" x="4586288" y="4467225"/>
          <p14:tracePt t="89264" x="4605338" y="4467225"/>
          <p14:tracePt t="89281" x="4619625" y="4467225"/>
          <p14:tracePt t="89298" x="4624388" y="4467225"/>
          <p14:tracePt t="89314" x="4633913" y="4467225"/>
          <p14:tracePt t="89331" x="4652963" y="4467225"/>
          <p14:tracePt t="89347" x="4672013" y="4467225"/>
          <p14:tracePt t="89364" x="4695825" y="4467225"/>
          <p14:tracePt t="89381" x="4724400" y="4462463"/>
          <p14:tracePt t="89398" x="4743450" y="4452938"/>
          <p14:tracePt t="89414" x="4748213" y="4452938"/>
          <p14:tracePt t="89431" x="4757738" y="4448175"/>
          <p14:tracePt t="89447" x="4772025" y="4438650"/>
          <p14:tracePt t="89464" x="4776788" y="4433888"/>
          <p14:tracePt t="89481" x="4791075" y="4424363"/>
          <p14:tracePt t="89498" x="4800600" y="4414838"/>
          <p14:tracePt t="89536" x="4800600" y="4410075"/>
          <p14:tracePt t="89544" x="4805363" y="4391025"/>
          <p14:tracePt t="89555" x="4814888" y="4386263"/>
          <p14:tracePt t="89564" x="4824413" y="4376738"/>
          <p14:tracePt t="89580" x="4829175" y="4371975"/>
          <p14:tracePt t="89597" x="4833938" y="4362450"/>
          <p14:tracePt t="89640" x="4833938" y="4352925"/>
          <p14:tracePt t="89801" x="4838700" y="4348163"/>
          <p14:tracePt t="89808" x="4843463" y="4348163"/>
          <p14:tracePt t="89817" x="4852988" y="4348163"/>
          <p14:tracePt t="89820" x="4876800" y="4357688"/>
          <p14:tracePt t="89831" x="4895850" y="4367213"/>
          <p14:tracePt t="89847" x="4938713" y="4386263"/>
          <p14:tracePt t="89847" x="4957763" y="4391025"/>
          <p14:tracePt t="89865" x="4986338" y="4395788"/>
          <p14:tracePt t="89881" x="5000625" y="4395788"/>
          <p14:tracePt t="89898" x="5005388" y="4395788"/>
          <p14:tracePt t="89914" x="5014913" y="4395788"/>
          <p14:tracePt t="89931" x="5024438" y="4395788"/>
          <p14:tracePt t="89993" x="5029200" y="4395788"/>
          <p14:tracePt t="90009" x="5029200" y="4391025"/>
          <p14:tracePt t="90017" x="5029200" y="4381500"/>
          <p14:tracePt t="90022" x="5029200" y="4367213"/>
          <p14:tracePt t="90031" x="5010150" y="4343400"/>
          <p14:tracePt t="90047" x="4995863" y="4324350"/>
          <p14:tracePt t="90047" x="4986338" y="4319588"/>
          <p14:tracePt t="90065" x="4972050" y="4300538"/>
          <p14:tracePt t="90081" x="4957763" y="4291013"/>
          <p14:tracePt t="90098" x="4943475" y="4281488"/>
          <p14:tracePt t="90114" x="4924425" y="4271963"/>
          <p14:tracePt t="90153" x="4919663" y="4271963"/>
          <p14:tracePt t="90170" x="4910138" y="4267200"/>
          <p14:tracePt t="90193" x="4905375" y="4267200"/>
          <p14:tracePt t="90209" x="4900613" y="4262438"/>
          <p14:tracePt t="90233" x="4900613" y="4252913"/>
          <p14:tracePt t="90248" x="4900613" y="4248150"/>
          <p14:tracePt t="90265" x="4900613" y="4243388"/>
          <p14:tracePt t="90273" x="4900613" y="4233863"/>
          <p14:tracePt t="90281" x="4900613" y="4229100"/>
          <p14:tracePt t="90286" x="4905375" y="4214813"/>
          <p14:tracePt t="90297" x="4943475" y="4195763"/>
          <p14:tracePt t="90314" x="4976813" y="4191000"/>
          <p14:tracePt t="90330" x="5014913" y="4186238"/>
          <p14:tracePt t="90350" x="5043488" y="4181475"/>
          <p14:tracePt t="90365" x="5057775" y="4176713"/>
          <p14:tracePt t="90384" x="5076825" y="4171950"/>
          <p14:tracePt t="90399" x="5081588" y="4171950"/>
          <p14:tracePt t="90434" x="5086350" y="4171950"/>
          <p14:tracePt t="90435" x="5091113" y="4171950"/>
          <p14:tracePt t="90450" x="5100638" y="4171950"/>
          <p14:tracePt t="90488" x="5114925" y="4171950"/>
          <p14:tracePt t="90522" x="5119688" y="4176713"/>
          <p14:tracePt t="90540" x="5119688" y="4181475"/>
          <p14:tracePt t="90546" x="5133975" y="4210050"/>
          <p14:tracePt t="90555" x="5138738" y="4214813"/>
          <p14:tracePt t="90565" x="5138738" y="4224338"/>
          <p14:tracePt t="90584" x="5143500" y="4243388"/>
          <p14:tracePt t="90599" x="5143500" y="4257675"/>
          <p14:tracePt t="90616" x="5148263" y="4271963"/>
          <p14:tracePt t="90679" x="5148263" y="4276725"/>
          <p14:tracePt t="90705" x="5148263" y="4281488"/>
          <p14:tracePt t="90711" x="5148263" y="4286250"/>
          <p14:tracePt t="90722" x="5148263" y="4295775"/>
          <p14:tracePt t="90733" x="5148263" y="4310063"/>
          <p14:tracePt t="90751" x="5148263" y="4319588"/>
          <p14:tracePt t="90767" x="5148263" y="4329113"/>
          <p14:tracePt t="90767" x="5148263" y="4333875"/>
          <p14:tracePt t="90801" x="5148263" y="4348163"/>
          <p14:tracePt t="90816" x="5148263" y="4362450"/>
          <p14:tracePt t="90835" x="5148263" y="4367213"/>
          <p14:tracePt t="90837" x="5138738" y="4386263"/>
          <p14:tracePt t="90852" x="5110163" y="4395788"/>
          <p14:tracePt t="90866" x="5081588" y="4395788"/>
          <p14:tracePt t="90886" x="5043488" y="4410075"/>
          <p14:tracePt t="90900" x="5029200" y="4410075"/>
          <p14:tracePt t="90918" x="5005388" y="4410075"/>
          <p14:tracePt t="90933" x="4995863" y="4410075"/>
          <p14:tracePt t="90951" x="4986338" y="4410075"/>
          <p14:tracePt t="90966" x="4972050" y="4410075"/>
          <p14:tracePt t="90984" x="4953000" y="4414838"/>
          <p14:tracePt t="91000" x="4933950" y="4414838"/>
          <p14:tracePt t="91018" x="4924425" y="4419600"/>
          <p14:tracePt t="91033" x="4900613" y="4424363"/>
          <p14:tracePt t="91052" x="4876800" y="4438650"/>
          <p14:tracePt t="91066" x="4852988" y="4443413"/>
          <p14:tracePt t="91086" x="4829175" y="4462463"/>
          <p14:tracePt t="91100" x="4814888" y="4467225"/>
          <p14:tracePt t="91118" x="4800600" y="4471988"/>
          <p14:tracePt t="91133" x="4791075" y="4471988"/>
          <p14:tracePt t="91152" x="4772025" y="4471988"/>
          <p14:tracePt t="91166" x="4733925" y="4476750"/>
          <p14:tracePt t="91166" x="4695825" y="4476750"/>
          <p14:tracePt t="91187" x="4681538" y="4476750"/>
          <p14:tracePt t="91200" x="4605338" y="4476750"/>
          <p14:tracePt t="91219" x="4576763" y="4476750"/>
          <p14:tracePt t="91233" x="4548188" y="4476750"/>
          <p14:tracePt t="91251" x="4529138" y="4476750"/>
          <p14:tracePt t="91266" x="4500563" y="4476750"/>
          <p14:tracePt t="91283" x="4448175" y="4476750"/>
          <p14:tracePt t="91300" x="4391025" y="4476750"/>
          <p14:tracePt t="91318" x="4338638" y="4476750"/>
          <p14:tracePt t="91335" x="4300538" y="4476750"/>
          <p14:tracePt t="91350" x="4291013" y="4476750"/>
          <p14:tracePt t="91366" x="4286250" y="4476750"/>
          <p14:tracePt t="91383" x="4276725" y="4476750"/>
          <p14:tracePt t="91449" x="4271963" y="4476750"/>
          <p14:tracePt t="91465" x="4262438" y="4476750"/>
          <p14:tracePt t="91481" x="4252913" y="4471988"/>
          <p14:tracePt t="91489" x="4248150" y="4467225"/>
          <p14:tracePt t="91500" x="4243388" y="4462463"/>
          <p14:tracePt t="91503" x="4233863" y="4448175"/>
          <p14:tracePt t="91515" x="4233863" y="4429125"/>
          <p14:tracePt t="91533" x="4233863" y="4400550"/>
          <p14:tracePt t="91549" x="4229100" y="4381500"/>
          <p14:tracePt t="91565" x="4229100" y="4362450"/>
          <p14:tracePt t="91583" x="4229100" y="4338638"/>
          <p14:tracePt t="91598" x="4229100" y="4324350"/>
          <p14:tracePt t="91616" x="4229100" y="4310063"/>
          <p14:tracePt t="91632" x="4229100" y="4281488"/>
          <p14:tracePt t="91651" x="4229100" y="4271963"/>
          <p14:tracePt t="91666" x="4229100" y="4262438"/>
          <p14:tracePt t="91683" x="4229100" y="4248150"/>
          <p14:tracePt t="91699" x="4243388" y="4229100"/>
          <p14:tracePt t="91715" x="4257675" y="4219575"/>
          <p14:tracePt t="91732" x="4286250" y="4200525"/>
          <p14:tracePt t="91750" x="4310063" y="4191000"/>
          <p14:tracePt t="91765" x="4348163" y="4176713"/>
          <p14:tracePt t="91783" x="4357688" y="4171950"/>
          <p14:tracePt t="91798" x="4376738" y="4167188"/>
          <p14:tracePt t="91815" x="4391025" y="4162425"/>
          <p14:tracePt t="91832" x="4424363" y="4143375"/>
          <p14:tracePt t="91850" x="4433888" y="4143375"/>
          <p14:tracePt t="91867" x="4452938" y="4138613"/>
          <p14:tracePt t="91882" x="4476750" y="4138613"/>
          <p14:tracePt t="91900" x="4486275" y="4138613"/>
          <p14:tracePt t="91915" x="4510088" y="4138613"/>
          <p14:tracePt t="91933" x="4533900" y="4138613"/>
          <p14:tracePt t="91949" x="4557713" y="4138613"/>
          <p14:tracePt t="91967" x="4581525" y="4138613"/>
          <p14:tracePt t="91983" x="4610100" y="4138613"/>
          <p14:tracePt t="91983" x="4629150" y="4143375"/>
          <p14:tracePt t="92003" x="4638675" y="4148138"/>
          <p14:tracePt t="92016" x="4676775" y="4167188"/>
          <p14:tracePt t="92035" x="4686300" y="4171950"/>
          <p14:tracePt t="92050" x="4691063" y="4176713"/>
          <p14:tracePt t="92068" x="4695825" y="4181475"/>
          <p14:tracePt t="92084" x="4710113" y="4191000"/>
          <p14:tracePt t="92102" x="4719638" y="4195763"/>
          <p14:tracePt t="92117" x="4724400" y="4214813"/>
          <p14:tracePt t="92134" x="4729163" y="4224338"/>
          <p14:tracePt t="92150" x="4733925" y="4229100"/>
          <p14:tracePt t="92167" x="4738688" y="4233863"/>
          <p14:tracePt t="92183" x="4743450" y="4238625"/>
          <p14:tracePt t="92219" x="4748213" y="4248150"/>
          <p14:tracePt t="92220" x="4752975" y="4267200"/>
          <p14:tracePt t="92235" x="4752975" y="4281488"/>
          <p14:tracePt t="92251" x="4767263" y="4305300"/>
          <p14:tracePt t="92268" x="4772025" y="4324350"/>
          <p14:tracePt t="92283" x="4772025" y="4333875"/>
          <p14:tracePt t="92302" x="4772025" y="4348163"/>
          <p14:tracePt t="92316" x="4772025" y="4357688"/>
          <p14:tracePt t="92336" x="4772025" y="4367213"/>
          <p14:tracePt t="92350" x="4772025" y="4376738"/>
          <p14:tracePt t="92367" x="4772025" y="4386263"/>
          <p14:tracePt t="92383" x="4772025" y="4410075"/>
          <p14:tracePt t="92401" x="4757738" y="4424363"/>
          <p14:tracePt t="92418" x="4752975" y="4438650"/>
          <p14:tracePt t="92436" x="4738688" y="4448175"/>
          <p14:tracePt t="92450" x="4729163" y="4467225"/>
          <p14:tracePt t="92468" x="4705350" y="4476750"/>
          <p14:tracePt t="92483" x="4695825" y="4486275"/>
          <p14:tracePt t="92503" x="4691063" y="4486275"/>
          <p14:tracePt t="92517" x="4681538" y="4491038"/>
          <p14:tracePt t="92535" x="4652963" y="4491038"/>
          <p14:tracePt t="92550" x="4633913" y="4491038"/>
          <p14:tracePt t="92567" x="4581525" y="4491038"/>
          <p14:tracePt t="92586" x="4557713" y="4491038"/>
          <p14:tracePt t="92601" x="4524375" y="4491038"/>
          <p14:tracePt t="92617" x="4457700" y="4491038"/>
          <p14:tracePt t="92635" x="4429125" y="4491038"/>
          <p14:tracePt t="92651" x="4405313" y="4491038"/>
          <p14:tracePt t="92668" x="4400550" y="4491038"/>
          <p14:tracePt t="92714" x="4391025" y="4486275"/>
          <p14:tracePt t="92786" x="4381500" y="4486275"/>
          <p14:tracePt t="92791" x="4371975" y="4481513"/>
          <p14:tracePt t="92811" x="4362450" y="4476750"/>
          <p14:tracePt t="92842" x="4348163" y="4471988"/>
          <p14:tracePt t="92856" x="4343400" y="4462463"/>
          <p14:tracePt t="92874" x="4338638" y="4452938"/>
          <p14:tracePt t="92875" x="4338638" y="4443413"/>
          <p14:tracePt t="92884" x="4333875" y="4438650"/>
          <p14:tracePt t="92901" x="4329113" y="4424363"/>
          <p14:tracePt t="92916" x="4324350" y="4419600"/>
          <p14:tracePt t="92934" x="4314825" y="4414838"/>
          <p14:tracePt t="92950" x="4314825" y="4400550"/>
          <p14:tracePt t="92968" x="4310063" y="4386263"/>
          <p14:tracePt t="93010" x="4310063" y="4381500"/>
          <p14:tracePt t="93019" x="4305300" y="4376738"/>
          <p14:tracePt t="93186" x="4305300" y="4367213"/>
          <p14:tracePt t="93202" x="4291013" y="4352925"/>
          <p14:tracePt t="93209" x="4252913" y="4352925"/>
          <p14:tracePt t="93217" x="4205288" y="4352925"/>
          <p14:tracePt t="93222" x="4152900" y="4343400"/>
          <p14:tracePt t="93232" x="3957638" y="4319588"/>
          <p14:tracePt t="93249" x="3838575" y="4300538"/>
          <p14:tracePt t="93266" x="3738563" y="4286250"/>
          <p14:tracePt t="93282" x="3690938" y="4271963"/>
          <p14:tracePt t="93299" x="3671888" y="4252913"/>
          <p14:tracePt t="93316" x="3652838" y="4238625"/>
          <p14:tracePt t="93335" x="3609975" y="4214813"/>
          <p14:tracePt t="93351" x="3552825" y="4176713"/>
          <p14:tracePt t="93366" x="3495675" y="4138613"/>
          <p14:tracePt t="93366" x="3452813" y="4119563"/>
          <p14:tracePt t="93387" x="3424238" y="4090988"/>
          <p14:tracePt t="93400" x="3328988" y="4029075"/>
          <p14:tracePt t="93419" x="3286125" y="3986213"/>
          <p14:tracePt t="93433" x="3252788" y="3948113"/>
          <p14:tracePt t="93452" x="3228975" y="3914775"/>
          <p14:tracePt t="93468" x="3200400" y="3876675"/>
          <p14:tracePt t="93486" x="3190875" y="3848100"/>
          <p14:tracePt t="93501" x="3186113" y="3829050"/>
          <p14:tracePt t="93518" x="3186113" y="3814763"/>
          <p14:tracePt t="93533" x="3186113" y="3805238"/>
          <p14:tracePt t="93730" x="3186113" y="3795713"/>
          <p14:tracePt t="93738" x="3186113" y="3781425"/>
          <p14:tracePt t="93745" x="3176588" y="3743325"/>
          <p14:tracePt t="93755" x="3157538" y="3724275"/>
          <p14:tracePt t="93766" x="3138488" y="3690938"/>
          <p14:tracePt t="93784" x="3124200" y="3662363"/>
          <p14:tracePt t="93800" x="3105150" y="3629025"/>
          <p14:tracePt t="93819" x="3100388" y="3624263"/>
          <p14:tracePt t="94080" x="3100388" y="3619500"/>
          <p14:tracePt t="94105" x="3100388" y="3614738"/>
          <p14:tracePt t="94129" x="3100388" y="3600450"/>
          <p14:tracePt t="94162" x="3100388" y="3595688"/>
          <p14:tracePt t="94192" x="3105150" y="3590925"/>
          <p14:tracePt t="94369" x="3105150" y="3600450"/>
          <p14:tracePt t="94374" x="3105150" y="3619500"/>
          <p14:tracePt t="94378" x="3105150" y="3629025"/>
          <p14:tracePt t="94389" x="3105150" y="3648075"/>
          <p14:tracePt t="94400" x="3095625" y="3690938"/>
          <p14:tracePt t="94418" x="3090863" y="3714750"/>
          <p14:tracePt t="94434" x="3086100" y="3729038"/>
          <p14:tracePt t="94451" x="3081338" y="3743325"/>
          <p14:tracePt t="94467" x="3081338" y="3757613"/>
          <p14:tracePt t="94484" x="3076575" y="3771900"/>
          <p14:tracePt t="94501" x="3076575" y="3776663"/>
          <p14:tracePt t="94517" x="3076575" y="3781425"/>
          <p14:tracePt t="94533" x="3067050" y="3786188"/>
          <p14:tracePt t="94593" x="3062288" y="3790950"/>
          <p14:tracePt t="94601" x="3057525" y="3795713"/>
          <p14:tracePt t="94606" x="3048000" y="3810000"/>
          <p14:tracePt t="94617" x="3043238" y="3814763"/>
          <p14:tracePt t="94633" x="3028950" y="3829050"/>
          <p14:tracePt t="94899" x="3028950" y="3805238"/>
          <p14:tracePt t="94900" x="3028950" y="3795713"/>
          <p14:tracePt t="94907" x="3028950" y="3776663"/>
          <p14:tracePt t="94916" x="3024188" y="3733800"/>
          <p14:tracePt t="94934" x="3014663" y="3695700"/>
          <p14:tracePt t="94950" x="3005138" y="3652838"/>
          <p14:tracePt t="94966" x="3000375" y="3624263"/>
          <p14:tracePt t="94983" x="2990850" y="3586163"/>
          <p14:tracePt t="95001" x="2976563" y="3538538"/>
          <p14:tracePt t="95018" x="2967038" y="3505200"/>
          <p14:tracePt t="95050" x="2952750" y="3481388"/>
          <p14:tracePt t="95067" x="2943225" y="3452813"/>
          <p14:tracePt t="95068" x="2928938" y="3429000"/>
          <p14:tracePt t="95084" x="2914650" y="3405188"/>
          <p14:tracePt t="95102" x="2890838" y="3376613"/>
          <p14:tracePt t="95117" x="2867025" y="3343275"/>
          <p14:tracePt t="95135" x="2828925" y="3319463"/>
          <p14:tracePt t="95149" x="2786063" y="3286125"/>
          <p14:tracePt t="95168" x="2743200" y="3252788"/>
          <p14:tracePt t="95183" x="2709863" y="3238500"/>
          <p14:tracePt t="95183" x="2686050" y="3224213"/>
          <p14:tracePt t="95202" x="2667000" y="3219450"/>
          <p14:tracePt t="95216" x="2633663" y="3205163"/>
          <p14:tracePt t="95236" x="2614613" y="3195638"/>
          <p14:tracePt t="95251" x="2586038" y="3186113"/>
          <p14:tracePt t="95269" x="2552700" y="3171825"/>
          <p14:tracePt t="95283" x="2500313" y="3148013"/>
          <p14:tracePt t="95302" x="2443163" y="3124200"/>
          <p14:tracePt t="95316" x="2386013" y="3095625"/>
          <p14:tracePt t="95334" x="2333625" y="3076575"/>
          <p14:tracePt t="95350" x="2281238" y="3048000"/>
          <p14:tracePt t="95368" x="2233613" y="3019425"/>
          <p14:tracePt t="95383" x="2185988" y="2981325"/>
          <p14:tracePt t="95403" x="2166938" y="2967038"/>
          <p14:tracePt t="95417" x="2128838" y="2928938"/>
          <p14:tracePt t="95436" x="2090738" y="2900363"/>
          <p14:tracePt t="95450" x="2057400" y="2886075"/>
          <p14:tracePt t="95468" x="2033588" y="2876550"/>
          <p14:tracePt t="95482" x="2009775" y="2876550"/>
          <p14:tracePt t="95521" x="2005013" y="2871788"/>
          <p14:tracePt t="95561" x="1995488" y="2867025"/>
          <p14:tracePt t="95602" x="1995488" y="2862263"/>
          <p14:tracePt t="95610" x="1985963" y="2847975"/>
          <p14:tracePt t="95621" x="1966913" y="2843213"/>
          <p14:tracePt t="95626" x="1938338" y="2833688"/>
          <p14:tracePt t="95626" x="1900238" y="2819400"/>
          <p14:tracePt t="95635" x="1876425" y="2771775"/>
          <p14:tracePt t="95651" x="1876425" y="2767013"/>
          <p14:tracePt t="96042" x="1866900" y="2767013"/>
          <p14:tracePt t="96153" x="1862138" y="2762250"/>
          <p14:tracePt t="96201" x="1862138" y="2752725"/>
          <p14:tracePt t="96217" x="1862138" y="2747963"/>
          <p14:tracePt t="96223" x="1862138" y="2743200"/>
          <p14:tracePt t="96237" x="1862138" y="2733675"/>
          <p14:tracePt t="96250" x="1862138" y="2728913"/>
          <p14:tracePt t="96252" x="1847850" y="2705100"/>
          <p14:tracePt t="96266" x="1833563" y="2690813"/>
          <p14:tracePt t="96283" x="1809750" y="2671763"/>
          <p14:tracePt t="96301" x="1781175" y="2643188"/>
          <p14:tracePt t="96317" x="1743075" y="2628900"/>
          <p14:tracePt t="96317" x="1733550" y="2624138"/>
          <p14:tracePt t="96338" x="1709738" y="2619375"/>
          <p14:tracePt t="96349" x="1681163" y="2614613"/>
          <p14:tracePt t="96367" x="1643063" y="2605088"/>
          <p14:tracePt t="96382" x="1600200" y="2600325"/>
          <p14:tracePt t="96399" x="1566863" y="2590800"/>
          <p14:tracePt t="96415" x="1528763" y="2586038"/>
          <p14:tracePt t="96415" x="1504950" y="2581275"/>
          <p14:tracePt t="96434" x="1481138" y="2571750"/>
          <p14:tracePt t="96448" x="1419225" y="2552700"/>
          <p14:tracePt t="96466" x="1376363" y="2543175"/>
          <p14:tracePt t="96481" x="1328738" y="2538413"/>
          <p14:tracePt t="96500" x="1281113" y="2528888"/>
          <p14:tracePt t="96515" x="1233488" y="2514600"/>
          <p14:tracePt t="96534" x="1185863" y="2500313"/>
          <p14:tracePt t="96550" x="1138238" y="2490788"/>
          <p14:tracePt t="96567" x="1076325" y="2486025"/>
          <p14:tracePt t="96589" x="1062038" y="2481263"/>
          <p14:tracePt t="96601" x="1052513" y="2481263"/>
          <p14:tracePt t="96777" x="1047750" y="2481263"/>
          <p14:tracePt t="96783" x="1047750" y="2486025"/>
          <p14:tracePt t="96799" x="1057275" y="2495550"/>
          <p14:tracePt t="96817" x="1090613" y="2500313"/>
          <p14:tracePt t="96819" x="1138238" y="2514600"/>
          <p14:tracePt t="96835" x="1176338" y="2519363"/>
          <p14:tracePt t="96851" x="1195388" y="2524125"/>
          <p14:tracePt t="96867" x="1214438" y="2524125"/>
          <p14:tracePt t="96884" x="1233488" y="2524125"/>
          <p14:tracePt t="96900" x="1247775" y="2528888"/>
          <p14:tracePt t="96917" x="1271588" y="2528888"/>
          <p14:tracePt t="96933" x="1295400" y="2538413"/>
          <p14:tracePt t="96951" x="1300163" y="2538413"/>
          <p14:tracePt t="96966" x="1328738" y="2538413"/>
          <p14:tracePt t="96966" x="1338263" y="2538413"/>
          <p14:tracePt t="97002" x="1343025" y="2538413"/>
          <p14:tracePt t="97003" x="1347788" y="2543175"/>
          <p14:tracePt t="97065" x="1352550" y="2543175"/>
          <p14:tracePt t="97073" x="1362075" y="2543175"/>
          <p14:tracePt t="97073" x="1376363" y="2543175"/>
          <p14:tracePt t="97089" x="1390650" y="2543175"/>
          <p14:tracePt t="97091" x="1400175" y="2543175"/>
          <p14:tracePt t="97100" x="1428750" y="2557463"/>
          <p14:tracePt t="97118" x="1457325" y="2571750"/>
          <p14:tracePt t="97133" x="1485900" y="2576513"/>
          <p14:tracePt t="97151" x="1495425" y="2576513"/>
          <p14:tracePt t="97166" x="1500188" y="2576513"/>
          <p14:tracePt t="97226" x="1504950" y="2576513"/>
          <p14:tracePt t="97274" x="1509713" y="2576513"/>
          <p14:tracePt t="97278" x="1524000" y="2576513"/>
          <p14:tracePt t="97300" x="1533525" y="2576513"/>
          <p14:tracePt t="97316" x="1562100" y="2576513"/>
          <p14:tracePt t="97318" x="1604963" y="2581275"/>
          <p14:tracePt t="97334" x="1647825" y="2586038"/>
          <p14:tracePt t="97351" x="1671638" y="2590800"/>
          <p14:tracePt t="97366" x="1690688" y="2595563"/>
          <p14:tracePt t="97384" x="1695450" y="2595563"/>
          <p14:tracePt t="97400" x="1709738" y="2600325"/>
          <p14:tracePt t="97417" x="1714500" y="2600325"/>
          <p14:tracePt t="98106" x="1724025" y="2600325"/>
          <p14:tracePt t="98329" x="1733550" y="2600325"/>
          <p14:tracePt t="98332" x="1738313" y="2609850"/>
          <p14:tracePt t="98632" x="1743075" y="2614613"/>
          <p14:tracePt t="98649" x="1747838" y="2619375"/>
          <p14:tracePt t="98841" x="1762125" y="2619375"/>
          <p14:tracePt t="98850" x="1776413" y="2619375"/>
          <p14:tracePt t="98858" x="1800225" y="2624138"/>
          <p14:tracePt t="98867" x="1828800" y="2628900"/>
          <p14:tracePt t="98883" x="1843088" y="2628900"/>
          <p14:tracePt t="98903" x="1857375" y="2633663"/>
          <p14:tracePt t="98916" x="1862138" y="2633663"/>
          <p14:tracePt t="99042" x="1876425" y="2633663"/>
          <p14:tracePt t="99050" x="1890713" y="2633663"/>
          <p14:tracePt t="99058" x="1924050" y="2633663"/>
          <p14:tracePt t="99068" x="1957388" y="2633663"/>
          <p14:tracePt t="99085" x="2005013" y="2647950"/>
          <p14:tracePt t="99102" x="2038350" y="2657475"/>
          <p14:tracePt t="99117" x="2052638" y="2657475"/>
          <p14:tracePt t="99134" x="2057400" y="2657475"/>
          <p14:tracePt t="99150" x="2062163" y="2657475"/>
          <p14:tracePt t="99191" x="2076450" y="2657475"/>
          <p14:tracePt t="99211" x="2081213" y="2657475"/>
          <p14:tracePt t="99220" x="2085975" y="2657475"/>
          <p14:tracePt t="99222" x="2100263" y="2657475"/>
          <p14:tracePt t="99235" x="2105025" y="2657475"/>
          <p14:tracePt t="99252" x="2119313" y="2657475"/>
          <p14:tracePt t="99268" x="2128838" y="2657475"/>
          <p14:tracePt t="99283" x="2138363" y="2657475"/>
          <p14:tracePt t="99303" x="2152650" y="2657475"/>
          <p14:tracePt t="99316" x="2162175" y="2657475"/>
          <p14:tracePt t="99337" x="2185988" y="2657475"/>
          <p14:tracePt t="99350" x="2205038" y="2657475"/>
          <p14:tracePt t="99368" x="2224088" y="2657475"/>
          <p14:tracePt t="99383" x="2238375" y="2657475"/>
          <p14:tracePt t="99403" x="2243138" y="2657475"/>
          <p14:tracePt t="99417" x="2247900" y="2657475"/>
          <p14:tracePt t="99466" x="2257425" y="2657475"/>
          <p14:tracePt t="99474" x="2262188" y="2652713"/>
          <p14:tracePt t="99482" x="2271713" y="2647950"/>
          <p14:tracePt t="99493" x="2286000" y="2647950"/>
          <p14:tracePt t="99517" x="2295525" y="2647950"/>
          <p14:tracePt t="99519" x="2324100" y="2647950"/>
          <p14:tracePt t="99535" x="2352675" y="2647950"/>
          <p14:tracePt t="99550" x="2381250" y="2647950"/>
          <p14:tracePt t="99568" x="2419350" y="2647950"/>
          <p14:tracePt t="99585" x="2447925" y="2647950"/>
          <p14:tracePt t="99585" x="2457450" y="2647950"/>
          <p14:tracePt t="99602" x="2476500" y="2647950"/>
          <p14:tracePt t="99616" x="2533650" y="2647950"/>
          <p14:tracePt t="99635" x="2576513" y="2643188"/>
          <p14:tracePt t="99650" x="2609850" y="2643188"/>
          <p14:tracePt t="99667" x="2638425" y="2643188"/>
          <p14:tracePt t="99684" x="2671763" y="2643188"/>
          <p14:tracePt t="99700" x="2690813" y="2643188"/>
          <p14:tracePt t="99717" x="2705100" y="2643188"/>
          <p14:tracePt t="99734" x="2719388" y="2643188"/>
          <p14:tracePt t="99858" x="2714625" y="2643188"/>
          <p14:tracePt t="99860" x="2705100" y="2643188"/>
          <p14:tracePt t="99871" x="2662238" y="2643188"/>
          <p14:tracePt t="99883" x="2624138" y="2643188"/>
          <p14:tracePt t="99901" x="2557463" y="2643188"/>
          <p14:tracePt t="99916" x="2481263" y="2643188"/>
          <p14:tracePt t="99934" x="2400300" y="2643188"/>
          <p14:tracePt t="99953" x="2328863" y="2633663"/>
          <p14:tracePt t="99966" x="2252663" y="2624138"/>
          <p14:tracePt t="99966" x="2228850" y="2624138"/>
          <p14:tracePt t="99986" x="2205038" y="2619375"/>
          <p14:tracePt t="100000" x="2162175" y="2619375"/>
          <p14:tracePt t="100019" x="2143125" y="2619375"/>
          <p14:tracePt t="100034" x="2128838" y="2619375"/>
          <p14:tracePt t="100056" x="2090738" y="2619375"/>
          <p14:tracePt t="100066" x="2047875" y="2619375"/>
          <p14:tracePt t="100086" x="2005013" y="2619375"/>
          <p14:tracePt t="100100" x="1976438" y="2619375"/>
          <p14:tracePt t="100117" x="1952625" y="2619375"/>
          <p14:tracePt t="100132" x="1947863" y="2619375"/>
          <p14:tracePt t="100132" x="1943100" y="2619375"/>
          <p14:tracePt t="100156" x="1933575" y="2619375"/>
          <p14:tracePt t="100167" x="1919288" y="2619375"/>
          <p14:tracePt t="100184" x="1900238" y="2614613"/>
          <p14:tracePt t="100200" x="1862138" y="2614613"/>
          <p14:tracePt t="100219" x="1838325" y="2614613"/>
          <p14:tracePt t="100233" x="1814513" y="2605088"/>
          <p14:tracePt t="100252" x="1800225" y="2605088"/>
          <p14:tracePt t="100267" x="1795463" y="2605088"/>
          <p14:tracePt t="100419" x="1795463" y="2595563"/>
          <p14:tracePt t="100433" x="1809750" y="2595563"/>
          <p14:tracePt t="100442" x="1824038" y="2595563"/>
          <p14:tracePt t="100447" x="1838325" y="2595563"/>
          <p14:tracePt t="100454" x="1862138" y="2590800"/>
          <p14:tracePt t="100467" x="1895475" y="2590800"/>
          <p14:tracePt t="100485" x="1924050" y="2590800"/>
          <p14:tracePt t="100501" x="1952625" y="2590800"/>
          <p14:tracePt t="100519" x="1981200" y="2590800"/>
          <p14:tracePt t="100533" x="2009775" y="2590800"/>
          <p14:tracePt t="100552" x="2038350" y="2590800"/>
          <p14:tracePt t="100566" x="2076450" y="2590800"/>
          <p14:tracePt t="100566" x="2090738" y="2590800"/>
          <p14:tracePt t="100586" x="2100263" y="2590800"/>
          <p14:tracePt t="100600" x="2133600" y="2590800"/>
          <p14:tracePt t="100619" x="2152650" y="2595563"/>
          <p14:tracePt t="100634" x="2162175" y="2595563"/>
          <p14:tracePt t="100652" x="2185988" y="2595563"/>
          <p14:tracePt t="100667" x="2195513" y="2600325"/>
          <p14:tracePt t="100685" x="2238375" y="2600325"/>
          <p14:tracePt t="100700" x="2262188" y="2609850"/>
          <p14:tracePt t="100719" x="2286000" y="2609850"/>
          <p14:tracePt t="100733" x="2305050" y="2614613"/>
          <p14:tracePt t="100751" x="2319338" y="2619375"/>
          <p14:tracePt t="100767" x="2328863" y="2619375"/>
          <p14:tracePt t="100767" x="2338388" y="2619375"/>
          <p14:tracePt t="100799" x="2347913" y="2624138"/>
          <p14:tracePt t="100801" x="2371725" y="2624138"/>
          <p14:tracePt t="100819" x="2390775" y="2628900"/>
          <p14:tracePt t="100835" x="2400300" y="2628900"/>
          <p14:tracePt t="100852" x="2419350" y="2628900"/>
          <p14:tracePt t="100867" x="2433638" y="2633663"/>
          <p14:tracePt t="100885" x="2452688" y="2633663"/>
          <p14:tracePt t="100901" x="2476500" y="2633663"/>
          <p14:tracePt t="100918" x="2495550" y="2643188"/>
          <p14:tracePt t="100934" x="2509838" y="2643188"/>
          <p14:tracePt t="101025" x="2524125" y="2643188"/>
          <p14:tracePt t="101057" x="2528888" y="2643188"/>
          <p14:tracePt t="101072" x="2533650" y="2643188"/>
          <p14:tracePt t="101098" x="2538413" y="2638425"/>
          <p14:tracePt t="101106" x="2547938" y="2638425"/>
          <p14:tracePt t="101110" x="2552700" y="2638425"/>
          <p14:tracePt t="101122" x="2557463" y="2633663"/>
          <p14:tracePt t="101134" x="2576513" y="2633663"/>
          <p14:tracePt t="101152" x="2581275" y="2633663"/>
          <p14:tracePt t="101167" x="2595563" y="2624138"/>
          <p14:tracePt t="101167" x="2600325" y="2624138"/>
          <p14:tracePt t="101211" x="2605088" y="2624138"/>
          <p14:tracePt t="101242" x="2609850" y="2624138"/>
          <p14:tracePt t="101254" x="2624138" y="2619375"/>
          <p14:tracePt t="101266" x="2633663" y="2619375"/>
          <p14:tracePt t="101269" x="2638425" y="2614613"/>
          <p14:tracePt t="101682" x="2633663" y="2614613"/>
          <p14:tracePt t="101698" x="2628900" y="2614613"/>
          <p14:tracePt t="101762" x="2614613" y="2614613"/>
          <p14:tracePt t="101778" x="2609850" y="2614613"/>
          <p14:tracePt t="101779" x="2605088" y="2614613"/>
          <p14:tracePt t="101800" x="2590800" y="2614613"/>
          <p14:tracePt t="101817" x="2586038" y="2605088"/>
          <p14:tracePt t="101849" x="2581275" y="2605088"/>
          <p14:tracePt t="101871" x="2562225" y="2605088"/>
          <p14:tracePt t="101890" x="2552700" y="2600325"/>
          <p14:tracePt t="101892" x="2547938" y="2595563"/>
          <p14:tracePt t="101902" x="2538413" y="2595563"/>
          <p14:tracePt t="101916" x="2509838" y="2586038"/>
          <p14:tracePt t="101935" x="2486025" y="2586038"/>
          <p14:tracePt t="101950" x="2466975" y="2581275"/>
          <p14:tracePt t="101968" x="2457450" y="2571750"/>
          <p14:tracePt t="103074" x="2471738" y="2571750"/>
          <p14:tracePt t="103081" x="2481263" y="2576513"/>
          <p14:tracePt t="103088" x="2505075" y="2581275"/>
          <p14:tracePt t="103100" x="2528888" y="2590800"/>
          <p14:tracePt t="103117" x="2552700" y="2590800"/>
          <p14:tracePt t="103133" x="2576513" y="2600325"/>
          <p14:tracePt t="103150" x="2600325" y="2609850"/>
          <p14:tracePt t="103167" x="2643188" y="2619375"/>
          <p14:tracePt t="103183" x="2662238" y="2619375"/>
          <p14:tracePt t="103200" x="2695575" y="2624138"/>
          <p14:tracePt t="103216" x="2724150" y="2624138"/>
          <p14:tracePt t="103235" x="2743200" y="2624138"/>
          <p14:tracePt t="103252" x="2762250" y="2624138"/>
          <p14:tracePt t="103266" x="2786063" y="2624138"/>
          <p14:tracePt t="103286" x="2795588" y="2624138"/>
          <p14:tracePt t="103299" x="2819400" y="2624138"/>
          <p14:tracePt t="103318" x="2824163" y="2624138"/>
          <p14:tracePt t="103334" x="2838450" y="2628900"/>
          <p14:tracePt t="103351" x="2852738" y="2628900"/>
          <p14:tracePt t="103366" x="2871788" y="2628900"/>
          <p14:tracePt t="103366" x="2876550" y="2628900"/>
          <p14:tracePt t="103387" x="2881313" y="2628900"/>
          <p14:tracePt t="103400" x="2924175" y="2633663"/>
          <p14:tracePt t="103419" x="2957513" y="2643188"/>
          <p14:tracePt t="103433" x="3000375" y="2647950"/>
          <p14:tracePt t="103451" x="3033713" y="2657475"/>
          <p14:tracePt t="103466" x="3062288" y="2667000"/>
          <p14:tracePt t="103485" x="3081338" y="2671763"/>
          <p14:tracePt t="103502" x="3095625" y="2671763"/>
          <p14:tracePt t="103518" x="3109913" y="2671763"/>
          <p14:tracePt t="103533" x="3138488" y="2676525"/>
          <p14:tracePt t="103552" x="3162300" y="2681288"/>
          <p14:tracePt t="103566" x="3186113" y="2681288"/>
          <p14:tracePt t="103566" x="3195638" y="2686050"/>
          <p14:tracePt t="103586" x="3205163" y="2686050"/>
          <p14:tracePt t="103600" x="3248025" y="2700338"/>
          <p14:tracePt t="103619" x="3281363" y="2709863"/>
          <p14:tracePt t="103634" x="3300413" y="2714625"/>
          <p14:tracePt t="103652" x="3309938" y="2714625"/>
          <p14:tracePt t="103666" x="3319463" y="2714625"/>
          <p14:tracePt t="103746" x="3324225" y="2714625"/>
          <p14:tracePt t="103769" x="3328988" y="2714625"/>
          <p14:tracePt t="103777" x="3343275" y="2714625"/>
          <p14:tracePt t="103788" x="3348038" y="2714625"/>
          <p14:tracePt t="103798" x="3362325" y="2714625"/>
          <p14:tracePt t="103815" x="3390900" y="2714625"/>
          <p14:tracePt t="103835" x="3400425" y="2714625"/>
          <p14:tracePt t="103851" x="3409950" y="2714625"/>
          <p14:tracePt t="103866" x="3429000" y="2714625"/>
          <p14:tracePt t="103884" x="3443288" y="2700338"/>
          <p14:tracePt t="103899" x="3457575" y="2695575"/>
          <p14:tracePt t="103917" x="3471863" y="2690813"/>
          <p14:tracePt t="103933" x="3486150" y="2681288"/>
          <p14:tracePt t="103951" x="3495675" y="2671763"/>
          <p14:tracePt t="103966" x="3505200" y="2667000"/>
          <p14:tracePt t="103966" x="3509963" y="2652713"/>
          <p14:tracePt t="104008" x="3519488" y="2638425"/>
          <p14:tracePt t="104026" x="3529013" y="2628900"/>
          <p14:tracePt t="104028" x="3529013" y="2624138"/>
          <p14:tracePt t="104050" x="3533775" y="2614613"/>
          <p14:tracePt t="104053" x="3538538" y="2600325"/>
          <p14:tracePt t="104066" x="3543300" y="2590800"/>
          <p14:tracePt t="104083" x="3548063" y="2586038"/>
          <p14:tracePt t="104098" x="3557588" y="2581275"/>
          <p14:tracePt t="104137" x="3567113" y="2576513"/>
          <p14:tracePt t="104234" x="3571875" y="2576513"/>
          <p14:tracePt t="104250" x="3571875" y="2586038"/>
          <p14:tracePt t="104258" x="3571875" y="2595563"/>
          <p14:tracePt t="104266" x="3571875" y="2600325"/>
          <p14:tracePt t="104282" x="3571875" y="2619375"/>
          <p14:tracePt t="104284" x="3571875" y="2628900"/>
          <p14:tracePt t="104301" x="3571875" y="2638425"/>
          <p14:tracePt t="104317" x="3552825" y="2657475"/>
          <p14:tracePt t="104335" x="3529013" y="2667000"/>
          <p14:tracePt t="104353" x="3500438" y="2671763"/>
          <p14:tracePt t="104367" x="3452813" y="2681288"/>
          <p14:tracePt t="104385" x="3395663" y="2686050"/>
          <p14:tracePt t="104401" x="3286125" y="2686050"/>
          <p14:tracePt t="104419" x="3195638" y="2686050"/>
          <p14:tracePt t="104434" x="3109913" y="2686050"/>
          <p14:tracePt t="104451" x="3038475" y="2686050"/>
          <p14:tracePt t="104467" x="2962275" y="2686050"/>
          <p14:tracePt t="104484" x="2890838" y="2686050"/>
          <p14:tracePt t="104502" x="2824163" y="2686050"/>
          <p14:tracePt t="104518" x="2757488" y="2686050"/>
          <p14:tracePt t="104534" x="2690813" y="2686050"/>
          <p14:tracePt t="104552" x="2609850" y="2686050"/>
          <p14:tracePt t="104567" x="2533650" y="2686050"/>
          <p14:tracePt t="104567" x="2490788" y="2686050"/>
          <p14:tracePt t="104587" x="2447925" y="2686050"/>
          <p14:tracePt t="104600" x="2366963" y="2686050"/>
          <p14:tracePt t="104600" x="2338388" y="2686050"/>
          <p14:tracePt t="104619" x="2300288" y="2686050"/>
          <p14:tracePt t="104634" x="2214563" y="2686050"/>
          <p14:tracePt t="104651" x="2162175" y="2686050"/>
          <p14:tracePt t="104666" x="2109788" y="2686050"/>
          <p14:tracePt t="104683" x="2062163" y="2686050"/>
          <p14:tracePt t="104700" x="2028825" y="2676525"/>
          <p14:tracePt t="104717" x="2000250" y="2671763"/>
          <p14:tracePt t="104732" x="1981200" y="2671763"/>
          <p14:tracePt t="104749" x="1976438" y="2671763"/>
          <p14:tracePt t="104767" x="1966913" y="2671763"/>
          <p14:tracePt t="104784" x="1957388" y="2667000"/>
          <p14:tracePt t="104800" x="1952625" y="2667000"/>
          <p14:tracePt t="104962" x="1952625" y="2662238"/>
          <p14:tracePt t="104967" x="1952625" y="2652713"/>
          <p14:tracePt t="104971" x="1957388" y="2647950"/>
          <p14:tracePt t="104983" x="1981200" y="2633663"/>
          <p14:tracePt t="105016" x="1985963" y="2624138"/>
          <p14:tracePt t="105019" x="1995488" y="2614613"/>
          <p14:tracePt t="105036" x="2005013" y="2605088"/>
          <p14:tracePt t="105051" x="2014538" y="2595563"/>
          <p14:tracePt t="105068" x="2033588" y="2595563"/>
          <p14:tracePt t="105082" x="2052638" y="2590800"/>
          <p14:tracePt t="105102" x="2071688" y="2590800"/>
          <p14:tracePt t="105117" x="2090738" y="2586038"/>
          <p14:tracePt t="105134" x="2128838" y="2581275"/>
          <p14:tracePt t="105151" x="2162175" y="2566988"/>
          <p14:tracePt t="105167" x="2219325" y="2562225"/>
          <p14:tracePt t="105183" x="2247900" y="2552700"/>
          <p14:tracePt t="105183" x="2271713" y="2552700"/>
          <p14:tracePt t="105203" x="2286000" y="2552700"/>
          <p14:tracePt t="105216" x="2328863" y="2552700"/>
          <p14:tracePt t="105235" x="2343150" y="2552700"/>
          <p14:tracePt t="105250" x="2362200" y="2552700"/>
          <p14:tracePt t="105268" x="2376488" y="2552700"/>
          <p14:tracePt t="105283" x="2395538" y="2552700"/>
          <p14:tracePt t="105303" x="2424113" y="2557463"/>
          <p14:tracePt t="105316" x="2462213" y="2571750"/>
          <p14:tracePt t="105336" x="2490788" y="2581275"/>
          <p14:tracePt t="105349" x="2505075" y="2586038"/>
          <p14:tracePt t="105366" x="2509838" y="2590800"/>
          <p14:tracePt t="105513" x="2519363" y="2595563"/>
          <p14:tracePt t="105545" x="2524125" y="2600325"/>
          <p14:tracePt t="105557" x="2528888" y="2609850"/>
          <p14:tracePt t="105577" x="2538413" y="2619375"/>
          <p14:tracePt t="105601" x="2543175" y="2624138"/>
          <p14:tracePt t="105621" x="2547938" y="2628900"/>
          <p14:tracePt t="105625" x="2557463" y="2633663"/>
          <p14:tracePt t="105631" x="2562225" y="2638425"/>
          <p14:tracePt t="105648" x="2571750" y="2643188"/>
          <p14:tracePt t="105665" x="2581275" y="2657475"/>
          <p14:tracePt t="105681" x="2595563" y="2671763"/>
          <p14:tracePt t="105698" x="2609850" y="2681288"/>
          <p14:tracePt t="105715" x="2643188" y="2695575"/>
          <p14:tracePt t="105731" x="2671763" y="2714625"/>
          <p14:tracePt t="105747" x="2709863" y="2733675"/>
          <p14:tracePt t="105764" x="2743200" y="2762250"/>
          <p14:tracePt t="105780" x="2776538" y="2781300"/>
          <p14:tracePt t="105797" x="2800350" y="2814638"/>
          <p14:tracePt t="105813" x="2833688" y="2862263"/>
          <p14:tracePt t="105831" x="2852738" y="2886075"/>
          <p14:tracePt t="105847" x="2876550" y="2933700"/>
          <p14:tracePt t="105864" x="2905125" y="3000375"/>
          <p14:tracePt t="105880" x="2909888" y="3048000"/>
          <p14:tracePt t="105898" x="2924175" y="3100388"/>
          <p14:tracePt t="105914" x="2928938" y="3148013"/>
          <p14:tracePt t="105931" x="2928938" y="3195638"/>
          <p14:tracePt t="105947" x="2933700" y="3243263"/>
          <p14:tracePt t="105964" x="2938463" y="3286125"/>
          <p14:tracePt t="105980" x="2947988" y="3338513"/>
          <p14:tracePt t="105998" x="2947988" y="3381375"/>
          <p14:tracePt t="106014" x="2957513" y="3433763"/>
          <p14:tracePt t="106031" x="2957513" y="3490913"/>
          <p14:tracePt t="106047" x="2957513" y="3538538"/>
          <p14:tracePt t="106047" x="2957513" y="3567113"/>
          <p14:tracePt t="106065" x="2957513" y="3600450"/>
          <p14:tracePt t="106080" x="2957513" y="3638550"/>
          <p14:tracePt t="106097" x="2957513" y="3671888"/>
          <p14:tracePt t="106114" x="2957513" y="3690938"/>
          <p14:tracePt t="106131" x="2957513" y="3724275"/>
          <p14:tracePt t="106147" x="2957513" y="3757613"/>
          <p14:tracePt t="106164" x="2957513" y="3795713"/>
          <p14:tracePt t="106181" x="2952750" y="3848100"/>
          <p14:tracePt t="106197" x="2947988" y="3910013"/>
          <p14:tracePt t="106214" x="2943225" y="3967163"/>
          <p14:tracePt t="106231" x="2943225" y="4019550"/>
          <p14:tracePt t="106247" x="2938463" y="4062413"/>
          <p14:tracePt t="106247" x="2933700" y="4076700"/>
          <p14:tracePt t="106265" x="2928938" y="4090988"/>
          <p14:tracePt t="106281" x="2924175" y="4119563"/>
          <p14:tracePt t="106297" x="2924175" y="4138613"/>
          <p14:tracePt t="106314" x="2909888" y="4162425"/>
          <p14:tracePt t="106331" x="2905125" y="4186238"/>
          <p14:tracePt t="106347" x="2895600" y="4219575"/>
          <p14:tracePt t="106364" x="2890838" y="4233863"/>
          <p14:tracePt t="106380" x="2890838" y="4248150"/>
          <p14:tracePt t="106398" x="2886075" y="4271963"/>
          <p14:tracePt t="106414" x="2876550" y="4295775"/>
          <p14:tracePt t="106431" x="2876550" y="4324350"/>
          <p14:tracePt t="106447" x="2876550" y="4338638"/>
          <p14:tracePt t="106464" x="2876550" y="4357688"/>
          <p14:tracePt t="106481" x="2876550" y="4362450"/>
          <p14:tracePt t="106498" x="2876550" y="4367213"/>
          <p14:tracePt t="106561" x="2876550" y="4381500"/>
          <p14:tracePt t="106577" x="2881313" y="4386263"/>
          <p14:tracePt t="106583" x="2890838" y="4386263"/>
          <p14:tracePt t="106588" x="2895600" y="4386263"/>
          <p14:tracePt t="106597" x="2924175" y="4391025"/>
          <p14:tracePt t="106614" x="2947988" y="4395788"/>
          <p14:tracePt t="106631" x="2976563" y="4395788"/>
          <p14:tracePt t="106647" x="2995613" y="4410075"/>
          <p14:tracePt t="106664" x="3033713" y="4410075"/>
          <p14:tracePt t="106681" x="3052763" y="4410075"/>
          <p14:tracePt t="106697" x="3062288" y="4410075"/>
          <p14:tracePt t="106714" x="3081338" y="4410075"/>
          <p14:tracePt t="106731" x="3090863" y="4410075"/>
          <p14:tracePt t="106747" x="3105150" y="4395788"/>
          <p14:tracePt t="106764" x="3124200" y="4381500"/>
          <p14:tracePt t="106781" x="3138488" y="4362450"/>
          <p14:tracePt t="106797" x="3143250" y="4338638"/>
          <p14:tracePt t="106815" x="3148013" y="4314825"/>
          <p14:tracePt t="106831" x="3148013" y="4295775"/>
          <p14:tracePt t="106848" x="3148013" y="4262438"/>
          <p14:tracePt t="106864" x="3148013" y="4229100"/>
          <p14:tracePt t="106882" x="3148013" y="4219575"/>
          <p14:tracePt t="106897" x="3148013" y="4195763"/>
          <p14:tracePt t="106914" x="3148013" y="4191000"/>
          <p14:tracePt t="106931" x="3148013" y="4181475"/>
          <p14:tracePt t="106948" x="3138488" y="4171950"/>
          <p14:tracePt t="106964" x="3133725" y="4167188"/>
          <p14:tracePt t="106981" x="3114675" y="4143375"/>
          <p14:tracePt t="106998" x="3086100" y="4124325"/>
          <p14:tracePt t="107015" x="3052763" y="4110038"/>
          <p14:tracePt t="107031" x="3014663" y="4086225"/>
          <p14:tracePt t="107048" x="2995613" y="4081463"/>
          <p14:tracePt t="107064" x="2976563" y="4071938"/>
          <p14:tracePt t="107081" x="2957513" y="4067175"/>
          <p14:tracePt t="107098" x="2947988" y="4062413"/>
          <p14:tracePt t="107115" x="2924175" y="4062413"/>
          <p14:tracePt t="107131" x="2890838" y="4062413"/>
          <p14:tracePt t="107148" x="2847975" y="4062413"/>
          <p14:tracePt t="107164" x="2809875" y="4062413"/>
          <p14:tracePt t="107182" x="2767013" y="4071938"/>
          <p14:tracePt t="107198" x="2733675" y="4081463"/>
          <p14:tracePt t="107215" x="2714625" y="4090988"/>
          <p14:tracePt t="107231" x="2705100" y="4105275"/>
          <p14:tracePt t="107248" x="2690813" y="4114800"/>
          <p14:tracePt t="107264" x="2686050" y="4129088"/>
          <p14:tracePt t="107282" x="2686050" y="4157663"/>
          <p14:tracePt t="107298" x="2686050" y="4171950"/>
          <p14:tracePt t="107315" x="2686050" y="4181475"/>
          <p14:tracePt t="107331" x="2686050" y="4195763"/>
          <p14:tracePt t="107348" x="2686050" y="4205288"/>
          <p14:tracePt t="107365" x="2686050" y="4214813"/>
          <p14:tracePt t="107381" x="2695575" y="4224338"/>
          <p14:tracePt t="107398" x="2700338" y="4229100"/>
          <p14:tracePt t="107415" x="2719388" y="4238625"/>
          <p14:tracePt t="107431" x="2728913" y="4248150"/>
          <p14:tracePt t="107448" x="2738438" y="4257675"/>
          <p14:tracePt t="107465" x="2757488" y="4267200"/>
          <p14:tracePt t="107480" x="2776538" y="4267200"/>
          <p14:tracePt t="107497" x="2790825" y="4276725"/>
          <p14:tracePt t="107514" x="2819400" y="4276725"/>
          <p14:tracePt t="107530" x="2843213" y="4276725"/>
          <p14:tracePt t="107547" x="2871788" y="4276725"/>
          <p14:tracePt t="107563" x="2905125" y="4276725"/>
          <p14:tracePt t="107581" x="2943225" y="4276725"/>
          <p14:tracePt t="107597" x="2981325" y="4276725"/>
          <p14:tracePt t="107614" x="3009900" y="4276725"/>
          <p14:tracePt t="107630" x="3038475" y="4276725"/>
          <p14:tracePt t="107647" x="3057525" y="4276725"/>
          <p14:tracePt t="107664" x="3086100" y="4276725"/>
          <p14:tracePt t="107681" x="3105150" y="4267200"/>
          <p14:tracePt t="107697" x="3138488" y="4248150"/>
          <p14:tracePt t="107714" x="3171825" y="4238625"/>
          <p14:tracePt t="107730" x="3190875" y="4229100"/>
          <p14:tracePt t="107747" x="3219450" y="4219575"/>
          <p14:tracePt t="107764" x="3238500" y="4214813"/>
          <p14:tracePt t="107781" x="3248025" y="4200525"/>
          <p14:tracePt t="107797" x="3252788" y="4195763"/>
          <p14:tracePt t="107814" x="3262313" y="4186238"/>
          <p14:tracePt t="107830" x="3271838" y="4181475"/>
          <p14:tracePt t="107847" x="3276600" y="4176713"/>
          <p14:tracePt t="107864" x="3281363" y="4167188"/>
          <p14:tracePt t="107881" x="3286125" y="4162425"/>
          <p14:tracePt t="107897" x="3290888" y="4152900"/>
          <p14:tracePt t="108016" x="3290888" y="4148138"/>
          <p14:tracePt t="108040" x="3290888" y="4143375"/>
          <p14:tracePt t="108064" x="3286125" y="4138613"/>
          <p14:tracePt t="108080" x="3281363" y="4133850"/>
          <p14:tracePt t="108088" x="3267075" y="4129088"/>
          <p14:tracePt t="108096" x="3262313" y="4119563"/>
          <p14:tracePt t="108103" x="3252788" y="4086225"/>
          <p14:tracePt t="108114" x="3238500" y="4048125"/>
          <p14:tracePt t="108130" x="3228975" y="4024313"/>
          <p14:tracePt t="108147" x="3209925" y="3995738"/>
          <p14:tracePt t="108164" x="3205163" y="3981450"/>
          <p14:tracePt t="108181" x="3205163" y="3967163"/>
          <p14:tracePt t="108197" x="3200400" y="3952875"/>
          <p14:tracePt t="108609" x="3195638" y="3948113"/>
          <p14:tracePt t="108764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6432100" y="562761"/>
            <a:ext cx="2124278" cy="369334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Network Design</a:t>
            </a:r>
          </a:p>
          <a:p>
            <a:pPr algn="l">
              <a:tabLst>
                <a:tab pos="180864" algn="l"/>
              </a:tabLst>
            </a:pP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Signal Distribution–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Design Parameters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6258" y="941908"/>
            <a:ext cx="6123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outputs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desirable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extended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Sufficient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delay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seperation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(time-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gating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power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distribution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8600" y="1666897"/>
            <a:ext cx="1951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Time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domain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signals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00" y="562761"/>
            <a:ext cx="2124278" cy="369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uppieren 26"/>
          <p:cNvGrpSpPr/>
          <p:nvPr/>
        </p:nvGrpSpPr>
        <p:grpSpPr>
          <a:xfrm>
            <a:off x="316258" y="2098780"/>
            <a:ext cx="2438444" cy="448885"/>
            <a:chOff x="316258" y="2098780"/>
            <a:chExt cx="2438444" cy="448885"/>
          </a:xfrm>
        </p:grpSpPr>
        <p:sp>
          <p:nvSpPr>
            <p:cNvPr id="5" name="Rechteck 4"/>
            <p:cNvSpPr/>
            <p:nvPr/>
          </p:nvSpPr>
          <p:spPr bwMode="auto">
            <a:xfrm>
              <a:off x="316258" y="2098780"/>
              <a:ext cx="2438444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0" r="7605" b="71298"/>
            <a:stretch/>
          </p:blipFill>
          <p:spPr bwMode="auto">
            <a:xfrm>
              <a:off x="457400" y="2105319"/>
              <a:ext cx="2105018" cy="411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uppieren 16"/>
          <p:cNvGrpSpPr/>
          <p:nvPr/>
        </p:nvGrpSpPr>
        <p:grpSpPr>
          <a:xfrm>
            <a:off x="325556" y="2656621"/>
            <a:ext cx="2429146" cy="448885"/>
            <a:chOff x="325556" y="2656621"/>
            <a:chExt cx="2429146" cy="448885"/>
          </a:xfrm>
        </p:grpSpPr>
        <p:sp>
          <p:nvSpPr>
            <p:cNvPr id="22" name="Rechteck 21"/>
            <p:cNvSpPr/>
            <p:nvPr/>
          </p:nvSpPr>
          <p:spPr bwMode="auto">
            <a:xfrm>
              <a:off x="325556" y="2656621"/>
              <a:ext cx="2429146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6" t="35999" r="4191" b="37958"/>
            <a:stretch/>
          </p:blipFill>
          <p:spPr bwMode="auto">
            <a:xfrm>
              <a:off x="341273" y="2694157"/>
              <a:ext cx="2337272" cy="373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Rechteck 23"/>
          <p:cNvSpPr/>
          <p:nvPr/>
        </p:nvSpPr>
        <p:spPr bwMode="auto">
          <a:xfrm>
            <a:off x="316258" y="3247282"/>
            <a:ext cx="2438444" cy="4488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3075436" y="2098880"/>
            <a:ext cx="2232683" cy="448885"/>
            <a:chOff x="3293974" y="2409434"/>
            <a:chExt cx="2232683" cy="448885"/>
          </a:xfrm>
        </p:grpSpPr>
        <p:sp>
          <p:nvSpPr>
            <p:cNvPr id="25" name="Rechteck 24"/>
            <p:cNvSpPr/>
            <p:nvPr/>
          </p:nvSpPr>
          <p:spPr bwMode="auto">
            <a:xfrm>
              <a:off x="3293974" y="2409434"/>
              <a:ext cx="2232683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8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33" r="12150" b="76055"/>
            <a:stretch/>
          </p:blipFill>
          <p:spPr bwMode="auto">
            <a:xfrm>
              <a:off x="3330719" y="2518066"/>
              <a:ext cx="2159193" cy="231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Gruppieren 13"/>
          <p:cNvGrpSpPr/>
          <p:nvPr/>
        </p:nvGrpSpPr>
        <p:grpSpPr>
          <a:xfrm>
            <a:off x="3075435" y="2694157"/>
            <a:ext cx="2790121" cy="448885"/>
            <a:chOff x="3293973" y="3004711"/>
            <a:chExt cx="2790121" cy="448885"/>
          </a:xfrm>
        </p:grpSpPr>
        <p:sp>
          <p:nvSpPr>
            <p:cNvPr id="29" name="Rechteck 28"/>
            <p:cNvSpPr/>
            <p:nvPr/>
          </p:nvSpPr>
          <p:spPr bwMode="auto">
            <a:xfrm>
              <a:off x="3293973" y="3004711"/>
              <a:ext cx="2790121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30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" t="31871" r="3029" b="36258"/>
            <a:stretch/>
          </p:blipFill>
          <p:spPr bwMode="auto">
            <a:xfrm>
              <a:off x="3320309" y="3075004"/>
              <a:ext cx="2737449" cy="308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uppieren 14"/>
          <p:cNvGrpSpPr/>
          <p:nvPr/>
        </p:nvGrpSpPr>
        <p:grpSpPr>
          <a:xfrm>
            <a:off x="3067213" y="3287149"/>
            <a:ext cx="3034536" cy="448885"/>
            <a:chOff x="3285751" y="3597703"/>
            <a:chExt cx="3034536" cy="448885"/>
          </a:xfrm>
        </p:grpSpPr>
        <p:sp>
          <p:nvSpPr>
            <p:cNvPr id="32" name="Rechteck 31"/>
            <p:cNvSpPr/>
            <p:nvPr/>
          </p:nvSpPr>
          <p:spPr bwMode="auto">
            <a:xfrm>
              <a:off x="3285751" y="3597703"/>
              <a:ext cx="3034536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33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9" t="72097" r="1957"/>
            <a:stretch/>
          </p:blipFill>
          <p:spPr bwMode="auto">
            <a:xfrm>
              <a:off x="3327902" y="3687188"/>
              <a:ext cx="2950234" cy="269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63" name="Gruppieren 2062"/>
          <p:cNvGrpSpPr/>
          <p:nvPr/>
        </p:nvGrpSpPr>
        <p:grpSpPr>
          <a:xfrm>
            <a:off x="318269" y="4041183"/>
            <a:ext cx="3474761" cy="429847"/>
            <a:chOff x="341273" y="4041183"/>
            <a:chExt cx="3474761" cy="429847"/>
          </a:xfrm>
        </p:grpSpPr>
        <p:sp>
          <p:nvSpPr>
            <p:cNvPr id="2049" name="Rechteck 2048"/>
            <p:cNvSpPr/>
            <p:nvPr/>
          </p:nvSpPr>
          <p:spPr bwMode="auto">
            <a:xfrm>
              <a:off x="341273" y="4041183"/>
              <a:ext cx="3474761" cy="42984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048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9" r="1324"/>
            <a:stretch/>
          </p:blipFill>
          <p:spPr bwMode="auto">
            <a:xfrm>
              <a:off x="393626" y="4067391"/>
              <a:ext cx="3370054" cy="377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8" name="Gruppieren 2057"/>
          <p:cNvGrpSpPr/>
          <p:nvPr/>
        </p:nvGrpSpPr>
        <p:grpSpPr>
          <a:xfrm>
            <a:off x="3910642" y="4055889"/>
            <a:ext cx="1449238" cy="400435"/>
            <a:chOff x="4077419" y="4041183"/>
            <a:chExt cx="1449238" cy="400435"/>
          </a:xfrm>
        </p:grpSpPr>
        <p:sp>
          <p:nvSpPr>
            <p:cNvPr id="2057" name="Rechteck 2056"/>
            <p:cNvSpPr/>
            <p:nvPr/>
          </p:nvSpPr>
          <p:spPr bwMode="auto">
            <a:xfrm>
              <a:off x="4077419" y="4041183"/>
              <a:ext cx="1449238" cy="40043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056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8476" y="4085669"/>
              <a:ext cx="1307124" cy="31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62" name="Gruppieren 2061"/>
          <p:cNvGrpSpPr/>
          <p:nvPr/>
        </p:nvGrpSpPr>
        <p:grpSpPr>
          <a:xfrm>
            <a:off x="5482796" y="4041183"/>
            <a:ext cx="806569" cy="400435"/>
            <a:chOff x="5505800" y="4055888"/>
            <a:chExt cx="806569" cy="400435"/>
          </a:xfrm>
        </p:grpSpPr>
        <p:grpSp>
          <p:nvGrpSpPr>
            <p:cNvPr id="2060" name="Gruppieren 2059"/>
            <p:cNvGrpSpPr/>
            <p:nvPr/>
          </p:nvGrpSpPr>
          <p:grpSpPr>
            <a:xfrm>
              <a:off x="5505800" y="4055888"/>
              <a:ext cx="806569" cy="400435"/>
              <a:chOff x="5538159" y="4070595"/>
              <a:chExt cx="806569" cy="400435"/>
            </a:xfrm>
          </p:grpSpPr>
          <p:sp>
            <p:nvSpPr>
              <p:cNvPr id="46" name="Rechteck 45"/>
              <p:cNvSpPr/>
              <p:nvPr/>
            </p:nvSpPr>
            <p:spPr bwMode="auto">
              <a:xfrm>
                <a:off x="5538159" y="4070595"/>
                <a:ext cx="806569" cy="40043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wrap="none" lIns="91417" tIns="45709" rIns="91417" bIns="45709"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pic>
            <p:nvPicPr>
              <p:cNvPr id="2059" name="Picture 7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061"/>
              <a:stretch/>
            </p:blipFill>
            <p:spPr bwMode="auto">
              <a:xfrm>
                <a:off x="5544768" y="4186619"/>
                <a:ext cx="203180" cy="168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7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01" r="2329"/>
              <a:stretch/>
            </p:blipFill>
            <p:spPr bwMode="auto">
              <a:xfrm>
                <a:off x="5868095" y="4186619"/>
                <a:ext cx="450745" cy="168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7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48" r="57635"/>
              <a:stretch/>
            </p:blipFill>
            <p:spPr bwMode="auto">
              <a:xfrm>
                <a:off x="5744764" y="4186619"/>
                <a:ext cx="123333" cy="168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061" name="Textfeld 2060"/>
            <p:cNvSpPr txBox="1"/>
            <p:nvPr/>
          </p:nvSpPr>
          <p:spPr>
            <a:xfrm>
              <a:off x="5579531" y="4202109"/>
              <a:ext cx="2359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solidFill>
                    <a:schemeClr val="tx1"/>
                  </a:solidFill>
                  <a:latin typeface="Times" pitchFamily="18" charset="0"/>
                </a:rPr>
                <a:t>d</a:t>
              </a:r>
              <a:endParaRPr lang="en-US" sz="800" dirty="0">
                <a:solidFill>
                  <a:schemeClr val="tx1"/>
                </a:solidFill>
                <a:latin typeface="Times" pitchFamily="18" charset="0"/>
              </a:endParaRPr>
            </a:p>
          </p:txBody>
        </p:sp>
      </p:grpSp>
      <p:sp>
        <p:nvSpPr>
          <p:cNvPr id="3" name="Pfeil nach rechts 2"/>
          <p:cNvSpPr/>
          <p:nvPr/>
        </p:nvSpPr>
        <p:spPr bwMode="auto">
          <a:xfrm>
            <a:off x="68752" y="4171913"/>
            <a:ext cx="247506" cy="168386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39" name="Gruppieren 38"/>
          <p:cNvGrpSpPr/>
          <p:nvPr/>
        </p:nvGrpSpPr>
        <p:grpSpPr>
          <a:xfrm>
            <a:off x="316258" y="3247282"/>
            <a:ext cx="2438444" cy="448885"/>
            <a:chOff x="316258" y="3247282"/>
            <a:chExt cx="2438444" cy="448885"/>
          </a:xfrm>
        </p:grpSpPr>
        <p:sp>
          <p:nvSpPr>
            <p:cNvPr id="40" name="Rechteck 39"/>
            <p:cNvSpPr/>
            <p:nvPr/>
          </p:nvSpPr>
          <p:spPr bwMode="auto">
            <a:xfrm>
              <a:off x="316258" y="3247282"/>
              <a:ext cx="2438444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0" t="68596" r="9806" b="3047"/>
            <a:stretch/>
          </p:blipFill>
          <p:spPr bwMode="auto">
            <a:xfrm>
              <a:off x="506370" y="3260392"/>
              <a:ext cx="2007079" cy="40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2" name="Picture 3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1" t="26640" r="33204" b="31106"/>
          <a:stretch/>
        </p:blipFill>
        <p:spPr bwMode="auto">
          <a:xfrm>
            <a:off x="1525008" y="3586434"/>
            <a:ext cx="86908" cy="7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" name="Rechteck 43"/>
          <p:cNvSpPr/>
          <p:nvPr/>
        </p:nvSpPr>
        <p:spPr>
          <a:xfrm>
            <a:off x="6432253" y="4260410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l-G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D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splitting</a:t>
            </a:r>
            <a:r>
              <a:rPr lang="de-DE" sz="1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ratio</a:t>
            </a:r>
            <a:endParaRPr lang="de-DE" sz="1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l-GR" sz="1200" dirty="0">
                <a:solidFill>
                  <a:schemeClr val="tx1"/>
                </a:solidFill>
              </a:rPr>
              <a:t>α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</a:rPr>
              <a:t>: </a:t>
            </a:r>
            <a:r>
              <a:rPr lang="de-DE" sz="1000" dirty="0" err="1">
                <a:solidFill>
                  <a:schemeClr val="tx1"/>
                </a:solidFill>
              </a:rPr>
              <a:t>line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attenuation</a:t>
            </a:r>
            <a:r>
              <a:rPr lang="de-DE" sz="1000" dirty="0">
                <a:solidFill>
                  <a:schemeClr val="tx1"/>
                </a:solidFill>
              </a:rPr>
              <a:t> (1/m)</a:t>
            </a:r>
            <a:endParaRPr lang="el-GR" sz="1000" dirty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1" t="29326" r="27360" b="27350"/>
          <a:stretch/>
        </p:blipFill>
        <p:spPr bwMode="auto">
          <a:xfrm>
            <a:off x="5695719" y="4189169"/>
            <a:ext cx="110695" cy="10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37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42"/>
    </mc:Choice>
    <mc:Fallback xmlns="">
      <p:transition spd="slow" advTm="110042"/>
    </mc:Fallback>
  </mc:AlternateContent>
  <p:extLst mod="1">
    <p:ext uri="{3A86A75C-4F4B-4683-9AE1-C65F6400EC91}">
      <p14:laserTraceLst xmlns:p14="http://schemas.microsoft.com/office/powerpoint/2010/main">
        <p14:tracePtLst>
          <p14:tracePt t="36900" x="6276975" y="3448050"/>
          <p14:tracePt t="37025" x="6281738" y="3448050"/>
          <p14:tracePt t="37033" x="6276975" y="3462338"/>
          <p14:tracePt t="37041" x="6257925" y="3467100"/>
          <p14:tracePt t="37050" x="6234113" y="3476625"/>
          <p14:tracePt t="37073" x="6196013" y="3486150"/>
          <p14:tracePt t="37089" x="6172200" y="3486150"/>
          <p14:tracePt t="37105" x="6143625" y="3490913"/>
          <p14:tracePt t="37121" x="6110288" y="3490913"/>
          <p14:tracePt t="37137" x="6076950" y="3490913"/>
          <p14:tracePt t="37154" x="6029325" y="3490913"/>
          <p14:tracePt t="37170" x="5957888" y="3490913"/>
          <p14:tracePt t="37186" x="5895975" y="3490913"/>
          <p14:tracePt t="37202" x="5824538" y="3490913"/>
          <p14:tracePt t="37217" x="5691188" y="3490913"/>
          <p14:tracePt t="37250" x="5600700" y="3490913"/>
          <p14:tracePt t="37258" x="5524500" y="3490913"/>
          <p14:tracePt t="37267" x="5453063" y="3490913"/>
          <p14:tracePt t="37299" x="5381625" y="3490913"/>
          <p14:tracePt t="37305" x="5310188" y="3490913"/>
          <p14:tracePt t="37317" x="5233988" y="3490913"/>
          <p14:tracePt t="37337" x="5153025" y="3490913"/>
          <p14:tracePt t="37353" x="5076825" y="3490913"/>
          <p14:tracePt t="37367" x="5000625" y="3490913"/>
          <p14:tracePt t="37383" x="4905375" y="3490913"/>
          <p14:tracePt t="37403" x="4881563" y="3490913"/>
          <p14:tracePt t="37416" x="4791075" y="3490913"/>
          <p14:tracePt t="37436" x="4724400" y="3490913"/>
          <p14:tracePt t="37450" x="4662488" y="3490913"/>
          <p14:tracePt t="37468" x="4610100" y="3490913"/>
          <p14:tracePt t="37484" x="4562475" y="3490913"/>
          <p14:tracePt t="37503" x="4524375" y="3490913"/>
          <p14:tracePt t="37516" x="4462463" y="3490913"/>
          <p14:tracePt t="37534" x="4400550" y="3490913"/>
          <p14:tracePt t="37549" x="4352925" y="3490913"/>
          <p14:tracePt t="37567" x="4314825" y="3490913"/>
          <p14:tracePt t="37585" x="4271963" y="3490913"/>
          <p14:tracePt t="37585" x="4248150" y="3490913"/>
          <p14:tracePt t="37602" x="4233863" y="3490913"/>
          <p14:tracePt t="37617" x="4181475" y="3490913"/>
          <p14:tracePt t="37635" x="4152900" y="3490913"/>
          <p14:tracePt t="37651" x="4129088" y="3490913"/>
          <p14:tracePt t="37668" x="4100513" y="3486150"/>
          <p14:tracePt t="37684" x="4052888" y="3476625"/>
          <p14:tracePt t="37702" x="4000500" y="3452813"/>
          <p14:tracePt t="37717" x="3976688" y="3448050"/>
          <p14:tracePt t="37735" x="3948113" y="3438525"/>
          <p14:tracePt t="37750" x="3933825" y="3433763"/>
          <p14:tracePt t="37768" x="3929063" y="3429000"/>
          <p14:tracePt t="37783" x="3924300" y="3429000"/>
          <p14:tracePt t="37783" x="3914775" y="3429000"/>
          <p14:tracePt t="37816" x="3895725" y="3419475"/>
          <p14:tracePt t="37818" x="3886200" y="3405188"/>
          <p14:tracePt t="37836" x="3876675" y="3400425"/>
          <p14:tracePt t="37851" x="3862388" y="3390900"/>
          <p14:tracePt t="37868" x="3857625" y="3381375"/>
          <p14:tracePt t="37883" x="3848100" y="3367088"/>
          <p14:tracePt t="37902" x="3848100" y="3362325"/>
          <p14:tracePt t="37916" x="3848100" y="3352800"/>
          <p14:tracePt t="37934" x="3848100" y="3348038"/>
          <p14:tracePt t="37950" x="3848100" y="3338513"/>
          <p14:tracePt t="37968" x="3848100" y="3328988"/>
          <p14:tracePt t="37983" x="3848100" y="3314700"/>
          <p14:tracePt t="37983" x="3848100" y="3305175"/>
          <p14:tracePt t="38004" x="3848100" y="3300413"/>
          <p14:tracePt t="38016" x="3848100" y="3281363"/>
          <p14:tracePt t="38036" x="3848100" y="3276600"/>
          <p14:tracePt t="38050" x="3848100" y="3262313"/>
          <p14:tracePt t="38068" x="3848100" y="3243263"/>
          <p14:tracePt t="38084" x="3857625" y="3224213"/>
          <p14:tracePt t="38102" x="3857625" y="3205163"/>
          <p14:tracePt t="38116" x="3871913" y="3186113"/>
          <p14:tracePt t="38134" x="3876675" y="3171825"/>
          <p14:tracePt t="38150" x="3881438" y="3143250"/>
          <p14:tracePt t="38168" x="3886200" y="3124200"/>
          <p14:tracePt t="38183" x="3900488" y="3086100"/>
          <p14:tracePt t="38203" x="3900488" y="3071813"/>
          <p14:tracePt t="38216" x="3910013" y="3024188"/>
          <p14:tracePt t="38235" x="3929063" y="2995613"/>
          <p14:tracePt t="38250" x="3933825" y="2971800"/>
          <p14:tracePt t="38267" x="3938588" y="2947988"/>
          <p14:tracePt t="38283" x="3943350" y="2924175"/>
          <p14:tracePt t="38301" x="3948113" y="2900363"/>
          <p14:tracePt t="38316" x="3952875" y="2876550"/>
          <p14:tracePt t="38336" x="3967163" y="2838450"/>
          <p14:tracePt t="38349" x="3967163" y="2814638"/>
          <p14:tracePt t="38368" x="3976688" y="2786063"/>
          <p14:tracePt t="38383" x="3976688" y="2762250"/>
          <p14:tracePt t="38383" x="3981450" y="2747963"/>
          <p14:tracePt t="38403" x="3981450" y="2743200"/>
          <p14:tracePt t="38416" x="3981450" y="2724150"/>
          <p14:tracePt t="38435" x="3986213" y="2700338"/>
          <p14:tracePt t="38472" x="3986213" y="2695575"/>
          <p14:tracePt t="38483" x="3986213" y="2690813"/>
          <p14:tracePt t="38484" x="3986213" y="2671763"/>
          <p14:tracePt t="38502" x="3990975" y="2647950"/>
          <p14:tracePt t="38516" x="3990975" y="2643188"/>
          <p14:tracePt t="38533" x="3990975" y="2628900"/>
          <p14:tracePt t="38550" x="4000500" y="2614613"/>
          <p14:tracePt t="38587" x="4000500" y="2600325"/>
          <p14:tracePt t="38589" x="4000500" y="2595563"/>
          <p14:tracePt t="38600" x="4000500" y="2586038"/>
          <p14:tracePt t="38619" x="4000500" y="2576513"/>
          <p14:tracePt t="38634" x="4005263" y="2566988"/>
          <p14:tracePt t="38674" x="4005263" y="2562225"/>
          <p14:tracePt t="38691" x="4010025" y="2543175"/>
          <p14:tracePt t="38706" x="4010025" y="2538413"/>
          <p14:tracePt t="39312" x="4019550" y="2533650"/>
          <p14:tracePt t="39315" x="4024313" y="2533650"/>
          <p14:tracePt t="39322" x="4029075" y="2533650"/>
          <p14:tracePt t="39335" x="4038600" y="2538413"/>
          <p14:tracePt t="39350" x="4048125" y="2538413"/>
          <p14:tracePt t="39366" x="4057650" y="2543175"/>
          <p14:tracePt t="39384" x="4076700" y="2543175"/>
          <p14:tracePt t="39400" x="4105275" y="2557463"/>
          <p14:tracePt t="39418" x="4119563" y="2566988"/>
          <p14:tracePt t="39434" x="4157663" y="2571750"/>
          <p14:tracePt t="39452" x="4205288" y="2576513"/>
          <p14:tracePt t="39467" x="4257675" y="2581275"/>
          <p14:tracePt t="39486" x="4300538" y="2590800"/>
          <p14:tracePt t="39502" x="4343400" y="2595563"/>
          <p14:tracePt t="39518" x="4376738" y="2600325"/>
          <p14:tracePt t="39533" x="4405313" y="2609850"/>
          <p14:tracePt t="39551" x="4433888" y="2609850"/>
          <p14:tracePt t="39567" x="4481513" y="2609850"/>
          <p14:tracePt t="39587" x="4500563" y="2609850"/>
          <p14:tracePt t="39600" x="4548188" y="2609850"/>
          <p14:tracePt t="39619" x="4576763" y="2609850"/>
          <p14:tracePt t="39634" x="4600575" y="2609850"/>
          <p14:tracePt t="39652" x="4638675" y="2609850"/>
          <p14:tracePt t="39666" x="4681538" y="2609850"/>
          <p14:tracePt t="39685" x="4729163" y="2609850"/>
          <p14:tracePt t="39701" x="4786313" y="2609850"/>
          <p14:tracePt t="39718" x="4843463" y="2609850"/>
          <p14:tracePt t="39733" x="4895850" y="2609850"/>
          <p14:tracePt t="39752" x="4943475" y="2609850"/>
          <p14:tracePt t="39767" x="4986338" y="2609850"/>
          <p14:tracePt t="39784" x="5029200" y="2619375"/>
          <p14:tracePt t="39800" x="5091113" y="2624138"/>
          <p14:tracePt t="39819" x="5129213" y="2624138"/>
          <p14:tracePt t="39835" x="5172075" y="2624138"/>
          <p14:tracePt t="39851" x="5224463" y="2624138"/>
          <p14:tracePt t="39867" x="5276850" y="2624138"/>
          <p14:tracePt t="39886" x="5324475" y="2624138"/>
          <p14:tracePt t="39900" x="5367338" y="2624138"/>
          <p14:tracePt t="39917" x="5419725" y="2624138"/>
          <p14:tracePt t="39933" x="5457825" y="2624138"/>
          <p14:tracePt t="39951" x="5514975" y="2633663"/>
          <p14:tracePt t="39966" x="5567363" y="2643188"/>
          <p14:tracePt t="39985" x="5614988" y="2647950"/>
          <p14:tracePt t="40001" x="5681663" y="2657475"/>
          <p14:tracePt t="40019" x="5719763" y="2662238"/>
          <p14:tracePt t="40033" x="5767388" y="2671763"/>
          <p14:tracePt t="40051" x="5815013" y="2671763"/>
          <p14:tracePt t="40066" x="5843588" y="2676525"/>
          <p14:tracePt t="40083" x="5881688" y="2676525"/>
          <p14:tracePt t="40099" x="5929313" y="2676525"/>
          <p14:tracePt t="40115" x="5957888" y="2676525"/>
          <p14:tracePt t="40132" x="5986463" y="2676525"/>
          <p14:tracePt t="40132" x="6000750" y="2676525"/>
          <p14:tracePt t="40154" x="6005513" y="2676525"/>
          <p14:tracePt t="40165" x="6029325" y="2676525"/>
          <p14:tracePt t="40183" x="6057900" y="2676525"/>
          <p14:tracePt t="40198" x="6100763" y="2676525"/>
          <p14:tracePt t="40216" x="6143625" y="2676525"/>
          <p14:tracePt t="40231" x="6205538" y="2676525"/>
          <p14:tracePt t="40249" x="6238875" y="2676525"/>
          <p14:tracePt t="40266" x="6272213" y="2681288"/>
          <p14:tracePt t="40282" x="6291263" y="2686050"/>
          <p14:tracePt t="40300" x="6296025" y="2686050"/>
          <p14:tracePt t="40315" x="6305550" y="2690813"/>
          <p14:tracePt t="40332" x="6319838" y="2695575"/>
          <p14:tracePt t="40348" x="6324600" y="2700338"/>
          <p14:tracePt t="40365" x="6329363" y="2709863"/>
          <p14:tracePt t="40382" x="6343650" y="2719388"/>
          <p14:tracePt t="40399" x="6343650" y="2728913"/>
          <p14:tracePt t="40416" x="6348413" y="2747963"/>
          <p14:tracePt t="40433" x="6353175" y="2776538"/>
          <p14:tracePt t="40450" x="6353175" y="2809875"/>
          <p14:tracePt t="40465" x="6353175" y="2833688"/>
          <p14:tracePt t="40482" x="6353175" y="2857500"/>
          <p14:tracePt t="40504" x="6353175" y="2876550"/>
          <p14:tracePt t="40517" x="6353175" y="2890838"/>
          <p14:tracePt t="40536" x="6353175" y="2914650"/>
          <p14:tracePt t="40550" x="6353175" y="2938463"/>
          <p14:tracePt t="40550" x="6353175" y="2943225"/>
          <p14:tracePt t="40570" x="6353175" y="2967038"/>
          <p14:tracePt t="40585" x="6348413" y="3009900"/>
          <p14:tracePt t="40608" x="6348413" y="3019425"/>
          <p14:tracePt t="40616" x="6338888" y="3057525"/>
          <p14:tracePt t="40635" x="6338888" y="3071813"/>
          <p14:tracePt t="40651" x="6334125" y="3100388"/>
          <p14:tracePt t="40669" x="6334125" y="3119438"/>
          <p14:tracePt t="40683" x="6310313" y="3143250"/>
          <p14:tracePt t="40702" x="6286500" y="3167063"/>
          <p14:tracePt t="40717" x="6243638" y="3181350"/>
          <p14:tracePt t="40735" x="6181725" y="3200400"/>
          <p14:tracePt t="40750" x="6119813" y="3224213"/>
          <p14:tracePt t="40768" x="6057900" y="3233738"/>
          <p14:tracePt t="40783" x="5991225" y="3248025"/>
          <p14:tracePt t="40783" x="5953125" y="3257550"/>
          <p14:tracePt t="40816" x="5872163" y="3267075"/>
          <p14:tracePt t="40818" x="5786438" y="3267075"/>
          <p14:tracePt t="40836" x="5691188" y="3276600"/>
          <p14:tracePt t="40850" x="5586413" y="3276600"/>
          <p14:tracePt t="40868" x="5495925" y="3276600"/>
          <p14:tracePt t="40883" x="5419725" y="3276600"/>
          <p14:tracePt t="40902" x="5343525" y="3281363"/>
          <p14:tracePt t="40916" x="5286375" y="3286125"/>
          <p14:tracePt t="40935" x="5219700" y="3286125"/>
          <p14:tracePt t="40950" x="5138738" y="3286125"/>
          <p14:tracePt t="40968" x="5053013" y="3286125"/>
          <p14:tracePt t="40983" x="4972050" y="3290888"/>
          <p14:tracePt t="40983" x="4929188" y="3290888"/>
          <p14:tracePt t="41003" x="4862513" y="3290888"/>
          <p14:tracePt t="41018" x="4800600" y="3290888"/>
          <p14:tracePt t="41037" x="4757738" y="3290888"/>
          <p14:tracePt t="41050" x="4710113" y="3290888"/>
          <p14:tracePt t="41068" x="4657725" y="3290888"/>
          <p14:tracePt t="41085" x="4605338" y="3290888"/>
          <p14:tracePt t="41102" x="4557713" y="3290888"/>
          <p14:tracePt t="41116" x="4495800" y="3300413"/>
          <p14:tracePt t="41135" x="4429125" y="3300413"/>
          <p14:tracePt t="41150" x="4371975" y="3300413"/>
          <p14:tracePt t="41167" x="4314825" y="3300413"/>
          <p14:tracePt t="41184" x="4276725" y="3300413"/>
          <p14:tracePt t="41184" x="4262438" y="3300413"/>
          <p14:tracePt t="41203" x="4248150" y="3300413"/>
          <p14:tracePt t="41216" x="4214813" y="3300413"/>
          <p14:tracePt t="41235" x="4205288" y="3300413"/>
          <p14:tracePt t="41248" x="4162425" y="3300413"/>
          <p14:tracePt t="41266" x="4133850" y="3300413"/>
          <p14:tracePt t="41282" x="4090988" y="3290888"/>
          <p14:tracePt t="41299" x="4062413" y="3290888"/>
          <p14:tracePt t="41315" x="4043363" y="3281363"/>
          <p14:tracePt t="41333" x="4038600" y="3281363"/>
          <p14:tracePt t="41348" x="4033838" y="3276600"/>
          <p14:tracePt t="41366" x="4010025" y="3271838"/>
          <p14:tracePt t="41382" x="3995738" y="3252788"/>
          <p14:tracePt t="41399" x="3981450" y="3228975"/>
          <p14:tracePt t="41415" x="3971925" y="3195638"/>
          <p14:tracePt t="41415" x="3962400" y="3176588"/>
          <p14:tracePt t="41434" x="3952875" y="3167063"/>
          <p14:tracePt t="41449" x="3948113" y="3100388"/>
          <p14:tracePt t="41466" x="3948113" y="3067050"/>
          <p14:tracePt t="41482" x="3948113" y="3024188"/>
          <p14:tracePt t="41501" x="3948113" y="2990850"/>
          <p14:tracePt t="41515" x="3957638" y="2952750"/>
          <p14:tracePt t="41533" x="3986213" y="2914650"/>
          <p14:tracePt t="41549" x="4000500" y="2881313"/>
          <p14:tracePt t="41566" x="4024313" y="2852738"/>
          <p14:tracePt t="41582" x="4052888" y="2824163"/>
          <p14:tracePt t="41599" x="4086225" y="2790825"/>
          <p14:tracePt t="41615" x="4119563" y="2767013"/>
          <p14:tracePt t="41615" x="4138613" y="2752725"/>
          <p14:tracePt t="41634" x="4176713" y="2728913"/>
          <p14:tracePt t="41649" x="4224338" y="2714625"/>
          <p14:tracePt t="41666" x="4271963" y="2695575"/>
          <p14:tracePt t="41683" x="4338638" y="2676525"/>
          <p14:tracePt t="41699" x="4405313" y="2671763"/>
          <p14:tracePt t="41715" x="4486275" y="2662238"/>
          <p14:tracePt t="41733" x="4576763" y="2647950"/>
          <p14:tracePt t="41749" x="4643438" y="2638425"/>
          <p14:tracePt t="41766" x="4705350" y="2633663"/>
          <p14:tracePt t="41782" x="4767263" y="2619375"/>
          <p14:tracePt t="41799" x="4824413" y="2614613"/>
          <p14:tracePt t="41815" x="4895850" y="2614613"/>
          <p14:tracePt t="41815" x="4933950" y="2614613"/>
          <p14:tracePt t="41835" x="5005388" y="2605088"/>
          <p14:tracePt t="41849" x="5067300" y="2605088"/>
          <p14:tracePt t="41866" x="5129213" y="2605088"/>
          <p14:tracePt t="41883" x="5186363" y="2605088"/>
          <p14:tracePt t="41901" x="5248275" y="2605088"/>
          <p14:tracePt t="41917" x="5319713" y="2605088"/>
          <p14:tracePt t="41934" x="5391150" y="2605088"/>
          <p14:tracePt t="41950" x="5453063" y="2605088"/>
          <p14:tracePt t="41967" x="5529263" y="2605088"/>
          <p14:tracePt t="41984" x="5600700" y="2605088"/>
          <p14:tracePt t="41984" x="5634038" y="2605088"/>
          <p14:tracePt t="42003" x="5695950" y="2605088"/>
          <p14:tracePt t="42035" x="5767388" y="2605088"/>
          <p14:tracePt t="42050" x="5819775" y="2605088"/>
          <p14:tracePt t="42053" x="5853113" y="2605088"/>
          <p14:tracePt t="42066" x="5900738" y="2609850"/>
          <p14:tracePt t="42083" x="5938838" y="2624138"/>
          <p14:tracePt t="42101" x="5976938" y="2633663"/>
          <p14:tracePt t="42118" x="6015038" y="2657475"/>
          <p14:tracePt t="42133" x="6053138" y="2681288"/>
          <p14:tracePt t="42151" x="6091238" y="2700338"/>
          <p14:tracePt t="42166" x="6129338" y="2728913"/>
          <p14:tracePt t="42166" x="6138863" y="2738438"/>
          <p14:tracePt t="42187" x="6148388" y="2747963"/>
          <p14:tracePt t="42199" x="6167438" y="2776538"/>
          <p14:tracePt t="42218" x="6176963" y="2800350"/>
          <p14:tracePt t="42234" x="6186488" y="2828925"/>
          <p14:tracePt t="42253" x="6200775" y="2867025"/>
          <p14:tracePt t="42267" x="6215063" y="2890838"/>
          <p14:tracePt t="42285" x="6219825" y="2928938"/>
          <p14:tracePt t="42300" x="6229350" y="2962275"/>
          <p14:tracePt t="42317" x="6238875" y="2986088"/>
          <p14:tracePt t="42334" x="6243638" y="3014663"/>
          <p14:tracePt t="42351" x="6243638" y="3033713"/>
          <p14:tracePt t="42367" x="6248400" y="3062288"/>
          <p14:tracePt t="42384" x="6248400" y="3076575"/>
          <p14:tracePt t="42401" x="6248400" y="3119438"/>
          <p14:tracePt t="42419" x="6248400" y="3143250"/>
          <p14:tracePt t="42434" x="6248400" y="3171825"/>
          <p14:tracePt t="42452" x="6248400" y="3190875"/>
          <p14:tracePt t="42467" x="6248400" y="3219450"/>
          <p14:tracePt t="42485" x="6243638" y="3243263"/>
          <p14:tracePt t="42501" x="6238875" y="3262313"/>
          <p14:tracePt t="42518" x="6234113" y="3281363"/>
          <p14:tracePt t="42534" x="6229350" y="3286125"/>
          <p14:tracePt t="42550" x="6219825" y="3309938"/>
          <p14:tracePt t="42566" x="6205538" y="3328988"/>
          <p14:tracePt t="42602" x="6200775" y="3333750"/>
          <p14:tracePt t="42603" x="6186488" y="3343275"/>
          <p14:tracePt t="42618" x="6162675" y="3362325"/>
          <p14:tracePt t="42634" x="6138863" y="3367088"/>
          <p14:tracePt t="42652" x="6105525" y="3381375"/>
          <p14:tracePt t="42666" x="6062663" y="3390900"/>
          <p14:tracePt t="42685" x="6029325" y="3395663"/>
          <p14:tracePt t="42700" x="5986463" y="3409950"/>
          <p14:tracePt t="42718" x="5972175" y="3414713"/>
          <p14:tracePt t="42733" x="5953125" y="3414713"/>
          <p14:tracePt t="42751" x="5934075" y="3414713"/>
          <p14:tracePt t="42766" x="5919788" y="3419475"/>
          <p14:tracePt t="42784" x="5895975" y="3419475"/>
          <p14:tracePt t="42799" x="5862638" y="3419475"/>
          <p14:tracePt t="42799" x="5843588" y="3424238"/>
          <p14:tracePt t="42818" x="5810250" y="3424238"/>
          <p14:tracePt t="42835" x="5776913" y="3424238"/>
          <p14:tracePt t="42852" x="5738813" y="3424238"/>
          <p14:tracePt t="42867" x="5705475" y="3424238"/>
          <p14:tracePt t="42885" x="5681663" y="3424238"/>
          <p14:tracePt t="42900" x="5638800" y="3424238"/>
          <p14:tracePt t="42917" x="5610225" y="3424238"/>
          <p14:tracePt t="42933" x="5591175" y="3424238"/>
          <p14:tracePt t="42951" x="5576888" y="3424238"/>
          <p14:tracePt t="42966" x="5557838" y="3424238"/>
          <p14:tracePt t="42985" x="5543550" y="3424238"/>
          <p14:tracePt t="43001" x="5524500" y="3424238"/>
          <p14:tracePt t="43019" x="5500688" y="3424238"/>
          <p14:tracePt t="43034" x="5476875" y="3424238"/>
          <p14:tracePt t="43052" x="5438775" y="3424238"/>
          <p14:tracePt t="43067" x="5405438" y="3424238"/>
          <p14:tracePt t="43086" x="5391150" y="3424238"/>
          <p14:tracePt t="43100" x="5376863" y="3424238"/>
          <p14:tracePt t="43118" x="5372100" y="3424238"/>
          <p14:tracePt t="43133" x="5362575" y="3424238"/>
          <p14:tracePt t="43150" x="5353050" y="3424238"/>
          <p14:tracePt t="43166" x="5338763" y="3424238"/>
          <p14:tracePt t="43184" x="5272088" y="3424238"/>
          <p14:tracePt t="43202" x="5248275" y="3424238"/>
          <p14:tracePt t="43202" x="5233988" y="3424238"/>
          <p14:tracePt t="43218" x="5219700" y="3424238"/>
          <p14:tracePt t="43234" x="5200650" y="3419475"/>
          <p14:tracePt t="43250" x="5191125" y="3405188"/>
          <p14:tracePt t="43267" x="5176838" y="3381375"/>
          <p14:tracePt t="43285" x="5157788" y="3352800"/>
          <p14:tracePt t="43300" x="5133975" y="3305175"/>
          <p14:tracePt t="43318" x="5124450" y="3271838"/>
          <p14:tracePt t="43334" x="5105400" y="3224213"/>
          <p14:tracePt t="43351" x="5095875" y="3176588"/>
          <p14:tracePt t="43366" x="5081588" y="3124200"/>
          <p14:tracePt t="43385" x="5076825" y="3071813"/>
          <p14:tracePt t="43400" x="5076825" y="3005138"/>
          <p14:tracePt t="43418" x="5076825" y="2962275"/>
          <p14:tracePt t="43433" x="5076825" y="2928938"/>
          <p14:tracePt t="43450" x="5081588" y="2900363"/>
          <p14:tracePt t="43466" x="5091113" y="2867025"/>
          <p14:tracePt t="43483" x="5095875" y="2847975"/>
          <p14:tracePt t="43502" x="5119688" y="2814638"/>
          <p14:tracePt t="43518" x="5138738" y="2786063"/>
          <p14:tracePt t="43533" x="5176838" y="2752725"/>
          <p14:tracePt t="43550" x="5205413" y="2738438"/>
          <p14:tracePt t="43566" x="5248275" y="2719388"/>
          <p14:tracePt t="43587" x="5267325" y="2714625"/>
          <p14:tracePt t="43600" x="5286375" y="2714625"/>
          <p14:tracePt t="43600" x="5295900" y="2705100"/>
          <p14:tracePt t="43618" x="5300663" y="2700338"/>
          <p14:tracePt t="43633" x="5329238" y="2700338"/>
          <p14:tracePt t="43651" x="5348288" y="2700338"/>
          <p14:tracePt t="43666" x="5381625" y="2700338"/>
          <p14:tracePt t="43685" x="5424488" y="2709863"/>
          <p14:tracePt t="43700" x="5453063" y="2724150"/>
          <p14:tracePt t="43716" x="5476875" y="2733675"/>
          <p14:tracePt t="43733" x="5505450" y="2743200"/>
          <p14:tracePt t="43751" x="5519738" y="2762250"/>
          <p14:tracePt t="43768" x="5534025" y="2767013"/>
          <p14:tracePt t="43783" x="5548313" y="2790825"/>
          <p14:tracePt t="43804" x="5553075" y="2795588"/>
          <p14:tracePt t="43817" x="5567363" y="2824163"/>
          <p14:tracePt t="43837" x="5567363" y="2833688"/>
          <p14:tracePt t="43850" x="5567363" y="2847975"/>
          <p14:tracePt t="43868" x="5567363" y="2867025"/>
          <p14:tracePt t="43884" x="5567363" y="2886075"/>
          <p14:tracePt t="43902" x="5567363" y="2909888"/>
          <p14:tracePt t="43916" x="5567363" y="2933700"/>
          <p14:tracePt t="43935" x="5553075" y="2957513"/>
          <p14:tracePt t="43950" x="5538788" y="2976563"/>
          <p14:tracePt t="43968" x="5524500" y="2990850"/>
          <p14:tracePt t="43983" x="5510213" y="3000375"/>
          <p14:tracePt t="44001" x="5500688" y="3014663"/>
          <p14:tracePt t="44016" x="5486400" y="3019425"/>
          <p14:tracePt t="44036" x="5481638" y="3024188"/>
          <p14:tracePt t="44050" x="5472113" y="3024188"/>
          <p14:tracePt t="44068" x="5448300" y="3024188"/>
          <p14:tracePt t="44083" x="5429250" y="3028950"/>
          <p14:tracePt t="44101" x="5395913" y="3028950"/>
          <p14:tracePt t="44117" x="5362575" y="3028950"/>
          <p14:tracePt t="44134" x="5329238" y="3028950"/>
          <p14:tracePt t="44150" x="5300663" y="3028950"/>
          <p14:tracePt t="44150" x="5291138" y="3028950"/>
          <p14:tracePt t="44171" x="5286375" y="3028950"/>
          <p14:tracePt t="44183" x="5262563" y="3028950"/>
          <p14:tracePt t="44183" x="5257800" y="3028950"/>
          <p14:tracePt t="44203" x="5238750" y="3019425"/>
          <p14:tracePt t="44216" x="5210175" y="3014663"/>
          <p14:tracePt t="44235" x="5186363" y="3000375"/>
          <p14:tracePt t="44250" x="5157788" y="2986088"/>
          <p14:tracePt t="44268" x="5133975" y="2976563"/>
          <p14:tracePt t="44283" x="5129213" y="2971800"/>
          <p14:tracePt t="44300" x="5110163" y="2952750"/>
          <p14:tracePt t="44316" x="5095875" y="2938463"/>
          <p14:tracePt t="44335" x="5076825" y="2919413"/>
          <p14:tracePt t="44350" x="5057775" y="2895600"/>
          <p14:tracePt t="44368" x="5048250" y="2886075"/>
          <p14:tracePt t="44383" x="5043488" y="2876550"/>
          <p14:tracePt t="44383" x="5043488" y="2867025"/>
          <p14:tracePt t="44418" x="5043488" y="2862263"/>
          <p14:tracePt t="44420" x="5038725" y="2847975"/>
          <p14:tracePt t="44436" x="5033963" y="2838450"/>
          <p14:tracePt t="44450" x="5033963" y="2828925"/>
          <p14:tracePt t="44468" x="5038725" y="2805113"/>
          <p14:tracePt t="44484" x="5043488" y="2795588"/>
          <p14:tracePt t="44503" x="5048250" y="2776538"/>
          <p14:tracePt t="44517" x="5057775" y="2767013"/>
          <p14:tracePt t="44535" x="5072063" y="2752725"/>
          <p14:tracePt t="44550" x="5081588" y="2747963"/>
          <p14:tracePt t="44567" x="5086350" y="2743200"/>
          <p14:tracePt t="44584" x="5095875" y="2738438"/>
          <p14:tracePt t="44600" x="5105400" y="2738438"/>
          <p14:tracePt t="44616" x="5143500" y="2724150"/>
          <p14:tracePt t="44635" x="5172075" y="2714625"/>
          <p14:tracePt t="44651" x="5205413" y="2700338"/>
          <p14:tracePt t="44668" x="5243513" y="2700338"/>
          <p14:tracePt t="44684" x="5286375" y="2695575"/>
          <p14:tracePt t="44702" x="5329238" y="2690813"/>
          <p14:tracePt t="44717" x="5376863" y="2690813"/>
          <p14:tracePt t="44735" x="5414963" y="2690813"/>
          <p14:tracePt t="44750" x="5434013" y="2690813"/>
          <p14:tracePt t="44769" x="5457825" y="2690813"/>
          <p14:tracePt t="44783" x="5486400" y="2690813"/>
          <p14:tracePt t="44783" x="5500688" y="2690813"/>
          <p14:tracePt t="44803" x="5538788" y="2695575"/>
          <p14:tracePt t="44817" x="5581650" y="2709863"/>
          <p14:tracePt t="44836" x="5634038" y="2724150"/>
          <p14:tracePt t="44851" x="5681663" y="2733675"/>
          <p14:tracePt t="44867" x="5724525" y="2747963"/>
          <p14:tracePt t="44883" x="5748338" y="2757488"/>
          <p14:tracePt t="44902" x="5772150" y="2762250"/>
          <p14:tracePt t="44916" x="5791200" y="2767013"/>
          <p14:tracePt t="44935" x="5800725" y="2776538"/>
          <p14:tracePt t="44949" x="5824538" y="2781300"/>
          <p14:tracePt t="44968" x="5843588" y="2790825"/>
          <p14:tracePt t="44984" x="5876925" y="2809875"/>
          <p14:tracePt t="44984" x="5886450" y="2814638"/>
          <p14:tracePt t="45004" x="5895975" y="2819400"/>
          <p14:tracePt t="45017" x="5943600" y="2843213"/>
          <p14:tracePt t="45017" x="5957888" y="2857500"/>
          <p14:tracePt t="45045" x="5976938" y="2867025"/>
          <p14:tracePt t="45045" x="5986463" y="2871788"/>
          <p14:tracePt t="45045" x="5995988" y="2881313"/>
          <p14:tracePt t="45075" x="6005513" y="2890838"/>
          <p14:tracePt t="45077" x="6024563" y="2895600"/>
          <p14:tracePt t="45077" x="6038850" y="2914650"/>
          <p14:tracePt t="45089" x="6048375" y="2919413"/>
          <p14:tracePt t="45099" x="6081713" y="2938463"/>
          <p14:tracePt t="45115" x="6115050" y="2967038"/>
          <p14:tracePt t="45132" x="6143625" y="2986088"/>
          <p14:tracePt t="45148" x="6162675" y="2995613"/>
          <p14:tracePt t="45166" x="6172200" y="3009900"/>
          <p14:tracePt t="45182" x="6172200" y="3014663"/>
          <p14:tracePt t="45199" x="6172200" y="3024188"/>
          <p14:tracePt t="45215" x="6172200" y="3033713"/>
          <p14:tracePt t="45232" x="6172200" y="3038475"/>
          <p14:tracePt t="45249" x="6172200" y="3043238"/>
          <p14:tracePt t="45266" x="6176963" y="3062288"/>
          <p14:tracePt t="45282" x="6176963" y="3067050"/>
          <p14:tracePt t="45299" x="6176963" y="3076575"/>
          <p14:tracePt t="45315" x="6181725" y="3095625"/>
          <p14:tracePt t="45332" x="6191250" y="3109913"/>
          <p14:tracePt t="45348" x="6196013" y="3119438"/>
          <p14:tracePt t="45366" x="6200775" y="3128963"/>
          <p14:tracePt t="45382" x="6219825" y="3148013"/>
          <p14:tracePt t="45399" x="6238875" y="3167063"/>
          <p14:tracePt t="45416" x="6253163" y="3181350"/>
          <p14:tracePt t="45416" x="6267450" y="3186113"/>
          <p14:tracePt t="45435" x="6291263" y="3200400"/>
          <p14:tracePt t="45449" x="6305550" y="3214688"/>
          <p14:tracePt t="45465" x="6334125" y="3228975"/>
          <p14:tracePt t="45484" x="6353175" y="3233738"/>
          <p14:tracePt t="45501" x="6372225" y="3238500"/>
          <p14:tracePt t="45518" x="6381750" y="3248025"/>
          <p14:tracePt t="45609" x="6381750" y="3262313"/>
          <p14:tracePt t="45626" x="6381750" y="3276600"/>
          <p14:tracePt t="45627" x="6372225" y="3281363"/>
          <p14:tracePt t="45638" x="6324600" y="3286125"/>
          <p14:tracePt t="45651" x="6267450" y="3286125"/>
          <p14:tracePt t="45667" x="6191250" y="3286125"/>
          <p14:tracePt t="45685" x="6124575" y="3271838"/>
          <p14:tracePt t="45700" x="6053138" y="3243263"/>
          <p14:tracePt t="45717" x="6000750" y="3219450"/>
          <p14:tracePt t="45733" x="5986463" y="3200400"/>
          <p14:tracePt t="45751" x="5972175" y="3190875"/>
          <p14:tracePt t="45766" x="5948363" y="3176588"/>
          <p14:tracePt t="45785" x="5924550" y="3152775"/>
          <p14:tracePt t="45800" x="5876925" y="3114675"/>
          <p14:tracePt t="45819" x="5843588" y="3081338"/>
          <p14:tracePt t="45835" x="5819775" y="3062288"/>
          <p14:tracePt t="45852" x="5791200" y="3028950"/>
          <p14:tracePt t="45867" x="5753100" y="2995613"/>
          <p14:tracePt t="45885" x="5710238" y="2976563"/>
          <p14:tracePt t="45901" x="5657850" y="2952750"/>
          <p14:tracePt t="45918" x="5595938" y="2928938"/>
          <p14:tracePt t="45933" x="5534025" y="2914650"/>
          <p14:tracePt t="45952" x="5486400" y="2895600"/>
          <p14:tracePt t="45966" x="5448300" y="2881313"/>
          <p14:tracePt t="45985" x="5424488" y="2871788"/>
          <p14:tracePt t="46001" x="5381625" y="2843213"/>
          <p14:tracePt t="46019" x="5324475" y="2814638"/>
          <p14:tracePt t="46033" x="5262563" y="2776538"/>
          <p14:tracePt t="46053" x="5210175" y="2743200"/>
          <p14:tracePt t="46066" x="5181600" y="2728913"/>
          <p14:tracePt t="46086" x="5153025" y="2714625"/>
          <p14:tracePt t="46100" x="5124450" y="2686050"/>
          <p14:tracePt t="46117" x="5100638" y="2676525"/>
          <p14:tracePt t="46133" x="5086350" y="2667000"/>
          <p14:tracePt t="46174" x="5081588" y="2667000"/>
          <p14:tracePt t="46201" x="5076825" y="2667000"/>
          <p14:tracePt t="46220" x="5053013" y="2667000"/>
          <p14:tracePt t="46223" x="5029200" y="2667000"/>
          <p14:tracePt t="46233" x="5019675" y="2676525"/>
          <p14:tracePt t="46233" x="5005388" y="2686050"/>
          <p14:tracePt t="46249" x="4981575" y="2714625"/>
          <p14:tracePt t="46266" x="4972050" y="2728913"/>
          <p14:tracePt t="46285" x="4972050" y="2757488"/>
          <p14:tracePt t="46301" x="4972050" y="2781300"/>
          <p14:tracePt t="46318" x="4972050" y="2809875"/>
          <p14:tracePt t="46335" x="4972050" y="2828925"/>
          <p14:tracePt t="46352" x="4976813" y="2857500"/>
          <p14:tracePt t="46366" x="4991100" y="2886075"/>
          <p14:tracePt t="46385" x="5014913" y="2914650"/>
          <p14:tracePt t="46400" x="5048250" y="2947988"/>
          <p14:tracePt t="46419" x="5081588" y="2967038"/>
          <p14:tracePt t="46434" x="5119688" y="2976563"/>
          <p14:tracePt t="46451" x="5157788" y="2995613"/>
          <p14:tracePt t="46467" x="5205413" y="3000375"/>
          <p14:tracePt t="46485" x="5233988" y="3014663"/>
          <p14:tracePt t="46502" x="5267325" y="3014663"/>
          <p14:tracePt t="46518" x="5291138" y="3014663"/>
          <p14:tracePt t="46533" x="5319713" y="3014663"/>
          <p14:tracePt t="46552" x="5343525" y="3014663"/>
          <p14:tracePt t="46566" x="5372100" y="3014663"/>
          <p14:tracePt t="46566" x="5391150" y="3014663"/>
          <p14:tracePt t="46588" x="5400675" y="3005138"/>
          <p14:tracePt t="46601" x="5438775" y="2995613"/>
          <p14:tracePt t="46618" x="5448300" y="2986088"/>
          <p14:tracePt t="46634" x="5472113" y="2967038"/>
          <p14:tracePt t="46651" x="5486400" y="2952750"/>
          <p14:tracePt t="46667" x="5491163" y="2938463"/>
          <p14:tracePt t="46684" x="5491163" y="2928938"/>
          <p14:tracePt t="46701" x="5491163" y="2914650"/>
          <p14:tracePt t="46717" x="5491163" y="2905125"/>
          <p14:tracePt t="46733" x="5491163" y="2890838"/>
          <p14:tracePt t="46752" x="5491163" y="2881313"/>
          <p14:tracePt t="46767" x="5491163" y="2867025"/>
          <p14:tracePt t="46767" x="5491163" y="2852738"/>
          <p14:tracePt t="46800" x="5491163" y="2833688"/>
          <p14:tracePt t="46802" x="5491163" y="2828925"/>
          <p14:tracePt t="46802" x="5491163" y="2814638"/>
          <p14:tracePt t="46819" x="5472113" y="2781300"/>
          <p14:tracePt t="46835" x="5443538" y="2752725"/>
          <p14:tracePt t="46851" x="5400675" y="2728913"/>
          <p14:tracePt t="46867" x="5353050" y="2714625"/>
          <p14:tracePt t="46884" x="5310188" y="2695575"/>
          <p14:tracePt t="46901" x="5286375" y="2690813"/>
          <p14:tracePt t="46917" x="5276850" y="2690813"/>
          <p14:tracePt t="46962" x="5272088" y="2690813"/>
          <p14:tracePt t="46968" x="5262563" y="2690813"/>
          <p14:tracePt t="46972" x="5257800" y="2690813"/>
          <p14:tracePt t="46983" x="5238750" y="2695575"/>
          <p14:tracePt t="47001" x="5229225" y="2733675"/>
          <p14:tracePt t="47019" x="5219700" y="2762250"/>
          <p14:tracePt t="47050" x="5219700" y="2781300"/>
          <p14:tracePt t="47066" x="5219700" y="2800350"/>
          <p14:tracePt t="47068" x="5219700" y="2814638"/>
          <p14:tracePt t="47085" x="5219700" y="2828925"/>
          <p14:tracePt t="47102" x="5219700" y="2838450"/>
          <p14:tracePt t="47117" x="5224463" y="2857500"/>
          <p14:tracePt t="47135" x="5238750" y="2871788"/>
          <p14:tracePt t="47150" x="5272088" y="2886075"/>
          <p14:tracePt t="47168" x="5300663" y="2895600"/>
          <p14:tracePt t="47182" x="5329238" y="2914650"/>
          <p14:tracePt t="47200" x="5353050" y="2914650"/>
          <p14:tracePt t="47216" x="5376863" y="2919413"/>
          <p14:tracePt t="47216" x="5381625" y="2919413"/>
          <p14:tracePt t="47234" x="5395913" y="2919413"/>
          <p14:tracePt t="47248" x="5405438" y="2919413"/>
          <p14:tracePt t="47267" x="5424488" y="2919413"/>
          <p14:tracePt t="47284" x="5424488" y="2914650"/>
          <p14:tracePt t="47304" x="5424488" y="2900363"/>
          <p14:tracePt t="47317" x="5424488" y="2886075"/>
          <p14:tracePt t="47335" x="5424488" y="2876550"/>
          <p14:tracePt t="47350" x="5424488" y="2852738"/>
          <p14:tracePt t="47368" x="5424488" y="2833688"/>
          <p14:tracePt t="47383" x="5410200" y="2819400"/>
          <p14:tracePt t="47403" x="5405438" y="2805113"/>
          <p14:tracePt t="47416" x="5391150" y="2790825"/>
          <p14:tracePt t="47436" x="5372100" y="2776538"/>
          <p14:tracePt t="47451" x="5348288" y="2776538"/>
          <p14:tracePt t="47468" x="5329238" y="2776538"/>
          <p14:tracePt t="47483" x="5300663" y="2776538"/>
          <p14:tracePt t="47503" x="5276850" y="2776538"/>
          <p14:tracePt t="47516" x="5248275" y="2776538"/>
          <p14:tracePt t="47535" x="5233988" y="2781300"/>
          <p14:tracePt t="47549" x="5200650" y="2800350"/>
          <p14:tracePt t="47586" x="5191125" y="2809875"/>
          <p14:tracePt t="47599" x="5186363" y="2814638"/>
          <p14:tracePt t="47601" x="5181600" y="2819400"/>
          <p14:tracePt t="47616" x="5176838" y="2838450"/>
          <p14:tracePt t="47635" x="5176838" y="2847975"/>
          <p14:tracePt t="47650" x="5172075" y="2867025"/>
          <p14:tracePt t="47668" x="5162550" y="2881313"/>
          <p14:tracePt t="47683" x="5162550" y="2890838"/>
          <p14:tracePt t="47702" x="5162550" y="2909888"/>
          <p14:tracePt t="47716" x="5162550" y="2928938"/>
          <p14:tracePt t="47735" x="5162550" y="2938463"/>
          <p14:tracePt t="47750" x="5162550" y="2957513"/>
          <p14:tracePt t="47768" x="5167313" y="2967038"/>
          <p14:tracePt t="47783" x="5176838" y="2976563"/>
          <p14:tracePt t="47783" x="5181600" y="2986088"/>
          <p14:tracePt t="47816" x="5191125" y="2990850"/>
          <p14:tracePt t="47818" x="5214938" y="2995613"/>
          <p14:tracePt t="47836" x="5219700" y="2995613"/>
          <p14:tracePt t="47882" x="5224463" y="2995613"/>
          <p14:tracePt t="47899" x="5229225" y="2995613"/>
          <p14:tracePt t="47905" x="5233988" y="2986088"/>
          <p14:tracePt t="47907" x="5238750" y="2981325"/>
          <p14:tracePt t="47916" x="5243513" y="2967038"/>
          <p14:tracePt t="47935" x="5248275" y="2938463"/>
          <p14:tracePt t="47954" x="5248275" y="2933700"/>
          <p14:tracePt t="47967" x="5248275" y="2928938"/>
          <p14:tracePt t="47984" x="5248275" y="2914650"/>
          <p14:tracePt t="48003" x="5248275" y="2905125"/>
          <p14:tracePt t="48282" x="5248275" y="2909888"/>
          <p14:tracePt t="48287" x="5243513" y="2909888"/>
          <p14:tracePt t="48290" x="5238750" y="2914650"/>
          <p14:tracePt t="48299" x="5229225" y="2924175"/>
          <p14:tracePt t="48315" x="5219700" y="2938463"/>
          <p14:tracePt t="48333" x="5205413" y="2947988"/>
          <p14:tracePt t="48348" x="5191125" y="2971800"/>
          <p14:tracePt t="48366" x="5186363" y="2976563"/>
          <p14:tracePt t="48383" x="5176838" y="2986088"/>
          <p14:tracePt t="48402" x="5172075" y="2990850"/>
          <p14:tracePt t="48416" x="5162550" y="2995613"/>
          <p14:tracePt t="48474" x="5162550" y="3009900"/>
          <p14:tracePt t="48490" x="5162550" y="3014663"/>
          <p14:tracePt t="48529" x="5162550" y="3019425"/>
          <p14:tracePt t="48650" x="5167313" y="3024188"/>
          <p14:tracePt t="48666" x="5172075" y="3028950"/>
          <p14:tracePt t="48688" x="5176838" y="3033713"/>
          <p14:tracePt t="48690" x="5181600" y="3038475"/>
          <p14:tracePt t="48700" x="5186363" y="3043238"/>
          <p14:tracePt t="48718" x="5195888" y="3057525"/>
          <p14:tracePt t="48752" x="5205413" y="3067050"/>
          <p14:tracePt t="48784" x="5214938" y="3067050"/>
          <p14:tracePt t="49032" x="5219700" y="3071813"/>
          <p14:tracePt t="49111" x="5219700" y="3076575"/>
          <p14:tracePt t="49112" x="5224463" y="3081338"/>
          <p14:tracePt t="49120" x="5238750" y="3081338"/>
          <p14:tracePt t="49130" x="5276850" y="3090863"/>
          <p14:tracePt t="49147" x="5324475" y="3100388"/>
          <p14:tracePt t="49163" x="5353050" y="3100388"/>
          <p14:tracePt t="49180" x="5372100" y="3100388"/>
          <p14:tracePt t="49196" x="5376863" y="3100388"/>
          <p14:tracePt t="49408" x="5372100" y="3095625"/>
          <p14:tracePt t="49456" x="5362575" y="3095625"/>
          <p14:tracePt t="49464" x="5348288" y="3095625"/>
          <p14:tracePt t="49472" x="5329238" y="3095625"/>
          <p14:tracePt t="49480" x="5295900" y="3090863"/>
          <p14:tracePt t="49481" x="5219700" y="3090863"/>
          <p14:tracePt t="49497" x="5110163" y="3086100"/>
          <p14:tracePt t="49514" x="4986338" y="3086100"/>
          <p14:tracePt t="49530" x="4872038" y="3081338"/>
          <p14:tracePt t="49547" x="4791075" y="3081338"/>
          <p14:tracePt t="49563" x="4776788" y="3071813"/>
          <p14:tracePt t="50206" x="0" y="0"/>
        </p14:tracePtLst>
        <p14:tracePtLst>
          <p14:tracePt t="58241" x="1976438" y="2728913"/>
          <p14:tracePt t="58361" x="1952625" y="2719388"/>
          <p14:tracePt t="58369" x="1928813" y="2719388"/>
          <p14:tracePt t="58378" x="1862138" y="2700338"/>
          <p14:tracePt t="58394" x="1814513" y="2695575"/>
          <p14:tracePt t="58405" x="1776413" y="2695575"/>
          <p14:tracePt t="58418" x="1757363" y="2690813"/>
          <p14:tracePt t="58454" x="1747838" y="2690813"/>
          <p14:tracePt t="58466" x="1738313" y="2690813"/>
          <p14:tracePt t="58473" x="1709738" y="2695575"/>
          <p14:tracePt t="58483" x="1690688" y="2700338"/>
          <p14:tracePt t="58500" x="1666875" y="2709863"/>
          <p14:tracePt t="58521" x="1643063" y="2714625"/>
          <p14:tracePt t="58533" x="1619250" y="2724150"/>
          <p14:tracePt t="58553" x="1609725" y="2728913"/>
          <p14:tracePt t="58567" x="1604963" y="2728913"/>
          <p14:tracePt t="58594" x="1600200" y="2733675"/>
          <p14:tracePt t="58610" x="1576388" y="2747963"/>
          <p14:tracePt t="58638" x="1557338" y="2757488"/>
          <p14:tracePt t="58641" x="1547813" y="2767013"/>
          <p14:tracePt t="58658" x="1533525" y="2771775"/>
          <p14:tracePt t="58673" x="1514475" y="2786063"/>
          <p14:tracePt t="58689" x="1504950" y="2790825"/>
          <p14:tracePt t="58716" x="1495425" y="2800350"/>
          <p14:tracePt t="58738" x="1485900" y="2809875"/>
          <p14:tracePt t="58740" x="1481138" y="2809875"/>
          <p14:tracePt t="58751" x="1466850" y="2814638"/>
          <p14:tracePt t="58769" x="1452563" y="2814638"/>
          <p14:tracePt t="58783" x="1419225" y="2814638"/>
          <p14:tracePt t="58803" x="1404938" y="2814638"/>
          <p14:tracePt t="58816" x="1376363" y="2805113"/>
          <p14:tracePt t="58837" x="1338263" y="2790825"/>
          <p14:tracePt t="58850" x="1285875" y="2762250"/>
          <p14:tracePt t="58869" x="1233488" y="2728913"/>
          <p14:tracePt t="58883" x="1185863" y="2690813"/>
          <p14:tracePt t="58902" x="1133475" y="2667000"/>
          <p14:tracePt t="58916" x="1090613" y="2643188"/>
          <p14:tracePt t="58935" x="1052513" y="2633663"/>
          <p14:tracePt t="58950" x="1033463" y="2633663"/>
          <p14:tracePt t="58967" x="1028700" y="2633663"/>
          <p14:tracePt t="59032" x="1019175" y="2633663"/>
          <p14:tracePt t="59042" x="1004888" y="2633663"/>
          <p14:tracePt t="59043" x="1000125" y="2633663"/>
          <p14:tracePt t="59066" x="981075" y="2633663"/>
          <p14:tracePt t="59069" x="957263" y="2647950"/>
          <p14:tracePt t="59085" x="942975" y="2657475"/>
          <p14:tracePt t="59102" x="938213" y="2667000"/>
          <p14:tracePt t="59117" x="928688" y="2676525"/>
          <p14:tracePt t="59135" x="919163" y="2681288"/>
          <p14:tracePt t="59150" x="914400" y="2695575"/>
          <p14:tracePt t="59168" x="900113" y="2719388"/>
          <p14:tracePt t="59183" x="900113" y="2743200"/>
          <p14:tracePt t="59183" x="895350" y="2757488"/>
          <p14:tracePt t="59203" x="895350" y="2767013"/>
          <p14:tracePt t="59216" x="890588" y="2795588"/>
          <p14:tracePt t="59235" x="890588" y="2800350"/>
          <p14:tracePt t="59250" x="890588" y="2809875"/>
          <p14:tracePt t="59441" x="885825" y="2814638"/>
          <p14:tracePt t="59457" x="881063" y="2814638"/>
          <p14:tracePt t="59472" x="876300" y="2814638"/>
          <p14:tracePt t="59487" x="866775" y="2814638"/>
          <p14:tracePt t="59490" x="857250" y="2800350"/>
          <p14:tracePt t="59501" x="857250" y="2776538"/>
          <p14:tracePt t="59517" x="857250" y="2752725"/>
          <p14:tracePt t="59535" x="857250" y="2728913"/>
          <p14:tracePt t="59551" x="857250" y="2719388"/>
          <p14:tracePt t="59568" x="871538" y="2695575"/>
          <p14:tracePt t="59568" x="876300" y="2686050"/>
          <p14:tracePt t="59586" x="881063" y="2676525"/>
          <p14:tracePt t="59601" x="885825" y="2667000"/>
          <p14:tracePt t="59616" x="904875" y="2643188"/>
          <p14:tracePt t="59635" x="909638" y="2638425"/>
          <p14:tracePt t="59650" x="928688" y="2624138"/>
          <p14:tracePt t="59667" x="933450" y="2619375"/>
          <p14:tracePt t="59683" x="942975" y="2605088"/>
          <p14:tracePt t="59702" x="957263" y="2595563"/>
          <p14:tracePt t="59716" x="971550" y="2590800"/>
          <p14:tracePt t="59733" x="985838" y="2586038"/>
          <p14:tracePt t="59750" x="995363" y="2586038"/>
          <p14:tracePt t="59767" x="1000125" y="2581275"/>
          <p14:tracePt t="59784" x="1023938" y="2581275"/>
          <p14:tracePt t="59784" x="1033463" y="2581275"/>
          <p14:tracePt t="59817" x="1047750" y="2571750"/>
          <p14:tracePt t="59819" x="1062038" y="2571750"/>
          <p14:tracePt t="59836" x="1085850" y="2562225"/>
          <p14:tracePt t="59850" x="1100138" y="2552700"/>
          <p14:tracePt t="59867" x="1104900" y="2552700"/>
          <p14:tracePt t="59883" x="1128713" y="2543175"/>
          <p14:tracePt t="59902" x="1138238" y="2538413"/>
          <p14:tracePt t="59916" x="1157288" y="2538413"/>
          <p14:tracePt t="59935" x="1171575" y="2533650"/>
          <p14:tracePt t="59950" x="1185863" y="2528888"/>
          <p14:tracePt t="59967" x="1209675" y="2528888"/>
          <p14:tracePt t="59983" x="1233488" y="2528888"/>
          <p14:tracePt t="59983" x="1243013" y="2528888"/>
          <p14:tracePt t="60004" x="1262063" y="2528888"/>
          <p14:tracePt t="60016" x="1328738" y="2528888"/>
          <p14:tracePt t="60036" x="1376363" y="2528888"/>
          <p14:tracePt t="60050" x="1414463" y="2528888"/>
          <p14:tracePt t="60067" x="1452563" y="2528888"/>
          <p14:tracePt t="60084" x="1500188" y="2528888"/>
          <p14:tracePt t="60100" x="1571625" y="2543175"/>
          <p14:tracePt t="60116" x="1633538" y="2547938"/>
          <p14:tracePt t="60134" x="1690688" y="2557463"/>
          <p14:tracePt t="60150" x="1747838" y="2571750"/>
          <p14:tracePt t="60167" x="1800225" y="2576513"/>
          <p14:tracePt t="60183" x="1847850" y="2581275"/>
          <p14:tracePt t="60183" x="1881188" y="2586038"/>
          <p14:tracePt t="60202" x="1900238" y="2590800"/>
          <p14:tracePt t="60216" x="1995488" y="2609850"/>
          <p14:tracePt t="60236" x="2071688" y="2633663"/>
          <p14:tracePt t="60251" x="2152650" y="2647950"/>
          <p14:tracePt t="60267" x="2233613" y="2662238"/>
          <p14:tracePt t="60284" x="2300288" y="2676525"/>
          <p14:tracePt t="60301" x="2376488" y="2700338"/>
          <p14:tracePt t="60317" x="2447925" y="2728913"/>
          <p14:tracePt t="60335" x="2509838" y="2747963"/>
          <p14:tracePt t="60350" x="2576513" y="2781300"/>
          <p14:tracePt t="60366" x="2643188" y="2814638"/>
          <p14:tracePt t="60366" x="2671763" y="2833688"/>
          <p14:tracePt t="60386" x="2695575" y="2843213"/>
          <p14:tracePt t="60400" x="2786063" y="2919413"/>
          <p14:tracePt t="60419" x="2847975" y="2976563"/>
          <p14:tracePt t="60434" x="2890838" y="3024188"/>
          <p14:tracePt t="60452" x="2933700" y="3076575"/>
          <p14:tracePt t="60466" x="2976563" y="3133725"/>
          <p14:tracePt t="60485" x="2990850" y="3176588"/>
          <p14:tracePt t="60502" x="3009900" y="3209925"/>
          <p14:tracePt t="60518" x="3038475" y="3262313"/>
          <p14:tracePt t="60533" x="3057525" y="3319463"/>
          <p14:tracePt t="60552" x="3071813" y="3376613"/>
          <p14:tracePt t="60566" x="3086100" y="3429000"/>
          <p14:tracePt t="60566" x="3090863" y="3462338"/>
          <p14:tracePt t="60587" x="3100388" y="3490913"/>
          <p14:tracePt t="60599" x="3119438" y="3590925"/>
          <p14:tracePt t="60618" x="3133725" y="3662363"/>
          <p14:tracePt t="60634" x="3138488" y="3724275"/>
          <p14:tracePt t="60652" x="3143250" y="3776663"/>
          <p14:tracePt t="60667" x="3143250" y="3824288"/>
          <p14:tracePt t="60685" x="3143250" y="3867150"/>
          <p14:tracePt t="60700" x="3143250" y="3919538"/>
          <p14:tracePt t="60718" x="3143250" y="3962400"/>
          <p14:tracePt t="60733" x="3143250" y="4005263"/>
          <p14:tracePt t="60751" x="3143250" y="4033838"/>
          <p14:tracePt t="60766" x="3143250" y="4048125"/>
          <p14:tracePt t="60899" x="3143250" y="4043363"/>
          <p14:tracePt t="60906" x="3133725" y="4019550"/>
          <p14:tracePt t="60911" x="3095625" y="3952875"/>
          <p14:tracePt t="60924" x="3067050" y="3924300"/>
          <p14:tracePt t="60934" x="2981325" y="3829050"/>
          <p14:tracePt t="60952" x="2867025" y="3738563"/>
          <p14:tracePt t="60966" x="2747963" y="3643313"/>
          <p14:tracePt t="60985" x="2633663" y="3567113"/>
          <p14:tracePt t="61001" x="2462213" y="3452813"/>
          <p14:tracePt t="61019" x="2352675" y="3395663"/>
          <p14:tracePt t="61035" x="2243138" y="3343275"/>
          <p14:tracePt t="61053" x="2138363" y="3295650"/>
          <p14:tracePt t="61067" x="2028825" y="3248025"/>
          <p14:tracePt t="61086" x="1928813" y="3214688"/>
          <p14:tracePt t="61100" x="1828800" y="3176588"/>
          <p14:tracePt t="61117" x="1747838" y="3143250"/>
          <p14:tracePt t="61133" x="1681163" y="3119438"/>
          <p14:tracePt t="61152" x="1619250" y="3090863"/>
          <p14:tracePt t="61166" x="1566863" y="3071813"/>
          <p14:tracePt t="61166" x="1547813" y="3067050"/>
          <p14:tracePt t="61187" x="1519238" y="3052763"/>
          <p14:tracePt t="61200" x="1466850" y="3028950"/>
          <p14:tracePt t="61219" x="1443038" y="3014663"/>
          <p14:tracePt t="61234" x="1433513" y="3005138"/>
          <p14:tracePt t="61252" x="1419225" y="3000375"/>
          <p14:tracePt t="61268" x="1404938" y="3000375"/>
          <p14:tracePt t="61282" x="1376363" y="2990850"/>
          <p14:tracePt t="61299" x="1300163" y="2990850"/>
          <p14:tracePt t="61316" x="1266825" y="2976563"/>
          <p14:tracePt t="61639" x="1262063" y="2976563"/>
          <p14:tracePt t="61649" x="1262063" y="2971800"/>
          <p14:tracePt t="61657" x="1257300" y="2962275"/>
          <p14:tracePt t="61671" x="1252538" y="2952750"/>
          <p14:tracePt t="61673" x="1247775" y="2952750"/>
          <p14:tracePt t="61684" x="1243013" y="2947988"/>
          <p14:tracePt t="61729" x="1238250" y="2943225"/>
          <p14:tracePt t="61729" x="1238250" y="2938463"/>
          <p14:tracePt t="61753" x="1238250" y="2933700"/>
          <p14:tracePt t="61761" x="1238250" y="2919413"/>
          <p14:tracePt t="61775" x="1238250" y="2914650"/>
          <p14:tracePt t="61784" x="1233488" y="2900363"/>
          <p14:tracePt t="61800" x="1228725" y="2881313"/>
          <p14:tracePt t="61819" x="1214438" y="2871788"/>
          <p14:tracePt t="61835" x="1209675" y="2852738"/>
          <p14:tracePt t="61851" x="1195388" y="2833688"/>
          <p14:tracePt t="61867" x="1181100" y="2819400"/>
          <p14:tracePt t="61884" x="1152525" y="2790825"/>
          <p14:tracePt t="61900" x="1114425" y="2771775"/>
          <p14:tracePt t="61917" x="1085850" y="2743200"/>
          <p14:tracePt t="61933" x="1052513" y="2719388"/>
          <p14:tracePt t="61950" x="1033463" y="2700338"/>
          <p14:tracePt t="61966" x="1019175" y="2690813"/>
          <p14:tracePt t="61983" x="1009650" y="2667000"/>
          <p14:tracePt t="61983" x="1000125" y="2647950"/>
          <p14:tracePt t="62003" x="995363" y="2628900"/>
          <p14:tracePt t="62017" x="985838" y="2595563"/>
          <p14:tracePt t="62035" x="981075" y="2586038"/>
          <p14:tracePt t="62052" x="981075" y="2562225"/>
          <p14:tracePt t="62068" x="976313" y="2538413"/>
          <p14:tracePt t="62083" x="976313" y="2519363"/>
          <p14:tracePt t="62102" x="976313" y="2495550"/>
          <p14:tracePt t="62117" x="966788" y="2471738"/>
          <p14:tracePt t="62134" x="966788" y="2457450"/>
          <p14:tracePt t="62150" x="966788" y="2443163"/>
          <p14:tracePt t="62168" x="966788" y="2438400"/>
          <p14:tracePt t="62183" x="966788" y="2433638"/>
          <p14:tracePt t="62183" x="976313" y="2424113"/>
          <p14:tracePt t="62202" x="981075" y="2419350"/>
          <p14:tracePt t="62216" x="995363" y="2400300"/>
          <p14:tracePt t="62235" x="1004888" y="2395538"/>
          <p14:tracePt t="62249" x="1028700" y="2395538"/>
          <p14:tracePt t="62269" x="1052513" y="2381250"/>
          <p14:tracePt t="62283" x="1076325" y="2381250"/>
          <p14:tracePt t="62304" x="1100138" y="2381250"/>
          <p14:tracePt t="62318" x="1114425" y="2381250"/>
          <p14:tracePt t="62336" x="1133475" y="2381250"/>
          <p14:tracePt t="62349" x="1157288" y="2381250"/>
          <p14:tracePt t="62368" x="1181100" y="2381250"/>
          <p14:tracePt t="62383" x="1233488" y="2381250"/>
          <p14:tracePt t="62403" x="1252538" y="2381250"/>
          <p14:tracePt t="62417" x="1300163" y="2381250"/>
          <p14:tracePt t="62436" x="1323975" y="2381250"/>
          <p14:tracePt t="62450" x="1328738" y="2386013"/>
          <p14:tracePt t="62468" x="1352550" y="2400300"/>
          <p14:tracePt t="62483" x="1376363" y="2424113"/>
          <p14:tracePt t="62483" x="1390650" y="2438400"/>
          <p14:tracePt t="62517" x="1400175" y="2443163"/>
          <p14:tracePt t="62518" x="1428750" y="2471738"/>
          <p14:tracePt t="62535" x="1443038" y="2490788"/>
          <p14:tracePt t="62549" x="1452563" y="2500313"/>
          <p14:tracePt t="62568" x="1462088" y="2524125"/>
          <p14:tracePt t="62584" x="1476375" y="2547938"/>
          <p14:tracePt t="62601" x="1481138" y="2586038"/>
          <p14:tracePt t="62617" x="1481138" y="2638425"/>
          <p14:tracePt t="62635" x="1481138" y="2671763"/>
          <p14:tracePt t="62650" x="1481138" y="2695575"/>
          <p14:tracePt t="62667" x="1481138" y="2724150"/>
          <p14:tracePt t="62683" x="1476375" y="2747963"/>
          <p14:tracePt t="62702" x="1462088" y="2776538"/>
          <p14:tracePt t="62716" x="1443038" y="2809875"/>
          <p14:tracePt t="62735" x="1428750" y="2833688"/>
          <p14:tracePt t="62750" x="1409700" y="2847975"/>
          <p14:tracePt t="62768" x="1400175" y="2862263"/>
          <p14:tracePt t="62783" x="1390650" y="2867025"/>
          <p14:tracePt t="62802" x="1381125" y="2867025"/>
          <p14:tracePt t="62816" x="1362075" y="2871788"/>
          <p14:tracePt t="62835" x="1343025" y="2871788"/>
          <p14:tracePt t="62850" x="1309688" y="2871788"/>
          <p14:tracePt t="62869" x="1276350" y="2871788"/>
          <p14:tracePt t="62883" x="1233488" y="2871788"/>
          <p14:tracePt t="62902" x="1176338" y="2847975"/>
          <p14:tracePt t="62918" x="1114425" y="2828925"/>
          <p14:tracePt t="62934" x="1076325" y="2800350"/>
          <p14:tracePt t="62950" x="1042988" y="2776538"/>
          <p14:tracePt t="62967" x="1019175" y="2752725"/>
          <p14:tracePt t="62984" x="1000125" y="2728913"/>
          <p14:tracePt t="62984" x="995363" y="2719388"/>
          <p14:tracePt t="63004" x="995363" y="2695575"/>
          <p14:tracePt t="63017" x="981075" y="2647950"/>
          <p14:tracePt t="63036" x="976313" y="2619375"/>
          <p14:tracePt t="63050" x="976313" y="2590800"/>
          <p14:tracePt t="63068" x="976313" y="2566988"/>
          <p14:tracePt t="63084" x="981075" y="2547938"/>
          <p14:tracePt t="63102" x="1000125" y="2533650"/>
          <p14:tracePt t="63117" x="1038225" y="2528888"/>
          <p14:tracePt t="63134" x="1081088" y="2528888"/>
          <p14:tracePt t="63150" x="1128713" y="2528888"/>
          <p14:tracePt t="63167" x="1185863" y="2528888"/>
          <p14:tracePt t="63183" x="1243013" y="2528888"/>
          <p14:tracePt t="63183" x="1262063" y="2528888"/>
          <p14:tracePt t="63202" x="1290638" y="2538413"/>
          <p14:tracePt t="63216" x="1352550" y="2571750"/>
          <p14:tracePt t="63235" x="1400175" y="2590800"/>
          <p14:tracePt t="63250" x="1423988" y="2600325"/>
          <p14:tracePt t="63267" x="1438275" y="2614613"/>
          <p14:tracePt t="63283" x="1452563" y="2628900"/>
          <p14:tracePt t="63300" x="1476375" y="2657475"/>
          <p14:tracePt t="63316" x="1485900" y="2671763"/>
          <p14:tracePt t="63336" x="1500188" y="2690813"/>
          <p14:tracePt t="63350" x="1509713" y="2709863"/>
          <p14:tracePt t="63368" x="1509713" y="2724150"/>
          <p14:tracePt t="63383" x="1514475" y="2733675"/>
          <p14:tracePt t="63383" x="1514475" y="2743200"/>
          <p14:tracePt t="63403" x="1524000" y="2757488"/>
          <p14:tracePt t="63416" x="1528763" y="2762250"/>
          <p14:tracePt t="63435" x="1533525" y="2767013"/>
          <p14:tracePt t="63561" x="1538288" y="2767013"/>
          <p14:tracePt t="63593" x="1547813" y="2767013"/>
          <p14:tracePt t="63601" x="1552575" y="2767013"/>
          <p14:tracePt t="63609" x="1557338" y="2767013"/>
          <p14:tracePt t="63618" x="1581150" y="2767013"/>
          <p14:tracePt t="63632" x="1614488" y="2767013"/>
          <p14:tracePt t="63649" x="1647825" y="2767013"/>
          <p14:tracePt t="63665" x="1685925" y="2752725"/>
          <p14:tracePt t="63682" x="1704975" y="2747963"/>
          <p14:tracePt t="63699" x="1724025" y="2743200"/>
          <p14:tracePt t="63715" x="1743075" y="2738438"/>
          <p14:tracePt t="63732" x="1771650" y="2728913"/>
          <p14:tracePt t="63748" x="1781175" y="2724150"/>
          <p14:tracePt t="63766" x="1795463" y="2724150"/>
          <p14:tracePt t="63784" x="1814513" y="2719388"/>
          <p14:tracePt t="63800" x="1871663" y="2714625"/>
          <p14:tracePt t="63819" x="1905000" y="2700338"/>
          <p14:tracePt t="63834" x="1943100" y="2695575"/>
          <p14:tracePt t="63852" x="1976438" y="2690813"/>
          <p14:tracePt t="63867" x="1981200" y="2690813"/>
          <p14:tracePt t="63885" x="1995488" y="2686050"/>
          <p14:tracePt t="63900" x="2009775" y="2686050"/>
          <p14:tracePt t="63918" x="2038350" y="2671763"/>
          <p14:tracePt t="63932" x="2076450" y="2667000"/>
          <p14:tracePt t="63951" x="2090738" y="2662238"/>
          <p14:tracePt t="63966" x="2109788" y="2647950"/>
          <p14:tracePt t="64001" x="2119313" y="2647950"/>
          <p14:tracePt t="64003" x="2133600" y="2643188"/>
          <p14:tracePt t="64066" x="2138363" y="2643188"/>
          <p14:tracePt t="64540" x="2133600" y="2643188"/>
          <p14:tracePt t="64594" x="2128838" y="2643188"/>
          <p14:tracePt t="64657" x="2114550" y="2643188"/>
          <p14:tracePt t="64673" x="2109788" y="2647950"/>
          <p14:tracePt t="64746" x="2105025" y="2647950"/>
          <p14:tracePt t="64769" x="2100263" y="2657475"/>
          <p14:tracePt t="64794" x="2090738" y="2657475"/>
          <p14:tracePt t="64850" x="2085975" y="2662238"/>
          <p14:tracePt t="64899" x="2081213" y="2662238"/>
          <p14:tracePt t="64938" x="2076450" y="2662238"/>
          <p14:tracePt t="65049" x="2062163" y="2662238"/>
          <p14:tracePt t="65122" x="2085975" y="2662238"/>
          <p14:tracePt t="65130" x="2143125" y="2647950"/>
          <p14:tracePt t="65140" x="2176463" y="2647950"/>
          <p14:tracePt t="65150" x="2247900" y="2647950"/>
          <p14:tracePt t="65167" x="2338388" y="2647950"/>
          <p14:tracePt t="65184" x="2424113" y="2647950"/>
          <p14:tracePt t="65200" x="2547938" y="2662238"/>
          <p14:tracePt t="65219" x="2586038" y="2671763"/>
          <p14:tracePt t="65233" x="2695575" y="2686050"/>
          <p14:tracePt t="65251" x="2771775" y="2709863"/>
          <p14:tracePt t="65266" x="2847975" y="2733675"/>
          <p14:tracePt t="65284" x="2947988" y="2762250"/>
          <p14:tracePt t="65300" x="3057525" y="2790825"/>
          <p14:tracePt t="65318" x="3181350" y="2828925"/>
          <p14:tracePt t="65318" x="3243263" y="2838450"/>
          <p14:tracePt t="65339" x="3309938" y="2862263"/>
          <p14:tracePt t="65349" x="3443288" y="2895600"/>
          <p14:tracePt t="65368" x="3571875" y="2933700"/>
          <p14:tracePt t="65383" x="3748088" y="2986088"/>
          <p14:tracePt t="65403" x="3800475" y="3000375"/>
          <p14:tracePt t="65416" x="3976688" y="3048000"/>
          <p14:tracePt t="65436" x="4086225" y="3081338"/>
          <p14:tracePt t="65451" x="4195763" y="3109913"/>
          <p14:tracePt t="65468" x="4305300" y="3133725"/>
          <p14:tracePt t="65483" x="4405313" y="3148013"/>
          <p14:tracePt t="65503" x="4505325" y="3167063"/>
          <p14:tracePt t="65516" x="4586288" y="3176588"/>
          <p14:tracePt t="65534" x="4643438" y="3186113"/>
          <p14:tracePt t="65549" x="4691063" y="3200400"/>
          <p14:tracePt t="65568" x="4743450" y="3209925"/>
          <p14:tracePt t="65585" x="4838700" y="3228975"/>
          <p14:tracePt t="65603" x="4876800" y="3228975"/>
          <p14:tracePt t="65616" x="4986338" y="3248025"/>
          <p14:tracePt t="65635" x="5053013" y="3257550"/>
          <p14:tracePt t="65651" x="5119688" y="3257550"/>
          <p14:tracePt t="65668" x="5167313" y="3257550"/>
          <p14:tracePt t="65684" x="5191125" y="3257550"/>
          <p14:tracePt t="65842" x="5181600" y="3257550"/>
          <p14:tracePt t="65850" x="5143500" y="3257550"/>
          <p14:tracePt t="65858" x="5057775" y="3257550"/>
          <p14:tracePt t="65867" x="4929188" y="3257550"/>
          <p14:tracePt t="65883" x="4781550" y="3257550"/>
          <p14:tracePt t="65902" x="4633913" y="3252788"/>
          <p14:tracePt t="65916" x="4471988" y="3228975"/>
          <p14:tracePt t="65935" x="4286250" y="3200400"/>
          <p14:tracePt t="65950" x="4105275" y="3176588"/>
          <p14:tracePt t="65968" x="3895725" y="3143250"/>
          <p14:tracePt t="65983" x="3700463" y="3119438"/>
          <p14:tracePt t="65983" x="3600450" y="3105150"/>
          <p14:tracePt t="66003" x="3500438" y="3090863"/>
          <p14:tracePt t="66016" x="3228975" y="3052763"/>
          <p14:tracePt t="66035" x="3062288" y="3028950"/>
          <p14:tracePt t="66050" x="2924175" y="3005138"/>
          <p14:tracePt t="66069" x="2805113" y="2990850"/>
          <p14:tracePt t="66085" x="2714625" y="2976563"/>
          <p14:tracePt t="66102" x="2643188" y="2952750"/>
          <p14:tracePt t="66117" x="2586038" y="2933700"/>
          <p14:tracePt t="66135" x="2524125" y="2919413"/>
          <p14:tracePt t="66150" x="2452688" y="2895600"/>
          <p14:tracePt t="66168" x="2386013" y="2876550"/>
          <p14:tracePt t="66183" x="2290763" y="2847975"/>
          <p14:tracePt t="66202" x="2262188" y="2847975"/>
          <p14:tracePt t="66216" x="2190750" y="2828925"/>
          <p14:tracePt t="66235" x="2157413" y="2824163"/>
          <p14:tracePt t="66250" x="2133600" y="2824163"/>
          <p14:tracePt t="66268" x="2114550" y="2819400"/>
          <p14:tracePt t="66285" x="2100263" y="2805113"/>
          <p14:tracePt t="66385" x="2090738" y="2805113"/>
          <p14:tracePt t="66424" x="2085975" y="2800350"/>
          <p14:tracePt t="66497" x="2081213" y="2795588"/>
          <p14:tracePt t="66539" x="2076450" y="2786063"/>
          <p14:tracePt t="66546" x="2076450" y="2776538"/>
          <p14:tracePt t="66570" x="2076450" y="2771775"/>
          <p14:tracePt t="66572" x="2066925" y="2752725"/>
          <p14:tracePt t="66586" x="2066925" y="2747963"/>
          <p14:tracePt t="66618" x="2066925" y="2743200"/>
          <p14:tracePt t="66635" x="2066925" y="2733675"/>
          <p14:tracePt t="66636" x="2066925" y="2728913"/>
          <p14:tracePt t="66651" x="2057400" y="2719388"/>
          <p14:tracePt t="66691" x="2052638" y="2714625"/>
          <p14:tracePt t="66706" x="2052638" y="2705100"/>
          <p14:tracePt t="66716" x="2047875" y="2700338"/>
          <p14:tracePt t="66720" x="2047875" y="2695575"/>
          <p14:tracePt t="66734" x="2043113" y="2686050"/>
          <p14:tracePt t="66750" x="2043113" y="2681288"/>
          <p14:tracePt t="66768" x="2043113" y="2676525"/>
          <p14:tracePt t="66783" x="2038350" y="2671763"/>
          <p14:tracePt t="66817" x="2033588" y="2667000"/>
          <p14:tracePt t="66820" x="2033588" y="2647950"/>
          <p14:tracePt t="66835" x="2038350" y="2643188"/>
          <p14:tracePt t="66850" x="2043113" y="2638425"/>
          <p14:tracePt t="66867" x="2057400" y="2624138"/>
          <p14:tracePt t="66883" x="2076450" y="2614613"/>
          <p14:tracePt t="66902" x="2090738" y="2614613"/>
          <p14:tracePt t="66917" x="2109788" y="2605088"/>
          <p14:tracePt t="66934" x="2138363" y="2595563"/>
          <p14:tracePt t="66952" x="2181225" y="2595563"/>
          <p14:tracePt t="66966" x="2219325" y="2595563"/>
          <p14:tracePt t="66966" x="2238375" y="2595563"/>
          <p14:tracePt t="66986" x="2257425" y="2595563"/>
          <p14:tracePt t="67001" x="2286000" y="2595563"/>
          <p14:tracePt t="67016" x="2309813" y="2595563"/>
          <p14:tracePt t="67074" x="2319338" y="2595563"/>
          <p14:tracePt t="67082" x="2324100" y="2595563"/>
          <p14:tracePt t="67082" x="2328863" y="2595563"/>
          <p14:tracePt t="67090" x="2343150" y="2595563"/>
          <p14:tracePt t="67100" x="2376488" y="2595563"/>
          <p14:tracePt t="67118" x="2424113" y="2595563"/>
          <p14:tracePt t="67133" x="2457450" y="2595563"/>
          <p14:tracePt t="67152" x="2500313" y="2595563"/>
          <p14:tracePt t="67166" x="2533650" y="2595563"/>
          <p14:tracePt t="67166" x="2547938" y="2595563"/>
          <p14:tracePt t="67187" x="2557463" y="2595563"/>
          <p14:tracePt t="67200" x="2586038" y="2595563"/>
          <p14:tracePt t="67200" x="2595563" y="2595563"/>
          <p14:tracePt t="67219" x="2628900" y="2595563"/>
          <p14:tracePt t="67234" x="2652713" y="2595563"/>
          <p14:tracePt t="67252" x="2686050" y="2595563"/>
          <p14:tracePt t="67266" x="2705100" y="2595563"/>
          <p14:tracePt t="67285" x="2719388" y="2595563"/>
          <p14:tracePt t="67301" x="2724150" y="2595563"/>
          <p14:tracePt t="67466" x="2705100" y="2595563"/>
          <p14:tracePt t="67473" x="2681288" y="2595563"/>
          <p14:tracePt t="67480" x="2643188" y="2595563"/>
          <p14:tracePt t="67500" x="2552700" y="2600325"/>
          <p14:tracePt t="67501" x="2457450" y="2600325"/>
          <p14:tracePt t="67520" x="2366963" y="2600325"/>
          <p14:tracePt t="67533" x="2300288" y="2600325"/>
          <p14:tracePt t="67566" x="2257425" y="2600325"/>
          <p14:tracePt t="67568" x="2233613" y="2600325"/>
          <p14:tracePt t="67568" x="2224088" y="2600325"/>
          <p14:tracePt t="67587" x="2209800" y="2600325"/>
          <p14:tracePt t="67600" x="2185988" y="2600325"/>
          <p14:tracePt t="67619" x="2157413" y="2600325"/>
          <p14:tracePt t="67634" x="2133600" y="2600325"/>
          <p14:tracePt t="67652" x="2100263" y="2600325"/>
          <p14:tracePt t="67666" x="2057400" y="2600325"/>
          <p14:tracePt t="67685" x="2005013" y="2600325"/>
          <p14:tracePt t="67700" x="1952625" y="2600325"/>
          <p14:tracePt t="67719" x="1900238" y="2600325"/>
          <p14:tracePt t="67732" x="1847850" y="2600325"/>
          <p14:tracePt t="67750" x="1819275" y="2600325"/>
          <p14:tracePt t="68049" x="1828800" y="2600325"/>
          <p14:tracePt t="68058" x="1843088" y="2600325"/>
          <p14:tracePt t="68065" x="1847850" y="2600325"/>
          <p14:tracePt t="68065" x="1862138" y="2600325"/>
          <p14:tracePt t="68081" x="1876425" y="2600325"/>
          <p14:tracePt t="68082" x="1895475" y="2609850"/>
          <p14:tracePt t="68098" x="1924050" y="2609850"/>
          <p14:tracePt t="68115" x="1947863" y="2609850"/>
          <p14:tracePt t="68131" x="1957388" y="2609850"/>
          <p14:tracePt t="68148" x="1981200" y="2614613"/>
          <p14:tracePt t="68164" x="1985963" y="2619375"/>
          <p14:tracePt t="68182" x="2000250" y="2619375"/>
          <p14:tracePt t="68198" x="2028825" y="2624138"/>
          <p14:tracePt t="68215" x="2047875" y="2624138"/>
          <p14:tracePt t="68231" x="2076450" y="2624138"/>
          <p14:tracePt t="68247" x="2105025" y="2628900"/>
          <p14:tracePt t="68264" x="2138363" y="2633663"/>
          <p14:tracePt t="68281" x="2157413" y="2643188"/>
          <p14:tracePt t="68297" x="2181225" y="2643188"/>
          <p14:tracePt t="68314" x="2205038" y="2647950"/>
          <p14:tracePt t="68330" x="2233613" y="2647950"/>
          <p14:tracePt t="68347" x="2257425" y="2657475"/>
          <p14:tracePt t="68364" x="2276475" y="2657475"/>
          <p14:tracePt t="68381" x="2286000" y="2662238"/>
          <p14:tracePt t="68397" x="2295525" y="2662238"/>
          <p14:tracePt t="68414" x="2319338" y="2671763"/>
          <p14:tracePt t="68430" x="2328863" y="2671763"/>
          <p14:tracePt t="68447" x="2347913" y="2681288"/>
          <p14:tracePt t="68464" x="2376488" y="2686050"/>
          <p14:tracePt t="68481" x="2395538" y="2690813"/>
          <p14:tracePt t="68528" x="2400300" y="2695575"/>
          <p14:tracePt t="68656" x="2405063" y="2695575"/>
          <p14:tracePt t="68669" x="2424113" y="2700338"/>
          <p14:tracePt t="68670" x="2443163" y="2700338"/>
          <p14:tracePt t="68681" x="2452688" y="2700338"/>
          <p14:tracePt t="69001" x="2476500" y="2714625"/>
          <p14:tracePt t="69009" x="2490788" y="2724150"/>
          <p14:tracePt t="69017" x="2509838" y="2728913"/>
          <p14:tracePt t="69025" x="2533650" y="2733675"/>
          <p14:tracePt t="69031" x="2581275" y="2757488"/>
          <p14:tracePt t="69047" x="2619375" y="2771775"/>
          <p14:tracePt t="69064" x="2638425" y="2781300"/>
          <p14:tracePt t="69081" x="2643188" y="2786063"/>
          <p14:tracePt t="69098" x="2652713" y="2786063"/>
          <p14:tracePt t="69153" x="2657475" y="2790825"/>
          <p14:tracePt t="69161" x="2671763" y="2795588"/>
          <p14:tracePt t="69185" x="2676525" y="2800350"/>
          <p14:tracePt t="69193" x="2686050" y="2814638"/>
          <p14:tracePt t="69198" x="2690813" y="2819400"/>
          <p14:tracePt t="69214" x="2705100" y="2833688"/>
          <p14:tracePt t="69231" x="2709863" y="2838450"/>
          <p14:tracePt t="69248" x="2728913" y="2857500"/>
          <p14:tracePt t="69264" x="2747963" y="2871788"/>
          <p14:tracePt t="69281" x="2771775" y="2886075"/>
          <p14:tracePt t="69298" x="2795588" y="2900363"/>
          <p14:tracePt t="69314" x="2819400" y="2919413"/>
          <p14:tracePt t="69331" x="2833688" y="2928938"/>
          <p14:tracePt t="69348" x="2843213" y="2938463"/>
          <p14:tracePt t="69401" x="2847975" y="2938463"/>
          <p14:tracePt t="69420" x="2852738" y="2943225"/>
          <p14:tracePt t="69433" x="2857500" y="2947988"/>
          <p14:tracePt t="69433" x="2871788" y="2957513"/>
          <p14:tracePt t="69448" x="2876550" y="2967038"/>
          <p14:tracePt t="69465" x="2881313" y="2971800"/>
          <p14:tracePt t="69481" x="2881313" y="2981325"/>
          <p14:tracePt t="69498" x="2886075" y="2990850"/>
          <p14:tracePt t="69514" x="2886075" y="2995613"/>
          <p14:tracePt t="69531" x="2886075" y="3014663"/>
          <p14:tracePt t="69548" x="2900363" y="3033713"/>
          <p14:tracePt t="69565" x="2900363" y="3043238"/>
          <p14:tracePt t="69581" x="2909888" y="3071813"/>
          <p14:tracePt t="69598" x="2924175" y="3086100"/>
          <p14:tracePt t="69614" x="2928938" y="3114675"/>
          <p14:tracePt t="69632" x="2928938" y="3138488"/>
          <p14:tracePt t="69648" x="2933700" y="3167063"/>
          <p14:tracePt t="69648" x="2938463" y="3181350"/>
          <p14:tracePt t="69665" x="2938463" y="3195638"/>
          <p14:tracePt t="69681" x="2938463" y="3224213"/>
          <p14:tracePt t="69698" x="2947988" y="3243263"/>
          <p14:tracePt t="69714" x="2947988" y="3262313"/>
          <p14:tracePt t="69732" x="2952750" y="3281363"/>
          <p14:tracePt t="69748" x="2952750" y="3295650"/>
          <p14:tracePt t="69765" x="2962275" y="3319463"/>
          <p14:tracePt t="69781" x="2962275" y="3328988"/>
          <p14:tracePt t="69798" x="2976563" y="3348038"/>
          <p14:tracePt t="69814" x="2981325" y="3362325"/>
          <p14:tracePt t="69832" x="2981325" y="3381375"/>
          <p14:tracePt t="69848" x="2986088" y="3390900"/>
          <p14:tracePt t="69848" x="2986088" y="3409950"/>
          <p14:tracePt t="69865" x="2990850" y="3433763"/>
          <p14:tracePt t="69881" x="2995613" y="3462338"/>
          <p14:tracePt t="69898" x="3000375" y="3481388"/>
          <p14:tracePt t="69914" x="3005138" y="3509963"/>
          <p14:tracePt t="69932" x="3005138" y="3533775"/>
          <p14:tracePt t="69948" x="3009900" y="3562350"/>
          <p14:tracePt t="69966" x="3009900" y="3571875"/>
          <p14:tracePt t="69980" x="3009900" y="3586163"/>
          <p14:tracePt t="69998" x="3009900" y="3590925"/>
          <p14:tracePt t="70014" x="3009900" y="3600450"/>
          <p14:tracePt t="70031" x="3019425" y="3619500"/>
          <p14:tracePt t="70104" x="3019425" y="3624263"/>
          <p14:tracePt t="70432" x="3014663" y="3629025"/>
          <p14:tracePt t="71297" x="3014663" y="3643313"/>
          <p14:tracePt t="71313" x="3014663" y="3648075"/>
          <p14:tracePt t="71329" x="3009900" y="3657600"/>
          <p14:tracePt t="71425" x="3005138" y="3652838"/>
          <p14:tracePt t="71437" x="3005138" y="3648075"/>
          <p14:tracePt t="71438" x="3005138" y="3638550"/>
          <p14:tracePt t="71448" x="3005138" y="3614738"/>
          <p14:tracePt t="71465" x="3000375" y="3586163"/>
          <p14:tracePt t="71482" x="2990850" y="3562350"/>
          <p14:tracePt t="71498" x="2952750" y="3538538"/>
          <p14:tracePt t="71514" x="2852738" y="3514725"/>
          <p14:tracePt t="71531" x="2757488" y="3500438"/>
          <p14:tracePt t="71549" x="2662238" y="3500438"/>
          <p14:tracePt t="71565" x="2590800" y="3500438"/>
          <p14:tracePt t="71584" x="2533650" y="3524250"/>
          <p14:tracePt t="71599" x="2486025" y="3538538"/>
          <p14:tracePt t="71616" x="2447925" y="3557588"/>
          <p14:tracePt t="71632" x="2390775" y="3581400"/>
          <p14:tracePt t="71650" x="2347913" y="3595688"/>
          <p14:tracePt t="71665" x="2305050" y="3619500"/>
          <p14:tracePt t="71682" x="2290763" y="3624263"/>
          <p14:tracePt t="71700" x="2276475" y="3629025"/>
          <p14:tracePt t="71717" x="2266950" y="3629025"/>
          <p14:tracePt t="71761" x="2262188" y="3629025"/>
          <p14:tracePt t="71793" x="2257425" y="3629025"/>
          <p14:tracePt t="71802" x="2247900" y="3629025"/>
          <p14:tracePt t="71817" x="2238375" y="3629025"/>
          <p14:tracePt t="71832" x="2205038" y="3605213"/>
          <p14:tracePt t="71835" x="2185988" y="3590925"/>
          <p14:tracePt t="71835" x="2162175" y="3576638"/>
          <p14:tracePt t="71851" x="2128838" y="3538538"/>
          <p14:tracePt t="71866" x="2085975" y="3500438"/>
          <p14:tracePt t="71884" x="2047875" y="3467100"/>
          <p14:tracePt t="71903" x="2028825" y="3433763"/>
          <p14:tracePt t="71917" x="2000250" y="3390900"/>
          <p14:tracePt t="71936" x="1990725" y="3362325"/>
          <p14:tracePt t="71950" x="1966913" y="3324225"/>
          <p14:tracePt t="71969" x="1943100" y="3281363"/>
          <p14:tracePt t="71984" x="1928813" y="3243263"/>
          <p14:tracePt t="71984" x="1919288" y="3228975"/>
          <p14:tracePt t="72002" x="1914525" y="3219450"/>
          <p14:tracePt t="72015" x="1900238" y="3148013"/>
          <p14:tracePt t="72034" x="1895475" y="3100388"/>
          <p14:tracePt t="72049" x="1885950" y="3043238"/>
          <p14:tracePt t="72066" x="1876425" y="2981325"/>
          <p14:tracePt t="72082" x="1876425" y="2933700"/>
          <p14:tracePt t="72099" x="1876425" y="2881313"/>
          <p14:tracePt t="72115" x="1876425" y="2838450"/>
          <p14:tracePt t="72132" x="1876425" y="2805113"/>
          <p14:tracePt t="72148" x="1876425" y="2776538"/>
          <p14:tracePt t="72166" x="1881188" y="2747963"/>
          <p14:tracePt t="72182" x="1890713" y="2719388"/>
          <p14:tracePt t="72198" x="1905000" y="2690813"/>
          <p14:tracePt t="72215" x="1924050" y="2662238"/>
          <p14:tracePt t="72232" x="1952625" y="2624138"/>
          <p14:tracePt t="72249" x="1976438" y="2586038"/>
          <p14:tracePt t="72266" x="2000250" y="2566988"/>
          <p14:tracePt t="72281" x="2024063" y="2552700"/>
          <p14:tracePt t="72299" x="2047875" y="2533650"/>
          <p14:tracePt t="72315" x="2076450" y="2519363"/>
          <p14:tracePt t="72333" x="2109788" y="2505075"/>
          <p14:tracePt t="72349" x="2157413" y="2490788"/>
          <p14:tracePt t="72366" x="2195513" y="2486025"/>
          <p14:tracePt t="72382" x="2224088" y="2481263"/>
          <p14:tracePt t="72399" x="2247900" y="2481263"/>
          <p14:tracePt t="72415" x="2271713" y="2481263"/>
          <p14:tracePt t="72433" x="2290763" y="2481263"/>
          <p14:tracePt t="72449" x="2309813" y="2481263"/>
          <p14:tracePt t="72466" x="2324100" y="2481263"/>
          <p14:tracePt t="72482" x="2347913" y="2486025"/>
          <p14:tracePt t="72500" x="2376488" y="2500313"/>
          <p14:tracePt t="72515" x="2386013" y="2514600"/>
          <p14:tracePt t="72533" x="2400300" y="2538413"/>
          <p14:tracePt t="72548" x="2419350" y="2576513"/>
          <p14:tracePt t="72566" x="2433638" y="2619375"/>
          <p14:tracePt t="72582" x="2438400" y="2643188"/>
          <p14:tracePt t="72599" x="2438400" y="2681288"/>
          <p14:tracePt t="72615" x="2438400" y="2728913"/>
          <p14:tracePt t="72635" x="2438400" y="2762250"/>
          <p14:tracePt t="72651" x="2438400" y="2809875"/>
          <p14:tracePt t="72668" x="2428875" y="2862263"/>
          <p14:tracePt t="72683" x="2414588" y="2919413"/>
          <p14:tracePt t="72702" x="2395538" y="2967038"/>
          <p14:tracePt t="72716" x="2386013" y="3019425"/>
          <p14:tracePt t="72735" x="2366963" y="3067050"/>
          <p14:tracePt t="72750" x="2357438" y="3114675"/>
          <p14:tracePt t="72768" x="2343150" y="3157538"/>
          <p14:tracePt t="72783" x="2333625" y="3195638"/>
          <p14:tracePt t="72783" x="2324100" y="3228975"/>
          <p14:tracePt t="72816" x="2305050" y="3271838"/>
          <p14:tracePt t="72818" x="2286000" y="3319463"/>
          <p14:tracePt t="72836" x="2257425" y="3367088"/>
          <p14:tracePt t="72850" x="2238375" y="3409950"/>
          <p14:tracePt t="72868" x="2228850" y="3433763"/>
          <p14:tracePt t="72883" x="2205038" y="3476625"/>
          <p14:tracePt t="72901" x="2190750" y="3519488"/>
          <p14:tracePt t="72917" x="2181225" y="3543300"/>
          <p14:tracePt t="72935" x="2166938" y="3571875"/>
          <p14:tracePt t="72950" x="2157413" y="3590925"/>
          <p14:tracePt t="72968" x="2147888" y="3614738"/>
          <p14:tracePt t="72984" x="2133600" y="3633788"/>
          <p14:tracePt t="72984" x="2128838" y="3643313"/>
          <p14:tracePt t="73003" x="2119313" y="3648075"/>
          <p14:tracePt t="73017" x="2095500" y="3676650"/>
          <p14:tracePt t="73036" x="2085975" y="3686175"/>
          <p14:tracePt t="73050" x="2081213" y="3695700"/>
          <p14:tracePt t="73068" x="2076450" y="3700463"/>
          <p14:tracePt t="73084" x="2057400" y="3714750"/>
          <p14:tracePt t="73101" x="2052638" y="3714750"/>
          <p14:tracePt t="73117" x="2038350" y="3724275"/>
          <p14:tracePt t="73136" x="2028825" y="3729038"/>
          <p14:tracePt t="73150" x="2019300" y="3729038"/>
          <p14:tracePt t="73217" x="2009775" y="3729038"/>
          <p14:tracePt t="73250" x="2005013" y="3729038"/>
          <p14:tracePt t="73266" x="2000250" y="3729038"/>
          <p14:tracePt t="73273" x="1995488" y="3729038"/>
          <p14:tracePt t="73282" x="1985963" y="3729038"/>
          <p14:tracePt t="73289" x="1966913" y="3719513"/>
          <p14:tracePt t="73300" x="1947863" y="3686175"/>
          <p14:tracePt t="73316" x="1933575" y="3662363"/>
          <p14:tracePt t="73334" x="1914525" y="3638550"/>
          <p14:tracePt t="73349" x="1900238" y="3614738"/>
          <p14:tracePt t="73368" x="1895475" y="3576638"/>
          <p14:tracePt t="73383" x="1890713" y="3543300"/>
          <p14:tracePt t="73383" x="1885950" y="3538538"/>
          <p14:tracePt t="73402" x="1885950" y="3500438"/>
          <p14:tracePt t="73420" x="1876425" y="3467100"/>
          <p14:tracePt t="73433" x="1866900" y="3433763"/>
          <p14:tracePt t="73451" x="1866900" y="3405188"/>
          <p14:tracePt t="73467" x="1866900" y="3381375"/>
          <p14:tracePt t="73484" x="1866900" y="3348038"/>
          <p14:tracePt t="73503" x="1866900" y="3305175"/>
          <p14:tracePt t="73516" x="1866900" y="3271838"/>
          <p14:tracePt t="73533" x="1866900" y="3228975"/>
          <p14:tracePt t="73550" x="1862138" y="3181350"/>
          <p14:tracePt t="73567" x="1862138" y="3124200"/>
          <p14:tracePt t="73588" x="1862138" y="3100388"/>
          <p14:tracePt t="73600" x="1862138" y="3043238"/>
          <p14:tracePt t="73618" x="1862138" y="3014663"/>
          <p14:tracePt t="73635" x="1862138" y="2981325"/>
          <p14:tracePt t="73653" x="1862138" y="2938463"/>
          <p14:tracePt t="73666" x="1862138" y="2900363"/>
          <p14:tracePt t="73685" x="1862138" y="2862263"/>
          <p14:tracePt t="73701" x="1862138" y="2838450"/>
          <p14:tracePt t="73718" x="1862138" y="2814638"/>
          <p14:tracePt t="73734" x="1862138" y="2786063"/>
          <p14:tracePt t="73750" x="1871663" y="2762250"/>
          <p14:tracePt t="73767" x="1881188" y="2733675"/>
          <p14:tracePt t="73785" x="1895475" y="2705100"/>
          <p14:tracePt t="73800" x="1928813" y="2667000"/>
          <p14:tracePt t="73819" x="1947863" y="2643188"/>
          <p14:tracePt t="73835" x="1962150" y="2624138"/>
          <p14:tracePt t="73852" x="1985963" y="2600325"/>
          <p14:tracePt t="73867" x="2000250" y="2586038"/>
          <p14:tracePt t="73885" x="2014538" y="2576513"/>
          <p14:tracePt t="73901" x="2033588" y="2566988"/>
          <p14:tracePt t="73919" x="2047875" y="2562225"/>
          <p14:tracePt t="73933" x="2076450" y="2562225"/>
          <p14:tracePt t="73951" x="2105025" y="2562225"/>
          <p14:tracePt t="73966" x="2133600" y="2562225"/>
          <p14:tracePt t="73984" x="2152650" y="2562225"/>
          <p14:tracePt t="74001" x="2176463" y="2566988"/>
          <p14:tracePt t="74018" x="2190750" y="2595563"/>
          <p14:tracePt t="74035" x="2200275" y="2624138"/>
          <p14:tracePt t="74052" x="2200275" y="2657475"/>
          <p14:tracePt t="74067" x="2209800" y="2700338"/>
          <p14:tracePt t="74086" x="2209800" y="2762250"/>
          <p14:tracePt t="74101" x="2209800" y="2824163"/>
          <p14:tracePt t="74118" x="2205038" y="2886075"/>
          <p14:tracePt t="74133" x="2181225" y="2957513"/>
          <p14:tracePt t="74152" x="2152650" y="3019425"/>
          <p14:tracePt t="74166" x="2128838" y="3076575"/>
          <p14:tracePt t="74185" x="2100263" y="3138488"/>
          <p14:tracePt t="74200" x="2081213" y="3219450"/>
          <p14:tracePt t="74219" x="2066925" y="3262313"/>
          <p14:tracePt t="74234" x="2057400" y="3300413"/>
          <p14:tracePt t="74251" x="2057400" y="3338513"/>
          <p14:tracePt t="74266" x="2052638" y="3376613"/>
          <p14:tracePt t="74284" x="2052638" y="3414713"/>
          <p14:tracePt t="74300" x="2052638" y="3433763"/>
          <p14:tracePt t="74318" x="2052638" y="3438525"/>
          <p14:tracePt t="74335" x="2057400" y="3443288"/>
          <p14:tracePt t="74351" x="2071688" y="3457575"/>
          <p14:tracePt t="74367" x="2100263" y="3467100"/>
          <p14:tracePt t="74385" x="2152650" y="3471863"/>
          <p14:tracePt t="74400" x="2219325" y="3486150"/>
          <p14:tracePt t="74400" x="2257425" y="3486150"/>
          <p14:tracePt t="74419" x="2352675" y="3500438"/>
          <p14:tracePt t="74433" x="2447925" y="3514725"/>
          <p14:tracePt t="74451" x="2538413" y="3524250"/>
          <p14:tracePt t="74466" x="2609850" y="3524250"/>
          <p14:tracePt t="74485" x="2662238" y="3529013"/>
          <p14:tracePt t="74501" x="2705100" y="3529013"/>
          <p14:tracePt t="74518" x="2738438" y="3529013"/>
          <p14:tracePt t="74533" x="2771775" y="3529013"/>
          <p14:tracePt t="74552" x="2800350" y="3538538"/>
          <p14:tracePt t="74566" x="2843213" y="3543300"/>
          <p14:tracePt t="74566" x="2862263" y="3557588"/>
          <p14:tracePt t="74587" x="2886075" y="3567113"/>
          <p14:tracePt t="74600" x="2924175" y="3571875"/>
          <p14:tracePt t="74600" x="2938463" y="3576638"/>
          <p14:tracePt t="74618" x="2957513" y="3581400"/>
          <p14:tracePt t="74634" x="2986088" y="3595688"/>
          <p14:tracePt t="74651" x="3009900" y="3609975"/>
          <p14:tracePt t="74666" x="3057525" y="3633788"/>
          <p14:tracePt t="74684" x="3109913" y="3657600"/>
          <p14:tracePt t="74700" x="3171825" y="3681413"/>
          <p14:tracePt t="74718" x="3228975" y="3709988"/>
          <p14:tracePt t="74733" x="3262313" y="3724275"/>
          <p14:tracePt t="74751" x="3295650" y="3733800"/>
          <p14:tracePt t="74766" x="3343275" y="3762375"/>
          <p14:tracePt t="74766" x="3371850" y="3771900"/>
          <p14:tracePt t="74800" x="3400425" y="3786188"/>
          <p14:tracePt t="74803" x="3443288" y="3810000"/>
          <p14:tracePt t="74819" x="3457575" y="3814763"/>
          <p14:tracePt t="74834" x="3471863" y="3819525"/>
          <p14:tracePt t="74954" x="3481388" y="3829050"/>
          <p14:tracePt t="74971" x="3490913" y="3838575"/>
          <p14:tracePt t="74974" x="3495675" y="3838575"/>
          <p14:tracePt t="74983" x="3524250" y="3843338"/>
          <p14:tracePt t="75000" x="3552825" y="3857625"/>
          <p14:tracePt t="75020" x="3581400" y="3862388"/>
          <p14:tracePt t="75034" x="3619500" y="3867150"/>
          <p14:tracePt t="75053" x="3652838" y="3867150"/>
          <p14:tracePt t="75067" x="3695700" y="3867150"/>
          <p14:tracePt t="75086" x="3738563" y="3867150"/>
          <p14:tracePt t="75101" x="3776663" y="3867150"/>
          <p14:tracePt t="75117" x="3800475" y="3867150"/>
          <p14:tracePt t="75133" x="3819525" y="3867150"/>
          <p14:tracePt t="75178" x="3810000" y="3852863"/>
          <p14:tracePt t="76002" x="3810000" y="3857625"/>
          <p14:tracePt t="76010" x="3824288" y="3857625"/>
          <p14:tracePt t="76018" x="3843338" y="3862388"/>
          <p14:tracePt t="76026" x="3890963" y="3871913"/>
          <p14:tracePt t="76039" x="3943350" y="3890963"/>
          <p14:tracePt t="76051" x="3981450" y="3895725"/>
          <p14:tracePt t="76067" x="4010025" y="3910013"/>
          <p14:tracePt t="76085" x="4038600" y="3919538"/>
          <p14:tracePt t="76102" x="4057650" y="3919538"/>
          <p14:tracePt t="76116" x="4081463" y="3924300"/>
          <p14:tracePt t="76135" x="4110038" y="3938588"/>
          <p14:tracePt t="76150" x="4129088" y="3938588"/>
          <p14:tracePt t="76168" x="4143375" y="3938588"/>
          <p14:tracePt t="76183" x="4167188" y="3943350"/>
          <p14:tracePt t="76224" x="4171950" y="3943350"/>
          <p14:tracePt t="76238" x="4181475" y="3943350"/>
          <p14:tracePt t="76250" x="4191000" y="3948113"/>
          <p14:tracePt t="76252" x="4200525" y="3957638"/>
          <p14:tracePt t="76305" x="4205288" y="3962400"/>
          <p14:tracePt t="76361" x="4210050" y="3967163"/>
          <p14:tracePt t="76377" x="4219575" y="3967163"/>
          <p14:tracePt t="76388" x="4224338" y="3967163"/>
          <p14:tracePt t="76401" x="4233863" y="3971925"/>
          <p14:tracePt t="76402" x="4238625" y="3971925"/>
          <p14:tracePt t="76415" x="4243388" y="3976688"/>
          <p14:tracePt t="76922" x="4238625" y="3976688"/>
          <p14:tracePt t="76946" x="4233863" y="3976688"/>
          <p14:tracePt t="76983" x="4224338" y="3976688"/>
          <p14:tracePt t="77001" x="4214813" y="3976688"/>
          <p14:tracePt t="77033" x="4210050" y="3976688"/>
          <p14:tracePt t="77058" x="4205288" y="3981450"/>
          <p14:tracePt t="77060" x="4200525" y="3986213"/>
          <p14:tracePt t="77114" x="4195763" y="3986213"/>
          <p14:tracePt t="77117" x="4191000" y="3986213"/>
          <p14:tracePt t="77170" x="4186238" y="3986213"/>
          <p14:tracePt t="77181" x="4181475" y="3986213"/>
          <p14:tracePt t="77202" x="4171950" y="3986213"/>
          <p14:tracePt t="77625" x="4162425" y="3986213"/>
          <p14:tracePt t="78425" x="4167188" y="3986213"/>
          <p14:tracePt t="78439" x="4171950" y="3986213"/>
          <p14:tracePt t="78449" x="4186238" y="3986213"/>
          <p14:tracePt t="78451" x="4191000" y="3986213"/>
          <p14:tracePt t="78467" x="4205288" y="3986213"/>
          <p14:tracePt t="78484" x="4224338" y="3986213"/>
          <p14:tracePt t="78517" x="4238625" y="3986213"/>
          <p14:tracePt t="78518" x="4257675" y="3981450"/>
          <p14:tracePt t="78535" x="4271963" y="3981450"/>
          <p14:tracePt t="79258" x="4276725" y="3981450"/>
          <p14:tracePt t="79275" x="4286250" y="3981450"/>
          <p14:tracePt t="79283" x="4291013" y="3981450"/>
          <p14:tracePt t="79314" x="4295775" y="3981450"/>
          <p14:tracePt t="79326" x="4305300" y="3986213"/>
          <p14:tracePt t="79378" x="4310063" y="3990975"/>
          <p14:tracePt t="79545" x="4319588" y="3995738"/>
          <p14:tracePt t="79553" x="4324350" y="4014788"/>
          <p14:tracePt t="79558" x="4329113" y="4024313"/>
          <p14:tracePt t="79566" x="4329113" y="4038600"/>
          <p14:tracePt t="79586" x="4333875" y="4043363"/>
          <p14:tracePt t="79618" x="4333875" y="4048125"/>
          <p14:tracePt t="79674" x="4338638" y="4057650"/>
          <p14:tracePt t="79777" x="4343400" y="4057650"/>
          <p14:tracePt t="79794" x="4352925" y="4062413"/>
          <p14:tracePt t="79810" x="4357688" y="4067175"/>
          <p14:tracePt t="79841" x="4367213" y="4071938"/>
          <p14:tracePt t="79873" x="4371975" y="4071938"/>
          <p14:tracePt t="79881" x="4376738" y="4076700"/>
          <p14:tracePt t="79889" x="4381500" y="4076700"/>
          <p14:tracePt t="79898" x="4395788" y="4081463"/>
          <p14:tracePt t="79915" x="4410075" y="4090988"/>
          <p14:tracePt t="80507" x="4419600" y="4090988"/>
          <p14:tracePt t="80531" x="4424363" y="4090988"/>
          <p14:tracePt t="80545" x="4429125" y="4090988"/>
          <p14:tracePt t="80549" x="4433888" y="4090988"/>
          <p14:tracePt t="80567" x="4448175" y="4090988"/>
          <p14:tracePt t="80568" x="4457700" y="4090988"/>
          <p14:tracePt t="80585" x="4471988" y="4090988"/>
          <p14:tracePt t="81089" x="4476750" y="4090988"/>
          <p14:tracePt t="81097" x="4510088" y="4105275"/>
          <p14:tracePt t="81105" x="4524375" y="4110038"/>
          <p14:tracePt t="81115" x="4538663" y="4110038"/>
          <p14:tracePt t="81132" x="4557713" y="4119563"/>
          <p14:tracePt t="81150" x="4576763" y="4124325"/>
          <p14:tracePt t="81165" x="4586288" y="4124325"/>
          <p14:tracePt t="81182" x="4600575" y="4129088"/>
          <p14:tracePt t="81217" x="4605338" y="4129088"/>
          <p14:tracePt t="81570" x="4610100" y="4129088"/>
          <p14:tracePt t="81610" x="4619625" y="4129088"/>
          <p14:tracePt t="81611" x="4633913" y="4129088"/>
          <p14:tracePt t="81634" x="4638675" y="4129088"/>
          <p14:tracePt t="81637" x="4643438" y="4129088"/>
          <p14:tracePt t="82602" x="4652963" y="4129088"/>
          <p14:tracePt t="82690" x="4657725" y="4129088"/>
          <p14:tracePt t="83073" x="4667250" y="4129088"/>
          <p14:tracePt t="83170" x="4672013" y="4133850"/>
          <p14:tracePt t="83242" x="4681538" y="4133850"/>
          <p14:tracePt t="83258" x="4686300" y="4133850"/>
          <p14:tracePt t="83281" x="4695825" y="4143375"/>
          <p14:tracePt t="83287" x="4705350" y="4143375"/>
          <p14:tracePt t="83301" x="4710113" y="4143375"/>
          <p14:tracePt t="83317" x="4733925" y="4143375"/>
          <p14:tracePt t="83318" x="4748213" y="4143375"/>
          <p14:tracePt t="83335" x="4757738" y="4143375"/>
          <p14:tracePt t="83350" x="4767263" y="4143375"/>
          <p14:tracePt t="83367" x="4772025" y="4143375"/>
          <p14:tracePt t="83410" x="4776788" y="4143375"/>
          <p14:tracePt t="83425" x="4786313" y="4143375"/>
          <p14:tracePt t="83439" x="4795838" y="4143375"/>
          <p14:tracePt t="83449" x="4800600" y="4143375"/>
          <p14:tracePt t="83452" x="4814888" y="4143375"/>
          <p14:tracePt t="83467" x="4829175" y="4143375"/>
          <p14:tracePt t="83485" x="4848225" y="4143375"/>
          <p14:tracePt t="83501" x="4876800" y="4143375"/>
          <p14:tracePt t="83518" x="4905375" y="4143375"/>
          <p14:tracePt t="83533" x="4933950" y="4143375"/>
          <p14:tracePt t="83551" x="4953000" y="4143375"/>
          <p14:tracePt t="83566" x="4995863" y="4143375"/>
          <p14:tracePt t="83588" x="5005388" y="4143375"/>
          <p14:tracePt t="83600" x="5067300" y="4143375"/>
          <p14:tracePt t="83619" x="5100638" y="4143375"/>
          <p14:tracePt t="83634" x="5129213" y="4143375"/>
          <p14:tracePt t="83652" x="5153025" y="4143375"/>
          <p14:tracePt t="83666" x="5186363" y="4143375"/>
          <p14:tracePt t="83684" x="5219700" y="4143375"/>
          <p14:tracePt t="83700" x="5243513" y="4143375"/>
          <p14:tracePt t="83718" x="5272088" y="4143375"/>
          <p14:tracePt t="83734" x="5286375" y="4143375"/>
          <p14:tracePt t="83751" x="5300663" y="4143375"/>
          <p14:tracePt t="83767" x="5329238" y="4143375"/>
          <p14:tracePt t="83785" x="5353050" y="4143375"/>
          <p14:tracePt t="83800" x="5381625" y="4143375"/>
          <p14:tracePt t="83819" x="5419725" y="4148138"/>
          <p14:tracePt t="83835" x="5448300" y="4148138"/>
          <p14:tracePt t="83851" x="5481638" y="4157663"/>
          <p14:tracePt t="83866" x="5514975" y="4157663"/>
          <p14:tracePt t="83886" x="5548313" y="4157663"/>
          <p14:tracePt t="83901" x="5581650" y="4157663"/>
          <p14:tracePt t="83918" x="5629275" y="4157663"/>
          <p14:tracePt t="83933" x="5686425" y="4157663"/>
          <p14:tracePt t="83951" x="5738813" y="4157663"/>
          <p14:tracePt t="83967" x="5776913" y="4157663"/>
          <p14:tracePt t="83984" x="5819775" y="4157663"/>
          <p14:tracePt t="84001" x="5838825" y="4157663"/>
          <p14:tracePt t="84017" x="5843588" y="4157663"/>
          <p14:tracePt t="84033" x="5853113" y="4157663"/>
          <p14:tracePt t="84053" x="5872163" y="4157663"/>
          <p14:tracePt t="84066" x="5876925" y="4157663"/>
          <p14:tracePt t="84298" x="5872163" y="4157663"/>
          <p14:tracePt t="84305" x="5843588" y="4157663"/>
          <p14:tracePt t="84310" x="5772150" y="4157663"/>
          <p14:tracePt t="84321" x="5724525" y="4157663"/>
          <p14:tracePt t="84334" x="5610225" y="4157663"/>
          <p14:tracePt t="84334" x="5548313" y="4157663"/>
          <p14:tracePt t="84355" x="5491163" y="4148138"/>
          <p14:tracePt t="84369" x="5376863" y="4148138"/>
          <p14:tracePt t="84385" x="5295900" y="4148138"/>
          <p14:tracePt t="84400" x="5233988" y="4148138"/>
          <p14:tracePt t="84419" x="5210175" y="4148138"/>
          <p14:tracePt t="84434" x="5186363" y="4148138"/>
          <p14:tracePt t="84451" x="5153025" y="4148138"/>
          <p14:tracePt t="84466" x="5124450" y="4148138"/>
          <p14:tracePt t="84485" x="5081588" y="4148138"/>
          <p14:tracePt t="84502" x="5033963" y="4148138"/>
          <p14:tracePt t="84518" x="5000625" y="4148138"/>
          <p14:tracePt t="84533" x="4976813" y="4148138"/>
          <p14:tracePt t="84551" x="4957763" y="4148138"/>
          <p14:tracePt t="84566" x="4948238" y="4148138"/>
          <p14:tracePt t="84566" x="4943475" y="4148138"/>
          <p14:tracePt t="84587" x="4924425" y="4148138"/>
          <p14:tracePt t="84602" x="4900613" y="4143375"/>
          <p14:tracePt t="84619" x="4891088" y="4143375"/>
          <p14:tracePt t="84634" x="4872038" y="4143375"/>
          <p14:tracePt t="84651" x="4862513" y="4143375"/>
          <p14:tracePt t="84666" x="4848225" y="4143375"/>
          <p14:tracePt t="84684" x="4843463" y="4143375"/>
          <p14:tracePt t="84700" x="4824413" y="4143375"/>
          <p14:tracePt t="84716" x="4805363" y="4148138"/>
          <p14:tracePt t="84732" x="4781550" y="4157663"/>
          <p14:tracePt t="84749" x="4762500" y="4157663"/>
          <p14:tracePt t="84765" x="4738688" y="4157663"/>
          <p14:tracePt t="84783" x="4710113" y="4162425"/>
          <p14:tracePt t="84798" x="4695825" y="4162425"/>
          <p14:tracePt t="84816" x="4691063" y="4162425"/>
          <p14:tracePt t="85002" x="4672013" y="4162425"/>
          <p14:tracePt t="85010" x="4657725" y="4162425"/>
          <p14:tracePt t="85012" x="4652963" y="4162425"/>
          <p14:tracePt t="85034" x="4633913" y="4162425"/>
          <p14:tracePt t="85038" x="4610100" y="4162425"/>
          <p14:tracePt t="85049" x="4591050" y="4162425"/>
          <p14:tracePt t="85067" x="4586288" y="4162425"/>
          <p14:tracePt t="85085" x="4581525" y="4162425"/>
          <p14:tracePt t="85163" x="4576763" y="4162425"/>
          <p14:tracePt t="85167" x="4562475" y="4162425"/>
          <p14:tracePt t="85186" x="4557713" y="4162425"/>
          <p14:tracePt t="85188" x="4543425" y="4152900"/>
          <p14:tracePt t="85202" x="4538663" y="4148138"/>
          <p14:tracePt t="85216" x="4510088" y="4138613"/>
          <p14:tracePt t="85235" x="4500563" y="4133850"/>
          <p14:tracePt t="85250" x="4486275" y="4124325"/>
          <p14:tracePt t="85268" x="4481513" y="4119563"/>
          <p14:tracePt t="85283" x="4471988" y="4114800"/>
          <p14:tracePt t="85302" x="4462463" y="4110038"/>
          <p14:tracePt t="85317" x="4452938" y="4095750"/>
          <p14:tracePt t="85336" x="4429125" y="4081463"/>
          <p14:tracePt t="85350" x="4410075" y="4067175"/>
          <p14:tracePt t="85368" x="4395788" y="4052888"/>
          <p14:tracePt t="85383" x="4386263" y="4043363"/>
          <p14:tracePt t="85423" x="4381500" y="4038600"/>
          <p14:tracePt t="85538" x="4376738" y="4038600"/>
          <p14:tracePt t="85585" x="4376738" y="4043363"/>
          <p14:tracePt t="85593" x="4376738" y="4048125"/>
          <p14:tracePt t="85605" x="4381500" y="4062413"/>
          <p14:tracePt t="85658" x="4386263" y="4067175"/>
          <p14:tracePt t="85768" x="4386263" y="4071938"/>
          <p14:tracePt t="85810" x="4381500" y="4076700"/>
          <p14:tracePt t="85882" x="4376738" y="4076700"/>
          <p14:tracePt t="86090" x="4371975" y="4081463"/>
          <p14:tracePt t="86093" x="4371975" y="4090988"/>
          <p14:tracePt t="86106" x="4371975" y="4105275"/>
          <p14:tracePt t="86117" x="4371975" y="4124325"/>
          <p14:tracePt t="86135" x="4371975" y="4129088"/>
          <p14:tracePt t="86150" x="4362450" y="4143375"/>
          <p14:tracePt t="86354" x="4357688" y="4148138"/>
          <p14:tracePt t="86361" x="4352925" y="4148138"/>
          <p14:tracePt t="86371" x="4348163" y="4148138"/>
          <p14:tracePt t="86377" x="4333875" y="4148138"/>
          <p14:tracePt t="86389" x="4324350" y="4143375"/>
          <p14:tracePt t="86400" x="4314825" y="4143375"/>
          <p14:tracePt t="86416" x="4295775" y="4143375"/>
          <p14:tracePt t="86435" x="4286250" y="4143375"/>
          <p14:tracePt t="86450" x="4271963" y="4143375"/>
          <p14:tracePt t="86467" x="4262438" y="4143375"/>
          <p14:tracePt t="86508" x="4257675" y="4143375"/>
          <p14:tracePt t="86545" x="4248150" y="4143375"/>
          <p14:tracePt t="86577" x="4243388" y="4143375"/>
          <p14:tracePt t="86586" x="4233863" y="4143375"/>
          <p14:tracePt t="86777" x="4214813" y="4143375"/>
          <p14:tracePt t="86783" x="4205288" y="4143375"/>
          <p14:tracePt t="86798" x="4181475" y="4143375"/>
          <p14:tracePt t="86798" x="4110038" y="4133850"/>
          <p14:tracePt t="86814" x="4038600" y="4124325"/>
          <p14:tracePt t="86831" x="3990975" y="4114800"/>
          <p14:tracePt t="86847" x="3981450" y="4114800"/>
          <p14:tracePt t="86985" x="3976688" y="4114800"/>
          <p14:tracePt t="86993" x="3976688" y="4119563"/>
          <p14:tracePt t="87001" x="3976688" y="4129088"/>
          <p14:tracePt t="87009" x="3971925" y="4143375"/>
          <p14:tracePt t="87015" x="3971925" y="4157663"/>
          <p14:tracePt t="87031" x="3962400" y="4171950"/>
          <p14:tracePt t="87048" x="3962400" y="4191000"/>
          <p14:tracePt t="87064" x="3962400" y="4210050"/>
          <p14:tracePt t="87082" x="3962400" y="4219575"/>
          <p14:tracePt t="87098" x="3962400" y="4224338"/>
          <p14:tracePt t="87137" x="3952875" y="4233863"/>
          <p14:tracePt t="87169" x="3952875" y="4243388"/>
          <p14:tracePt t="87177" x="3952875" y="4257675"/>
          <p14:tracePt t="87189" x="3952875" y="4262438"/>
          <p14:tracePt t="87198" x="3952875" y="4276725"/>
          <p14:tracePt t="87215" x="3952875" y="4295775"/>
          <p14:tracePt t="87231" x="3952875" y="4305300"/>
          <p14:tracePt t="87248" x="3952875" y="4310063"/>
          <p14:tracePt t="87264" x="3952875" y="4314825"/>
          <p14:tracePt t="87281" x="3952875" y="4329113"/>
          <p14:tracePt t="87298" x="3952875" y="4338638"/>
          <p14:tracePt t="87315" x="3957638" y="4357688"/>
          <p14:tracePt t="87330" x="3971925" y="4367213"/>
          <p14:tracePt t="87347" x="3986213" y="4381500"/>
          <p14:tracePt t="87364" x="4000500" y="4386263"/>
          <p14:tracePt t="87381" x="4029075" y="4395788"/>
          <p14:tracePt t="87397" x="4057650" y="4410075"/>
          <p14:tracePt t="87414" x="4090988" y="4414838"/>
          <p14:tracePt t="87430" x="4143375" y="4433888"/>
          <p14:tracePt t="87447" x="4186238" y="4433888"/>
          <p14:tracePt t="87464" x="4257675" y="4443413"/>
          <p14:tracePt t="87481" x="4300538" y="4448175"/>
          <p14:tracePt t="87497" x="4367213" y="4462463"/>
          <p14:tracePt t="87514" x="4424363" y="4467225"/>
          <p14:tracePt t="87530" x="4481513" y="4471988"/>
          <p14:tracePt t="87548" x="4543425" y="4476750"/>
          <p14:tracePt t="87564" x="4591050" y="4486275"/>
          <p14:tracePt t="87581" x="4643438" y="4491038"/>
          <p14:tracePt t="87597" x="4705350" y="4505325"/>
          <p14:tracePt t="87614" x="4767263" y="4505325"/>
          <p14:tracePt t="87630" x="4819650" y="4505325"/>
          <p14:tracePt t="87647" x="4852988" y="4505325"/>
          <p14:tracePt t="87664" x="4895850" y="4505325"/>
          <p14:tracePt t="87681" x="4924425" y="4505325"/>
          <p14:tracePt t="87800" x="4929188" y="4505325"/>
          <p14:tracePt t="87841" x="4948238" y="4505325"/>
          <p14:tracePt t="87848" x="4972050" y="4505325"/>
          <p14:tracePt t="87856" x="4986338" y="4505325"/>
          <p14:tracePt t="87870" x="5024438" y="4514850"/>
          <p14:tracePt t="87872" x="5081588" y="4514850"/>
          <p14:tracePt t="87881" x="5138738" y="4514850"/>
          <p14:tracePt t="87897" x="5186363" y="4519613"/>
          <p14:tracePt t="87915" x="5219700" y="4519613"/>
          <p14:tracePt t="87931" x="5238750" y="4519613"/>
          <p14:tracePt t="87948" x="5257800" y="4519613"/>
          <p14:tracePt t="87964" x="5291138" y="4524375"/>
          <p14:tracePt t="87981" x="5329238" y="4524375"/>
          <p14:tracePt t="87997" x="5367338" y="4529138"/>
          <p14:tracePt t="88014" x="5395913" y="4529138"/>
          <p14:tracePt t="88031" x="5405438" y="4529138"/>
          <p14:tracePt t="88048" x="5424488" y="4529138"/>
          <p14:tracePt t="88064" x="5434013" y="4529138"/>
          <p14:tracePt t="88081" x="5448300" y="4529138"/>
          <p14:tracePt t="88097" x="5453063" y="4529138"/>
          <p14:tracePt t="88114" x="5457825" y="4529138"/>
          <p14:tracePt t="88153" x="5472113" y="4529138"/>
          <p14:tracePt t="88164" x="5476875" y="4529138"/>
          <p14:tracePt t="88169" x="5481638" y="4519613"/>
          <p14:tracePt t="88181" x="5481638" y="4514850"/>
          <p14:tracePt t="88197" x="5424488" y="4486275"/>
          <p14:tracePt t="88214" x="5319713" y="4476750"/>
          <p14:tracePt t="88231" x="5191125" y="4462463"/>
          <p14:tracePt t="88248" x="5091113" y="4462463"/>
          <p14:tracePt t="88264" x="5005388" y="4452938"/>
          <p14:tracePt t="88281" x="5000625" y="4452938"/>
          <p14:tracePt t="88321" x="4995863" y="4452938"/>
          <p14:tracePt t="88345" x="4981575" y="4452938"/>
          <p14:tracePt t="88353" x="4972050" y="4452938"/>
          <p14:tracePt t="88361" x="4933950" y="4452938"/>
          <p14:tracePt t="88371" x="4919663" y="4452938"/>
          <p14:tracePt t="88381" x="4857750" y="4452938"/>
          <p14:tracePt t="88398" x="4800600" y="4452938"/>
          <p14:tracePt t="88414" x="4743450" y="4452938"/>
          <p14:tracePt t="88431" x="4705350" y="4448175"/>
          <p14:tracePt t="88448" x="4691063" y="4448175"/>
          <p14:tracePt t="88464" x="4681538" y="4438650"/>
          <p14:tracePt t="88513" x="4672013" y="4438650"/>
          <p14:tracePt t="88521" x="4657725" y="4438650"/>
          <p14:tracePt t="88529" x="4638675" y="4433888"/>
          <p14:tracePt t="88537" x="4629150" y="4433888"/>
          <p14:tracePt t="88548" x="4591050" y="4424363"/>
          <p14:tracePt t="88564" x="4552950" y="4410075"/>
          <p14:tracePt t="88581" x="4533900" y="4410075"/>
          <p14:tracePt t="88597" x="4500563" y="4400550"/>
          <p14:tracePt t="88615" x="4471988" y="4395788"/>
          <p14:tracePt t="88632" x="4452938" y="4395788"/>
          <p14:tracePt t="88648" x="4433888" y="4395788"/>
          <p14:tracePt t="88648" x="4424363" y="4395788"/>
          <p14:tracePt t="88665" x="4400550" y="4386263"/>
          <p14:tracePt t="88681" x="4376738" y="4386263"/>
          <p14:tracePt t="88698" x="4352925" y="4386263"/>
          <p14:tracePt t="88714" x="4343400" y="4381500"/>
          <p14:tracePt t="88753" x="4338638" y="4381500"/>
          <p14:tracePt t="88769" x="4329113" y="4381500"/>
          <p14:tracePt t="88785" x="4324350" y="4381500"/>
          <p14:tracePt t="88801" x="4314825" y="4381500"/>
          <p14:tracePt t="88817" x="4310063" y="4381500"/>
          <p14:tracePt t="88865" x="4300538" y="4381500"/>
          <p14:tracePt t="88881" x="4291013" y="4381500"/>
          <p14:tracePt t="88937" x="4286250" y="4386263"/>
          <p14:tracePt t="88977" x="4281488" y="4391025"/>
          <p14:tracePt t="89041" x="4281488" y="4405313"/>
          <p14:tracePt t="89096" x="4281488" y="4414838"/>
          <p14:tracePt t="89104" x="4286250" y="4414838"/>
          <p14:tracePt t="89112" x="4291013" y="4419600"/>
          <p14:tracePt t="89120" x="4324350" y="4424363"/>
          <p14:tracePt t="89130" x="4343400" y="4433888"/>
          <p14:tracePt t="89147" x="4376738" y="4433888"/>
          <p14:tracePt t="89164" x="4405313" y="4438650"/>
          <p14:tracePt t="89181" x="4452938" y="4443413"/>
          <p14:tracePt t="89197" x="4500563" y="4448175"/>
          <p14:tracePt t="89214" x="4538663" y="4462463"/>
          <p14:tracePt t="89231" x="4567238" y="4467225"/>
          <p14:tracePt t="89247" x="4586288" y="4467225"/>
          <p14:tracePt t="89264" x="4605338" y="4467225"/>
          <p14:tracePt t="89281" x="4619625" y="4467225"/>
          <p14:tracePt t="89298" x="4624388" y="4467225"/>
          <p14:tracePt t="89314" x="4633913" y="4467225"/>
          <p14:tracePt t="89331" x="4652963" y="4467225"/>
          <p14:tracePt t="89347" x="4672013" y="4467225"/>
          <p14:tracePt t="89364" x="4695825" y="4467225"/>
          <p14:tracePt t="89381" x="4724400" y="4462463"/>
          <p14:tracePt t="89398" x="4743450" y="4452938"/>
          <p14:tracePt t="89414" x="4748213" y="4452938"/>
          <p14:tracePt t="89431" x="4757738" y="4448175"/>
          <p14:tracePt t="89447" x="4772025" y="4438650"/>
          <p14:tracePt t="89464" x="4776788" y="4433888"/>
          <p14:tracePt t="89481" x="4791075" y="4424363"/>
          <p14:tracePt t="89498" x="4800600" y="4414838"/>
          <p14:tracePt t="89536" x="4800600" y="4410075"/>
          <p14:tracePt t="89544" x="4805363" y="4391025"/>
          <p14:tracePt t="89555" x="4814888" y="4386263"/>
          <p14:tracePt t="89564" x="4824413" y="4376738"/>
          <p14:tracePt t="89580" x="4829175" y="4371975"/>
          <p14:tracePt t="89597" x="4833938" y="4362450"/>
          <p14:tracePt t="89640" x="4833938" y="4352925"/>
          <p14:tracePt t="89801" x="4838700" y="4348163"/>
          <p14:tracePt t="89808" x="4843463" y="4348163"/>
          <p14:tracePt t="89817" x="4852988" y="4348163"/>
          <p14:tracePt t="89820" x="4876800" y="4357688"/>
          <p14:tracePt t="89831" x="4895850" y="4367213"/>
          <p14:tracePt t="89847" x="4938713" y="4386263"/>
          <p14:tracePt t="89847" x="4957763" y="4391025"/>
          <p14:tracePt t="89865" x="4986338" y="4395788"/>
          <p14:tracePt t="89881" x="5000625" y="4395788"/>
          <p14:tracePt t="89898" x="5005388" y="4395788"/>
          <p14:tracePt t="89914" x="5014913" y="4395788"/>
          <p14:tracePt t="89931" x="5024438" y="4395788"/>
          <p14:tracePt t="89993" x="5029200" y="4395788"/>
          <p14:tracePt t="90009" x="5029200" y="4391025"/>
          <p14:tracePt t="90017" x="5029200" y="4381500"/>
          <p14:tracePt t="90022" x="5029200" y="4367213"/>
          <p14:tracePt t="90031" x="5010150" y="4343400"/>
          <p14:tracePt t="90047" x="4995863" y="4324350"/>
          <p14:tracePt t="90047" x="4986338" y="4319588"/>
          <p14:tracePt t="90065" x="4972050" y="4300538"/>
          <p14:tracePt t="90081" x="4957763" y="4291013"/>
          <p14:tracePt t="90098" x="4943475" y="4281488"/>
          <p14:tracePt t="90114" x="4924425" y="4271963"/>
          <p14:tracePt t="90153" x="4919663" y="4271963"/>
          <p14:tracePt t="90170" x="4910138" y="4267200"/>
          <p14:tracePt t="90193" x="4905375" y="4267200"/>
          <p14:tracePt t="90209" x="4900613" y="4262438"/>
          <p14:tracePt t="90233" x="4900613" y="4252913"/>
          <p14:tracePt t="90248" x="4900613" y="4248150"/>
          <p14:tracePt t="90265" x="4900613" y="4243388"/>
          <p14:tracePt t="90273" x="4900613" y="4233863"/>
          <p14:tracePt t="90281" x="4900613" y="4229100"/>
          <p14:tracePt t="90286" x="4905375" y="4214813"/>
          <p14:tracePt t="90297" x="4943475" y="4195763"/>
          <p14:tracePt t="90314" x="4976813" y="4191000"/>
          <p14:tracePt t="90330" x="5014913" y="4186238"/>
          <p14:tracePt t="90350" x="5043488" y="4181475"/>
          <p14:tracePt t="90365" x="5057775" y="4176713"/>
          <p14:tracePt t="90384" x="5076825" y="4171950"/>
          <p14:tracePt t="90399" x="5081588" y="4171950"/>
          <p14:tracePt t="90434" x="5086350" y="4171950"/>
          <p14:tracePt t="90435" x="5091113" y="4171950"/>
          <p14:tracePt t="90450" x="5100638" y="4171950"/>
          <p14:tracePt t="90488" x="5114925" y="4171950"/>
          <p14:tracePt t="90522" x="5119688" y="4176713"/>
          <p14:tracePt t="90540" x="5119688" y="4181475"/>
          <p14:tracePt t="90546" x="5133975" y="4210050"/>
          <p14:tracePt t="90555" x="5138738" y="4214813"/>
          <p14:tracePt t="90565" x="5138738" y="4224338"/>
          <p14:tracePt t="90584" x="5143500" y="4243388"/>
          <p14:tracePt t="90599" x="5143500" y="4257675"/>
          <p14:tracePt t="90616" x="5148263" y="4271963"/>
          <p14:tracePt t="90679" x="5148263" y="4276725"/>
          <p14:tracePt t="90705" x="5148263" y="4281488"/>
          <p14:tracePt t="90711" x="5148263" y="4286250"/>
          <p14:tracePt t="90722" x="5148263" y="4295775"/>
          <p14:tracePt t="90733" x="5148263" y="4310063"/>
          <p14:tracePt t="90751" x="5148263" y="4319588"/>
          <p14:tracePt t="90767" x="5148263" y="4329113"/>
          <p14:tracePt t="90767" x="5148263" y="4333875"/>
          <p14:tracePt t="90801" x="5148263" y="4348163"/>
          <p14:tracePt t="90816" x="5148263" y="4362450"/>
          <p14:tracePt t="90835" x="5148263" y="4367213"/>
          <p14:tracePt t="90837" x="5138738" y="4386263"/>
          <p14:tracePt t="90852" x="5110163" y="4395788"/>
          <p14:tracePt t="90866" x="5081588" y="4395788"/>
          <p14:tracePt t="90886" x="5043488" y="4410075"/>
          <p14:tracePt t="90900" x="5029200" y="4410075"/>
          <p14:tracePt t="90918" x="5005388" y="4410075"/>
          <p14:tracePt t="90933" x="4995863" y="4410075"/>
          <p14:tracePt t="90951" x="4986338" y="4410075"/>
          <p14:tracePt t="90966" x="4972050" y="4410075"/>
          <p14:tracePt t="90984" x="4953000" y="4414838"/>
          <p14:tracePt t="91000" x="4933950" y="4414838"/>
          <p14:tracePt t="91018" x="4924425" y="4419600"/>
          <p14:tracePt t="91033" x="4900613" y="4424363"/>
          <p14:tracePt t="91052" x="4876800" y="4438650"/>
          <p14:tracePt t="91066" x="4852988" y="4443413"/>
          <p14:tracePt t="91086" x="4829175" y="4462463"/>
          <p14:tracePt t="91100" x="4814888" y="4467225"/>
          <p14:tracePt t="91118" x="4800600" y="4471988"/>
          <p14:tracePt t="91133" x="4791075" y="4471988"/>
          <p14:tracePt t="91152" x="4772025" y="4471988"/>
          <p14:tracePt t="91166" x="4733925" y="4476750"/>
          <p14:tracePt t="91166" x="4695825" y="4476750"/>
          <p14:tracePt t="91187" x="4681538" y="4476750"/>
          <p14:tracePt t="91200" x="4605338" y="4476750"/>
          <p14:tracePt t="91219" x="4576763" y="4476750"/>
          <p14:tracePt t="91233" x="4548188" y="4476750"/>
          <p14:tracePt t="91251" x="4529138" y="4476750"/>
          <p14:tracePt t="91266" x="4500563" y="4476750"/>
          <p14:tracePt t="91283" x="4448175" y="4476750"/>
          <p14:tracePt t="91300" x="4391025" y="4476750"/>
          <p14:tracePt t="91318" x="4338638" y="4476750"/>
          <p14:tracePt t="91335" x="4300538" y="4476750"/>
          <p14:tracePt t="91350" x="4291013" y="4476750"/>
          <p14:tracePt t="91366" x="4286250" y="4476750"/>
          <p14:tracePt t="91383" x="4276725" y="4476750"/>
          <p14:tracePt t="91449" x="4271963" y="4476750"/>
          <p14:tracePt t="91465" x="4262438" y="4476750"/>
          <p14:tracePt t="91481" x="4252913" y="4471988"/>
          <p14:tracePt t="91489" x="4248150" y="4467225"/>
          <p14:tracePt t="91500" x="4243388" y="4462463"/>
          <p14:tracePt t="91503" x="4233863" y="4448175"/>
          <p14:tracePt t="91515" x="4233863" y="4429125"/>
          <p14:tracePt t="91533" x="4233863" y="4400550"/>
          <p14:tracePt t="91549" x="4229100" y="4381500"/>
          <p14:tracePt t="91565" x="4229100" y="4362450"/>
          <p14:tracePt t="91583" x="4229100" y="4338638"/>
          <p14:tracePt t="91598" x="4229100" y="4324350"/>
          <p14:tracePt t="91616" x="4229100" y="4310063"/>
          <p14:tracePt t="91632" x="4229100" y="4281488"/>
          <p14:tracePt t="91651" x="4229100" y="4271963"/>
          <p14:tracePt t="91666" x="4229100" y="4262438"/>
          <p14:tracePt t="91683" x="4229100" y="4248150"/>
          <p14:tracePt t="91699" x="4243388" y="4229100"/>
          <p14:tracePt t="91715" x="4257675" y="4219575"/>
          <p14:tracePt t="91732" x="4286250" y="4200525"/>
          <p14:tracePt t="91750" x="4310063" y="4191000"/>
          <p14:tracePt t="91765" x="4348163" y="4176713"/>
          <p14:tracePt t="91783" x="4357688" y="4171950"/>
          <p14:tracePt t="91798" x="4376738" y="4167188"/>
          <p14:tracePt t="91815" x="4391025" y="4162425"/>
          <p14:tracePt t="91832" x="4424363" y="4143375"/>
          <p14:tracePt t="91850" x="4433888" y="4143375"/>
          <p14:tracePt t="91867" x="4452938" y="4138613"/>
          <p14:tracePt t="91882" x="4476750" y="4138613"/>
          <p14:tracePt t="91900" x="4486275" y="4138613"/>
          <p14:tracePt t="91915" x="4510088" y="4138613"/>
          <p14:tracePt t="91933" x="4533900" y="4138613"/>
          <p14:tracePt t="91949" x="4557713" y="4138613"/>
          <p14:tracePt t="91967" x="4581525" y="4138613"/>
          <p14:tracePt t="91983" x="4610100" y="4138613"/>
          <p14:tracePt t="91983" x="4629150" y="4143375"/>
          <p14:tracePt t="92003" x="4638675" y="4148138"/>
          <p14:tracePt t="92016" x="4676775" y="4167188"/>
          <p14:tracePt t="92035" x="4686300" y="4171950"/>
          <p14:tracePt t="92050" x="4691063" y="4176713"/>
          <p14:tracePt t="92068" x="4695825" y="4181475"/>
          <p14:tracePt t="92084" x="4710113" y="4191000"/>
          <p14:tracePt t="92102" x="4719638" y="4195763"/>
          <p14:tracePt t="92117" x="4724400" y="4214813"/>
          <p14:tracePt t="92134" x="4729163" y="4224338"/>
          <p14:tracePt t="92150" x="4733925" y="4229100"/>
          <p14:tracePt t="92167" x="4738688" y="4233863"/>
          <p14:tracePt t="92183" x="4743450" y="4238625"/>
          <p14:tracePt t="92219" x="4748213" y="4248150"/>
          <p14:tracePt t="92220" x="4752975" y="4267200"/>
          <p14:tracePt t="92235" x="4752975" y="4281488"/>
          <p14:tracePt t="92251" x="4767263" y="4305300"/>
          <p14:tracePt t="92268" x="4772025" y="4324350"/>
          <p14:tracePt t="92283" x="4772025" y="4333875"/>
          <p14:tracePt t="92302" x="4772025" y="4348163"/>
          <p14:tracePt t="92316" x="4772025" y="4357688"/>
          <p14:tracePt t="92336" x="4772025" y="4367213"/>
          <p14:tracePt t="92350" x="4772025" y="4376738"/>
          <p14:tracePt t="92367" x="4772025" y="4386263"/>
          <p14:tracePt t="92383" x="4772025" y="4410075"/>
          <p14:tracePt t="92401" x="4757738" y="4424363"/>
          <p14:tracePt t="92418" x="4752975" y="4438650"/>
          <p14:tracePt t="92436" x="4738688" y="4448175"/>
          <p14:tracePt t="92450" x="4729163" y="4467225"/>
          <p14:tracePt t="92468" x="4705350" y="4476750"/>
          <p14:tracePt t="92483" x="4695825" y="4486275"/>
          <p14:tracePt t="92503" x="4691063" y="4486275"/>
          <p14:tracePt t="92517" x="4681538" y="4491038"/>
          <p14:tracePt t="92535" x="4652963" y="4491038"/>
          <p14:tracePt t="92550" x="4633913" y="4491038"/>
          <p14:tracePt t="92567" x="4581525" y="4491038"/>
          <p14:tracePt t="92586" x="4557713" y="4491038"/>
          <p14:tracePt t="92601" x="4524375" y="4491038"/>
          <p14:tracePt t="92617" x="4457700" y="4491038"/>
          <p14:tracePt t="92635" x="4429125" y="4491038"/>
          <p14:tracePt t="92651" x="4405313" y="4491038"/>
          <p14:tracePt t="92668" x="4400550" y="4491038"/>
          <p14:tracePt t="92714" x="4391025" y="4486275"/>
          <p14:tracePt t="92786" x="4381500" y="4486275"/>
          <p14:tracePt t="92791" x="4371975" y="4481513"/>
          <p14:tracePt t="92811" x="4362450" y="4476750"/>
          <p14:tracePt t="92842" x="4348163" y="4471988"/>
          <p14:tracePt t="92856" x="4343400" y="4462463"/>
          <p14:tracePt t="92874" x="4338638" y="4452938"/>
          <p14:tracePt t="92875" x="4338638" y="4443413"/>
          <p14:tracePt t="92884" x="4333875" y="4438650"/>
          <p14:tracePt t="92901" x="4329113" y="4424363"/>
          <p14:tracePt t="92916" x="4324350" y="4419600"/>
          <p14:tracePt t="92934" x="4314825" y="4414838"/>
          <p14:tracePt t="92950" x="4314825" y="4400550"/>
          <p14:tracePt t="92968" x="4310063" y="4386263"/>
          <p14:tracePt t="93010" x="4310063" y="4381500"/>
          <p14:tracePt t="93019" x="4305300" y="4376738"/>
          <p14:tracePt t="93186" x="4305300" y="4367213"/>
          <p14:tracePt t="93202" x="4291013" y="4352925"/>
          <p14:tracePt t="93209" x="4252913" y="4352925"/>
          <p14:tracePt t="93217" x="4205288" y="4352925"/>
          <p14:tracePt t="93222" x="4152900" y="4343400"/>
          <p14:tracePt t="93232" x="3957638" y="4319588"/>
          <p14:tracePt t="93249" x="3838575" y="4300538"/>
          <p14:tracePt t="93266" x="3738563" y="4286250"/>
          <p14:tracePt t="93282" x="3690938" y="4271963"/>
          <p14:tracePt t="93299" x="3671888" y="4252913"/>
          <p14:tracePt t="93316" x="3652838" y="4238625"/>
          <p14:tracePt t="93335" x="3609975" y="4214813"/>
          <p14:tracePt t="93351" x="3552825" y="4176713"/>
          <p14:tracePt t="93366" x="3495675" y="4138613"/>
          <p14:tracePt t="93366" x="3452813" y="4119563"/>
          <p14:tracePt t="93387" x="3424238" y="4090988"/>
          <p14:tracePt t="93400" x="3328988" y="4029075"/>
          <p14:tracePt t="93419" x="3286125" y="3986213"/>
          <p14:tracePt t="93433" x="3252788" y="3948113"/>
          <p14:tracePt t="93452" x="3228975" y="3914775"/>
          <p14:tracePt t="93468" x="3200400" y="3876675"/>
          <p14:tracePt t="93486" x="3190875" y="3848100"/>
          <p14:tracePt t="93501" x="3186113" y="3829050"/>
          <p14:tracePt t="93518" x="3186113" y="3814763"/>
          <p14:tracePt t="93533" x="3186113" y="3805238"/>
          <p14:tracePt t="93730" x="3186113" y="3795713"/>
          <p14:tracePt t="93738" x="3186113" y="3781425"/>
          <p14:tracePt t="93745" x="3176588" y="3743325"/>
          <p14:tracePt t="93755" x="3157538" y="3724275"/>
          <p14:tracePt t="93766" x="3138488" y="3690938"/>
          <p14:tracePt t="93784" x="3124200" y="3662363"/>
          <p14:tracePt t="93800" x="3105150" y="3629025"/>
          <p14:tracePt t="93819" x="3100388" y="3624263"/>
          <p14:tracePt t="94080" x="3100388" y="3619500"/>
          <p14:tracePt t="94105" x="3100388" y="3614738"/>
          <p14:tracePt t="94129" x="3100388" y="3600450"/>
          <p14:tracePt t="94162" x="3100388" y="3595688"/>
          <p14:tracePt t="94192" x="3105150" y="3590925"/>
          <p14:tracePt t="94369" x="3105150" y="3600450"/>
          <p14:tracePt t="94374" x="3105150" y="3619500"/>
          <p14:tracePt t="94378" x="3105150" y="3629025"/>
          <p14:tracePt t="94389" x="3105150" y="3648075"/>
          <p14:tracePt t="94400" x="3095625" y="3690938"/>
          <p14:tracePt t="94418" x="3090863" y="3714750"/>
          <p14:tracePt t="94434" x="3086100" y="3729038"/>
          <p14:tracePt t="94451" x="3081338" y="3743325"/>
          <p14:tracePt t="94467" x="3081338" y="3757613"/>
          <p14:tracePt t="94484" x="3076575" y="3771900"/>
          <p14:tracePt t="94501" x="3076575" y="3776663"/>
          <p14:tracePt t="94517" x="3076575" y="3781425"/>
          <p14:tracePt t="94533" x="3067050" y="3786188"/>
          <p14:tracePt t="94593" x="3062288" y="3790950"/>
          <p14:tracePt t="94601" x="3057525" y="3795713"/>
          <p14:tracePt t="94606" x="3048000" y="3810000"/>
          <p14:tracePt t="94617" x="3043238" y="3814763"/>
          <p14:tracePt t="94633" x="3028950" y="3829050"/>
          <p14:tracePt t="94899" x="3028950" y="3805238"/>
          <p14:tracePt t="94900" x="3028950" y="3795713"/>
          <p14:tracePt t="94907" x="3028950" y="3776663"/>
          <p14:tracePt t="94916" x="3024188" y="3733800"/>
          <p14:tracePt t="94934" x="3014663" y="3695700"/>
          <p14:tracePt t="94950" x="3005138" y="3652838"/>
          <p14:tracePt t="94966" x="3000375" y="3624263"/>
          <p14:tracePt t="94983" x="2990850" y="3586163"/>
          <p14:tracePt t="95001" x="2976563" y="3538538"/>
          <p14:tracePt t="95018" x="2967038" y="3505200"/>
          <p14:tracePt t="95050" x="2952750" y="3481388"/>
          <p14:tracePt t="95067" x="2943225" y="3452813"/>
          <p14:tracePt t="95068" x="2928938" y="3429000"/>
          <p14:tracePt t="95084" x="2914650" y="3405188"/>
          <p14:tracePt t="95102" x="2890838" y="3376613"/>
          <p14:tracePt t="95117" x="2867025" y="3343275"/>
          <p14:tracePt t="95135" x="2828925" y="3319463"/>
          <p14:tracePt t="95149" x="2786063" y="3286125"/>
          <p14:tracePt t="95168" x="2743200" y="3252788"/>
          <p14:tracePt t="95183" x="2709863" y="3238500"/>
          <p14:tracePt t="95183" x="2686050" y="3224213"/>
          <p14:tracePt t="95202" x="2667000" y="3219450"/>
          <p14:tracePt t="95216" x="2633663" y="3205163"/>
          <p14:tracePt t="95236" x="2614613" y="3195638"/>
          <p14:tracePt t="95251" x="2586038" y="3186113"/>
          <p14:tracePt t="95269" x="2552700" y="3171825"/>
          <p14:tracePt t="95283" x="2500313" y="3148013"/>
          <p14:tracePt t="95302" x="2443163" y="3124200"/>
          <p14:tracePt t="95316" x="2386013" y="3095625"/>
          <p14:tracePt t="95334" x="2333625" y="3076575"/>
          <p14:tracePt t="95350" x="2281238" y="3048000"/>
          <p14:tracePt t="95368" x="2233613" y="3019425"/>
          <p14:tracePt t="95383" x="2185988" y="2981325"/>
          <p14:tracePt t="95403" x="2166938" y="2967038"/>
          <p14:tracePt t="95417" x="2128838" y="2928938"/>
          <p14:tracePt t="95436" x="2090738" y="2900363"/>
          <p14:tracePt t="95450" x="2057400" y="2886075"/>
          <p14:tracePt t="95468" x="2033588" y="2876550"/>
          <p14:tracePt t="95482" x="2009775" y="2876550"/>
          <p14:tracePt t="95521" x="2005013" y="2871788"/>
          <p14:tracePt t="95561" x="1995488" y="2867025"/>
          <p14:tracePt t="95602" x="1995488" y="2862263"/>
          <p14:tracePt t="95610" x="1985963" y="2847975"/>
          <p14:tracePt t="95621" x="1966913" y="2843213"/>
          <p14:tracePt t="95626" x="1938338" y="2833688"/>
          <p14:tracePt t="95626" x="1900238" y="2819400"/>
          <p14:tracePt t="95635" x="1876425" y="2771775"/>
          <p14:tracePt t="95651" x="1876425" y="2767013"/>
          <p14:tracePt t="96042" x="1866900" y="2767013"/>
          <p14:tracePt t="96153" x="1862138" y="2762250"/>
          <p14:tracePt t="96201" x="1862138" y="2752725"/>
          <p14:tracePt t="96217" x="1862138" y="2747963"/>
          <p14:tracePt t="96223" x="1862138" y="2743200"/>
          <p14:tracePt t="96237" x="1862138" y="2733675"/>
          <p14:tracePt t="96250" x="1862138" y="2728913"/>
          <p14:tracePt t="96252" x="1847850" y="2705100"/>
          <p14:tracePt t="96266" x="1833563" y="2690813"/>
          <p14:tracePt t="96283" x="1809750" y="2671763"/>
          <p14:tracePt t="96301" x="1781175" y="2643188"/>
          <p14:tracePt t="96317" x="1743075" y="2628900"/>
          <p14:tracePt t="96317" x="1733550" y="2624138"/>
          <p14:tracePt t="96338" x="1709738" y="2619375"/>
          <p14:tracePt t="96349" x="1681163" y="2614613"/>
          <p14:tracePt t="96367" x="1643063" y="2605088"/>
          <p14:tracePt t="96382" x="1600200" y="2600325"/>
          <p14:tracePt t="96399" x="1566863" y="2590800"/>
          <p14:tracePt t="96415" x="1528763" y="2586038"/>
          <p14:tracePt t="96415" x="1504950" y="2581275"/>
          <p14:tracePt t="96434" x="1481138" y="2571750"/>
          <p14:tracePt t="96448" x="1419225" y="2552700"/>
          <p14:tracePt t="96466" x="1376363" y="2543175"/>
          <p14:tracePt t="96481" x="1328738" y="2538413"/>
          <p14:tracePt t="96500" x="1281113" y="2528888"/>
          <p14:tracePt t="96515" x="1233488" y="2514600"/>
          <p14:tracePt t="96534" x="1185863" y="2500313"/>
          <p14:tracePt t="96550" x="1138238" y="2490788"/>
          <p14:tracePt t="96567" x="1076325" y="2486025"/>
          <p14:tracePt t="96589" x="1062038" y="2481263"/>
          <p14:tracePt t="96601" x="1052513" y="2481263"/>
          <p14:tracePt t="96777" x="1047750" y="2481263"/>
          <p14:tracePt t="96783" x="1047750" y="2486025"/>
          <p14:tracePt t="96799" x="1057275" y="2495550"/>
          <p14:tracePt t="96817" x="1090613" y="2500313"/>
          <p14:tracePt t="96819" x="1138238" y="2514600"/>
          <p14:tracePt t="96835" x="1176338" y="2519363"/>
          <p14:tracePt t="96851" x="1195388" y="2524125"/>
          <p14:tracePt t="96867" x="1214438" y="2524125"/>
          <p14:tracePt t="96884" x="1233488" y="2524125"/>
          <p14:tracePt t="96900" x="1247775" y="2528888"/>
          <p14:tracePt t="96917" x="1271588" y="2528888"/>
          <p14:tracePt t="96933" x="1295400" y="2538413"/>
          <p14:tracePt t="96951" x="1300163" y="2538413"/>
          <p14:tracePt t="96966" x="1328738" y="2538413"/>
          <p14:tracePt t="96966" x="1338263" y="2538413"/>
          <p14:tracePt t="97002" x="1343025" y="2538413"/>
          <p14:tracePt t="97003" x="1347788" y="2543175"/>
          <p14:tracePt t="97065" x="1352550" y="2543175"/>
          <p14:tracePt t="97073" x="1362075" y="2543175"/>
          <p14:tracePt t="97073" x="1376363" y="2543175"/>
          <p14:tracePt t="97089" x="1390650" y="2543175"/>
          <p14:tracePt t="97091" x="1400175" y="2543175"/>
          <p14:tracePt t="97100" x="1428750" y="2557463"/>
          <p14:tracePt t="97118" x="1457325" y="2571750"/>
          <p14:tracePt t="97133" x="1485900" y="2576513"/>
          <p14:tracePt t="97151" x="1495425" y="2576513"/>
          <p14:tracePt t="97166" x="1500188" y="2576513"/>
          <p14:tracePt t="97226" x="1504950" y="2576513"/>
          <p14:tracePt t="97274" x="1509713" y="2576513"/>
          <p14:tracePt t="97278" x="1524000" y="2576513"/>
          <p14:tracePt t="97300" x="1533525" y="2576513"/>
          <p14:tracePt t="97316" x="1562100" y="2576513"/>
          <p14:tracePt t="97318" x="1604963" y="2581275"/>
          <p14:tracePt t="97334" x="1647825" y="2586038"/>
          <p14:tracePt t="97351" x="1671638" y="2590800"/>
          <p14:tracePt t="97366" x="1690688" y="2595563"/>
          <p14:tracePt t="97384" x="1695450" y="2595563"/>
          <p14:tracePt t="97400" x="1709738" y="2600325"/>
          <p14:tracePt t="97417" x="1714500" y="2600325"/>
          <p14:tracePt t="98106" x="1724025" y="2600325"/>
          <p14:tracePt t="98329" x="1733550" y="2600325"/>
          <p14:tracePt t="98332" x="1738313" y="2609850"/>
          <p14:tracePt t="98632" x="1743075" y="2614613"/>
          <p14:tracePt t="98649" x="1747838" y="2619375"/>
          <p14:tracePt t="98841" x="1762125" y="2619375"/>
          <p14:tracePt t="98850" x="1776413" y="2619375"/>
          <p14:tracePt t="98858" x="1800225" y="2624138"/>
          <p14:tracePt t="98867" x="1828800" y="2628900"/>
          <p14:tracePt t="98883" x="1843088" y="2628900"/>
          <p14:tracePt t="98903" x="1857375" y="2633663"/>
          <p14:tracePt t="98916" x="1862138" y="2633663"/>
          <p14:tracePt t="99042" x="1876425" y="2633663"/>
          <p14:tracePt t="99050" x="1890713" y="2633663"/>
          <p14:tracePt t="99058" x="1924050" y="2633663"/>
          <p14:tracePt t="99068" x="1957388" y="2633663"/>
          <p14:tracePt t="99085" x="2005013" y="2647950"/>
          <p14:tracePt t="99102" x="2038350" y="2657475"/>
          <p14:tracePt t="99117" x="2052638" y="2657475"/>
          <p14:tracePt t="99134" x="2057400" y="2657475"/>
          <p14:tracePt t="99150" x="2062163" y="2657475"/>
          <p14:tracePt t="99191" x="2076450" y="2657475"/>
          <p14:tracePt t="99211" x="2081213" y="2657475"/>
          <p14:tracePt t="99220" x="2085975" y="2657475"/>
          <p14:tracePt t="99222" x="2100263" y="2657475"/>
          <p14:tracePt t="99235" x="2105025" y="2657475"/>
          <p14:tracePt t="99252" x="2119313" y="2657475"/>
          <p14:tracePt t="99268" x="2128838" y="2657475"/>
          <p14:tracePt t="99283" x="2138363" y="2657475"/>
          <p14:tracePt t="99303" x="2152650" y="2657475"/>
          <p14:tracePt t="99316" x="2162175" y="2657475"/>
          <p14:tracePt t="99337" x="2185988" y="2657475"/>
          <p14:tracePt t="99350" x="2205038" y="2657475"/>
          <p14:tracePt t="99368" x="2224088" y="2657475"/>
          <p14:tracePt t="99383" x="2238375" y="2657475"/>
          <p14:tracePt t="99403" x="2243138" y="2657475"/>
          <p14:tracePt t="99417" x="2247900" y="2657475"/>
          <p14:tracePt t="99466" x="2257425" y="2657475"/>
          <p14:tracePt t="99474" x="2262188" y="2652713"/>
          <p14:tracePt t="99482" x="2271713" y="2647950"/>
          <p14:tracePt t="99493" x="2286000" y="2647950"/>
          <p14:tracePt t="99517" x="2295525" y="2647950"/>
          <p14:tracePt t="99519" x="2324100" y="2647950"/>
          <p14:tracePt t="99535" x="2352675" y="2647950"/>
          <p14:tracePt t="99550" x="2381250" y="2647950"/>
          <p14:tracePt t="99568" x="2419350" y="2647950"/>
          <p14:tracePt t="99585" x="2447925" y="2647950"/>
          <p14:tracePt t="99585" x="2457450" y="2647950"/>
          <p14:tracePt t="99602" x="2476500" y="2647950"/>
          <p14:tracePt t="99616" x="2533650" y="2647950"/>
          <p14:tracePt t="99635" x="2576513" y="2643188"/>
          <p14:tracePt t="99650" x="2609850" y="2643188"/>
          <p14:tracePt t="99667" x="2638425" y="2643188"/>
          <p14:tracePt t="99684" x="2671763" y="2643188"/>
          <p14:tracePt t="99700" x="2690813" y="2643188"/>
          <p14:tracePt t="99717" x="2705100" y="2643188"/>
          <p14:tracePt t="99734" x="2719388" y="2643188"/>
          <p14:tracePt t="99858" x="2714625" y="2643188"/>
          <p14:tracePt t="99860" x="2705100" y="2643188"/>
          <p14:tracePt t="99871" x="2662238" y="2643188"/>
          <p14:tracePt t="99883" x="2624138" y="2643188"/>
          <p14:tracePt t="99901" x="2557463" y="2643188"/>
          <p14:tracePt t="99916" x="2481263" y="2643188"/>
          <p14:tracePt t="99934" x="2400300" y="2643188"/>
          <p14:tracePt t="99953" x="2328863" y="2633663"/>
          <p14:tracePt t="99966" x="2252663" y="2624138"/>
          <p14:tracePt t="99966" x="2228850" y="2624138"/>
          <p14:tracePt t="99986" x="2205038" y="2619375"/>
          <p14:tracePt t="100000" x="2162175" y="2619375"/>
          <p14:tracePt t="100019" x="2143125" y="2619375"/>
          <p14:tracePt t="100034" x="2128838" y="2619375"/>
          <p14:tracePt t="100056" x="2090738" y="2619375"/>
          <p14:tracePt t="100066" x="2047875" y="2619375"/>
          <p14:tracePt t="100086" x="2005013" y="2619375"/>
          <p14:tracePt t="100100" x="1976438" y="2619375"/>
          <p14:tracePt t="100117" x="1952625" y="2619375"/>
          <p14:tracePt t="100132" x="1947863" y="2619375"/>
          <p14:tracePt t="100132" x="1943100" y="2619375"/>
          <p14:tracePt t="100156" x="1933575" y="2619375"/>
          <p14:tracePt t="100167" x="1919288" y="2619375"/>
          <p14:tracePt t="100184" x="1900238" y="2614613"/>
          <p14:tracePt t="100200" x="1862138" y="2614613"/>
          <p14:tracePt t="100219" x="1838325" y="2614613"/>
          <p14:tracePt t="100233" x="1814513" y="2605088"/>
          <p14:tracePt t="100252" x="1800225" y="2605088"/>
          <p14:tracePt t="100267" x="1795463" y="2605088"/>
          <p14:tracePt t="100419" x="1795463" y="2595563"/>
          <p14:tracePt t="100433" x="1809750" y="2595563"/>
          <p14:tracePt t="100442" x="1824038" y="2595563"/>
          <p14:tracePt t="100447" x="1838325" y="2595563"/>
          <p14:tracePt t="100454" x="1862138" y="2590800"/>
          <p14:tracePt t="100467" x="1895475" y="2590800"/>
          <p14:tracePt t="100485" x="1924050" y="2590800"/>
          <p14:tracePt t="100501" x="1952625" y="2590800"/>
          <p14:tracePt t="100519" x="1981200" y="2590800"/>
          <p14:tracePt t="100533" x="2009775" y="2590800"/>
          <p14:tracePt t="100552" x="2038350" y="2590800"/>
          <p14:tracePt t="100566" x="2076450" y="2590800"/>
          <p14:tracePt t="100566" x="2090738" y="2590800"/>
          <p14:tracePt t="100586" x="2100263" y="2590800"/>
          <p14:tracePt t="100600" x="2133600" y="2590800"/>
          <p14:tracePt t="100619" x="2152650" y="2595563"/>
          <p14:tracePt t="100634" x="2162175" y="2595563"/>
          <p14:tracePt t="100652" x="2185988" y="2595563"/>
          <p14:tracePt t="100667" x="2195513" y="2600325"/>
          <p14:tracePt t="100685" x="2238375" y="2600325"/>
          <p14:tracePt t="100700" x="2262188" y="2609850"/>
          <p14:tracePt t="100719" x="2286000" y="2609850"/>
          <p14:tracePt t="100733" x="2305050" y="2614613"/>
          <p14:tracePt t="100751" x="2319338" y="2619375"/>
          <p14:tracePt t="100767" x="2328863" y="2619375"/>
          <p14:tracePt t="100767" x="2338388" y="2619375"/>
          <p14:tracePt t="100799" x="2347913" y="2624138"/>
          <p14:tracePt t="100801" x="2371725" y="2624138"/>
          <p14:tracePt t="100819" x="2390775" y="2628900"/>
          <p14:tracePt t="100835" x="2400300" y="2628900"/>
          <p14:tracePt t="100852" x="2419350" y="2628900"/>
          <p14:tracePt t="100867" x="2433638" y="2633663"/>
          <p14:tracePt t="100885" x="2452688" y="2633663"/>
          <p14:tracePt t="100901" x="2476500" y="2633663"/>
          <p14:tracePt t="100918" x="2495550" y="2643188"/>
          <p14:tracePt t="100934" x="2509838" y="2643188"/>
          <p14:tracePt t="101025" x="2524125" y="2643188"/>
          <p14:tracePt t="101057" x="2528888" y="2643188"/>
          <p14:tracePt t="101072" x="2533650" y="2643188"/>
          <p14:tracePt t="101098" x="2538413" y="2638425"/>
          <p14:tracePt t="101106" x="2547938" y="2638425"/>
          <p14:tracePt t="101110" x="2552700" y="2638425"/>
          <p14:tracePt t="101122" x="2557463" y="2633663"/>
          <p14:tracePt t="101134" x="2576513" y="2633663"/>
          <p14:tracePt t="101152" x="2581275" y="2633663"/>
          <p14:tracePt t="101167" x="2595563" y="2624138"/>
          <p14:tracePt t="101167" x="2600325" y="2624138"/>
          <p14:tracePt t="101211" x="2605088" y="2624138"/>
          <p14:tracePt t="101242" x="2609850" y="2624138"/>
          <p14:tracePt t="101254" x="2624138" y="2619375"/>
          <p14:tracePt t="101266" x="2633663" y="2619375"/>
          <p14:tracePt t="101269" x="2638425" y="2614613"/>
          <p14:tracePt t="101682" x="2633663" y="2614613"/>
          <p14:tracePt t="101698" x="2628900" y="2614613"/>
          <p14:tracePt t="101762" x="2614613" y="2614613"/>
          <p14:tracePt t="101778" x="2609850" y="2614613"/>
          <p14:tracePt t="101779" x="2605088" y="2614613"/>
          <p14:tracePt t="101800" x="2590800" y="2614613"/>
          <p14:tracePt t="101817" x="2586038" y="2605088"/>
          <p14:tracePt t="101849" x="2581275" y="2605088"/>
          <p14:tracePt t="101871" x="2562225" y="2605088"/>
          <p14:tracePt t="101890" x="2552700" y="2600325"/>
          <p14:tracePt t="101892" x="2547938" y="2595563"/>
          <p14:tracePt t="101902" x="2538413" y="2595563"/>
          <p14:tracePt t="101916" x="2509838" y="2586038"/>
          <p14:tracePt t="101935" x="2486025" y="2586038"/>
          <p14:tracePt t="101950" x="2466975" y="2581275"/>
          <p14:tracePt t="101968" x="2457450" y="2571750"/>
          <p14:tracePt t="103074" x="2471738" y="2571750"/>
          <p14:tracePt t="103081" x="2481263" y="2576513"/>
          <p14:tracePt t="103088" x="2505075" y="2581275"/>
          <p14:tracePt t="103100" x="2528888" y="2590800"/>
          <p14:tracePt t="103117" x="2552700" y="2590800"/>
          <p14:tracePt t="103133" x="2576513" y="2600325"/>
          <p14:tracePt t="103150" x="2600325" y="2609850"/>
          <p14:tracePt t="103167" x="2643188" y="2619375"/>
          <p14:tracePt t="103183" x="2662238" y="2619375"/>
          <p14:tracePt t="103200" x="2695575" y="2624138"/>
          <p14:tracePt t="103216" x="2724150" y="2624138"/>
          <p14:tracePt t="103235" x="2743200" y="2624138"/>
          <p14:tracePt t="103252" x="2762250" y="2624138"/>
          <p14:tracePt t="103266" x="2786063" y="2624138"/>
          <p14:tracePt t="103286" x="2795588" y="2624138"/>
          <p14:tracePt t="103299" x="2819400" y="2624138"/>
          <p14:tracePt t="103318" x="2824163" y="2624138"/>
          <p14:tracePt t="103334" x="2838450" y="2628900"/>
          <p14:tracePt t="103351" x="2852738" y="2628900"/>
          <p14:tracePt t="103366" x="2871788" y="2628900"/>
          <p14:tracePt t="103366" x="2876550" y="2628900"/>
          <p14:tracePt t="103387" x="2881313" y="2628900"/>
          <p14:tracePt t="103400" x="2924175" y="2633663"/>
          <p14:tracePt t="103419" x="2957513" y="2643188"/>
          <p14:tracePt t="103433" x="3000375" y="2647950"/>
          <p14:tracePt t="103451" x="3033713" y="2657475"/>
          <p14:tracePt t="103466" x="3062288" y="2667000"/>
          <p14:tracePt t="103485" x="3081338" y="2671763"/>
          <p14:tracePt t="103502" x="3095625" y="2671763"/>
          <p14:tracePt t="103518" x="3109913" y="2671763"/>
          <p14:tracePt t="103533" x="3138488" y="2676525"/>
          <p14:tracePt t="103552" x="3162300" y="2681288"/>
          <p14:tracePt t="103566" x="3186113" y="2681288"/>
          <p14:tracePt t="103566" x="3195638" y="2686050"/>
          <p14:tracePt t="103586" x="3205163" y="2686050"/>
          <p14:tracePt t="103600" x="3248025" y="2700338"/>
          <p14:tracePt t="103619" x="3281363" y="2709863"/>
          <p14:tracePt t="103634" x="3300413" y="2714625"/>
          <p14:tracePt t="103652" x="3309938" y="2714625"/>
          <p14:tracePt t="103666" x="3319463" y="2714625"/>
          <p14:tracePt t="103746" x="3324225" y="2714625"/>
          <p14:tracePt t="103769" x="3328988" y="2714625"/>
          <p14:tracePt t="103777" x="3343275" y="2714625"/>
          <p14:tracePt t="103788" x="3348038" y="2714625"/>
          <p14:tracePt t="103798" x="3362325" y="2714625"/>
          <p14:tracePt t="103815" x="3390900" y="2714625"/>
          <p14:tracePt t="103835" x="3400425" y="2714625"/>
          <p14:tracePt t="103851" x="3409950" y="2714625"/>
          <p14:tracePt t="103866" x="3429000" y="2714625"/>
          <p14:tracePt t="103884" x="3443288" y="2700338"/>
          <p14:tracePt t="103899" x="3457575" y="2695575"/>
          <p14:tracePt t="103917" x="3471863" y="2690813"/>
          <p14:tracePt t="103933" x="3486150" y="2681288"/>
          <p14:tracePt t="103951" x="3495675" y="2671763"/>
          <p14:tracePt t="103966" x="3505200" y="2667000"/>
          <p14:tracePt t="103966" x="3509963" y="2652713"/>
          <p14:tracePt t="104008" x="3519488" y="2638425"/>
          <p14:tracePt t="104026" x="3529013" y="2628900"/>
          <p14:tracePt t="104028" x="3529013" y="2624138"/>
          <p14:tracePt t="104050" x="3533775" y="2614613"/>
          <p14:tracePt t="104053" x="3538538" y="2600325"/>
          <p14:tracePt t="104066" x="3543300" y="2590800"/>
          <p14:tracePt t="104083" x="3548063" y="2586038"/>
          <p14:tracePt t="104098" x="3557588" y="2581275"/>
          <p14:tracePt t="104137" x="3567113" y="2576513"/>
          <p14:tracePt t="104234" x="3571875" y="2576513"/>
          <p14:tracePt t="104250" x="3571875" y="2586038"/>
          <p14:tracePt t="104258" x="3571875" y="2595563"/>
          <p14:tracePt t="104266" x="3571875" y="2600325"/>
          <p14:tracePt t="104282" x="3571875" y="2619375"/>
          <p14:tracePt t="104284" x="3571875" y="2628900"/>
          <p14:tracePt t="104301" x="3571875" y="2638425"/>
          <p14:tracePt t="104317" x="3552825" y="2657475"/>
          <p14:tracePt t="104335" x="3529013" y="2667000"/>
          <p14:tracePt t="104353" x="3500438" y="2671763"/>
          <p14:tracePt t="104367" x="3452813" y="2681288"/>
          <p14:tracePt t="104385" x="3395663" y="2686050"/>
          <p14:tracePt t="104401" x="3286125" y="2686050"/>
          <p14:tracePt t="104419" x="3195638" y="2686050"/>
          <p14:tracePt t="104434" x="3109913" y="2686050"/>
          <p14:tracePt t="104451" x="3038475" y="2686050"/>
          <p14:tracePt t="104467" x="2962275" y="2686050"/>
          <p14:tracePt t="104484" x="2890838" y="2686050"/>
          <p14:tracePt t="104502" x="2824163" y="2686050"/>
          <p14:tracePt t="104518" x="2757488" y="2686050"/>
          <p14:tracePt t="104534" x="2690813" y="2686050"/>
          <p14:tracePt t="104552" x="2609850" y="2686050"/>
          <p14:tracePt t="104567" x="2533650" y="2686050"/>
          <p14:tracePt t="104567" x="2490788" y="2686050"/>
          <p14:tracePt t="104587" x="2447925" y="2686050"/>
          <p14:tracePt t="104600" x="2366963" y="2686050"/>
          <p14:tracePt t="104600" x="2338388" y="2686050"/>
          <p14:tracePt t="104619" x="2300288" y="2686050"/>
          <p14:tracePt t="104634" x="2214563" y="2686050"/>
          <p14:tracePt t="104651" x="2162175" y="2686050"/>
          <p14:tracePt t="104666" x="2109788" y="2686050"/>
          <p14:tracePt t="104683" x="2062163" y="2686050"/>
          <p14:tracePt t="104700" x="2028825" y="2676525"/>
          <p14:tracePt t="104717" x="2000250" y="2671763"/>
          <p14:tracePt t="104732" x="1981200" y="2671763"/>
          <p14:tracePt t="104749" x="1976438" y="2671763"/>
          <p14:tracePt t="104767" x="1966913" y="2671763"/>
          <p14:tracePt t="104784" x="1957388" y="2667000"/>
          <p14:tracePt t="104800" x="1952625" y="2667000"/>
          <p14:tracePt t="104962" x="1952625" y="2662238"/>
          <p14:tracePt t="104967" x="1952625" y="2652713"/>
          <p14:tracePt t="104971" x="1957388" y="2647950"/>
          <p14:tracePt t="104983" x="1981200" y="2633663"/>
          <p14:tracePt t="105016" x="1985963" y="2624138"/>
          <p14:tracePt t="105019" x="1995488" y="2614613"/>
          <p14:tracePt t="105036" x="2005013" y="2605088"/>
          <p14:tracePt t="105051" x="2014538" y="2595563"/>
          <p14:tracePt t="105068" x="2033588" y="2595563"/>
          <p14:tracePt t="105082" x="2052638" y="2590800"/>
          <p14:tracePt t="105102" x="2071688" y="2590800"/>
          <p14:tracePt t="105117" x="2090738" y="2586038"/>
          <p14:tracePt t="105134" x="2128838" y="2581275"/>
          <p14:tracePt t="105151" x="2162175" y="2566988"/>
          <p14:tracePt t="105167" x="2219325" y="2562225"/>
          <p14:tracePt t="105183" x="2247900" y="2552700"/>
          <p14:tracePt t="105183" x="2271713" y="2552700"/>
          <p14:tracePt t="105203" x="2286000" y="2552700"/>
          <p14:tracePt t="105216" x="2328863" y="2552700"/>
          <p14:tracePt t="105235" x="2343150" y="2552700"/>
          <p14:tracePt t="105250" x="2362200" y="2552700"/>
          <p14:tracePt t="105268" x="2376488" y="2552700"/>
          <p14:tracePt t="105283" x="2395538" y="2552700"/>
          <p14:tracePt t="105303" x="2424113" y="2557463"/>
          <p14:tracePt t="105316" x="2462213" y="2571750"/>
          <p14:tracePt t="105336" x="2490788" y="2581275"/>
          <p14:tracePt t="105349" x="2505075" y="2586038"/>
          <p14:tracePt t="105366" x="2509838" y="2590800"/>
          <p14:tracePt t="105513" x="2519363" y="2595563"/>
          <p14:tracePt t="105545" x="2524125" y="2600325"/>
          <p14:tracePt t="105557" x="2528888" y="2609850"/>
          <p14:tracePt t="105577" x="2538413" y="2619375"/>
          <p14:tracePt t="105601" x="2543175" y="2624138"/>
          <p14:tracePt t="105621" x="2547938" y="2628900"/>
          <p14:tracePt t="105625" x="2557463" y="2633663"/>
          <p14:tracePt t="105631" x="2562225" y="2638425"/>
          <p14:tracePt t="105648" x="2571750" y="2643188"/>
          <p14:tracePt t="105665" x="2581275" y="2657475"/>
          <p14:tracePt t="105681" x="2595563" y="2671763"/>
          <p14:tracePt t="105698" x="2609850" y="2681288"/>
          <p14:tracePt t="105715" x="2643188" y="2695575"/>
          <p14:tracePt t="105731" x="2671763" y="2714625"/>
          <p14:tracePt t="105747" x="2709863" y="2733675"/>
          <p14:tracePt t="105764" x="2743200" y="2762250"/>
          <p14:tracePt t="105780" x="2776538" y="2781300"/>
          <p14:tracePt t="105797" x="2800350" y="2814638"/>
          <p14:tracePt t="105813" x="2833688" y="2862263"/>
          <p14:tracePt t="105831" x="2852738" y="2886075"/>
          <p14:tracePt t="105847" x="2876550" y="2933700"/>
          <p14:tracePt t="105864" x="2905125" y="3000375"/>
          <p14:tracePt t="105880" x="2909888" y="3048000"/>
          <p14:tracePt t="105898" x="2924175" y="3100388"/>
          <p14:tracePt t="105914" x="2928938" y="3148013"/>
          <p14:tracePt t="105931" x="2928938" y="3195638"/>
          <p14:tracePt t="105947" x="2933700" y="3243263"/>
          <p14:tracePt t="105964" x="2938463" y="3286125"/>
          <p14:tracePt t="105980" x="2947988" y="3338513"/>
          <p14:tracePt t="105998" x="2947988" y="3381375"/>
          <p14:tracePt t="106014" x="2957513" y="3433763"/>
          <p14:tracePt t="106031" x="2957513" y="3490913"/>
          <p14:tracePt t="106047" x="2957513" y="3538538"/>
          <p14:tracePt t="106047" x="2957513" y="3567113"/>
          <p14:tracePt t="106065" x="2957513" y="3600450"/>
          <p14:tracePt t="106080" x="2957513" y="3638550"/>
          <p14:tracePt t="106097" x="2957513" y="3671888"/>
          <p14:tracePt t="106114" x="2957513" y="3690938"/>
          <p14:tracePt t="106131" x="2957513" y="3724275"/>
          <p14:tracePt t="106147" x="2957513" y="3757613"/>
          <p14:tracePt t="106164" x="2957513" y="3795713"/>
          <p14:tracePt t="106181" x="2952750" y="3848100"/>
          <p14:tracePt t="106197" x="2947988" y="3910013"/>
          <p14:tracePt t="106214" x="2943225" y="3967163"/>
          <p14:tracePt t="106231" x="2943225" y="4019550"/>
          <p14:tracePt t="106247" x="2938463" y="4062413"/>
          <p14:tracePt t="106247" x="2933700" y="4076700"/>
          <p14:tracePt t="106265" x="2928938" y="4090988"/>
          <p14:tracePt t="106281" x="2924175" y="4119563"/>
          <p14:tracePt t="106297" x="2924175" y="4138613"/>
          <p14:tracePt t="106314" x="2909888" y="4162425"/>
          <p14:tracePt t="106331" x="2905125" y="4186238"/>
          <p14:tracePt t="106347" x="2895600" y="4219575"/>
          <p14:tracePt t="106364" x="2890838" y="4233863"/>
          <p14:tracePt t="106380" x="2890838" y="4248150"/>
          <p14:tracePt t="106398" x="2886075" y="4271963"/>
          <p14:tracePt t="106414" x="2876550" y="4295775"/>
          <p14:tracePt t="106431" x="2876550" y="4324350"/>
          <p14:tracePt t="106447" x="2876550" y="4338638"/>
          <p14:tracePt t="106464" x="2876550" y="4357688"/>
          <p14:tracePt t="106481" x="2876550" y="4362450"/>
          <p14:tracePt t="106498" x="2876550" y="4367213"/>
          <p14:tracePt t="106561" x="2876550" y="4381500"/>
          <p14:tracePt t="106577" x="2881313" y="4386263"/>
          <p14:tracePt t="106583" x="2890838" y="4386263"/>
          <p14:tracePt t="106588" x="2895600" y="4386263"/>
          <p14:tracePt t="106597" x="2924175" y="4391025"/>
          <p14:tracePt t="106614" x="2947988" y="4395788"/>
          <p14:tracePt t="106631" x="2976563" y="4395788"/>
          <p14:tracePt t="106647" x="2995613" y="4410075"/>
          <p14:tracePt t="106664" x="3033713" y="4410075"/>
          <p14:tracePt t="106681" x="3052763" y="4410075"/>
          <p14:tracePt t="106697" x="3062288" y="4410075"/>
          <p14:tracePt t="106714" x="3081338" y="4410075"/>
          <p14:tracePt t="106731" x="3090863" y="4410075"/>
          <p14:tracePt t="106747" x="3105150" y="4395788"/>
          <p14:tracePt t="106764" x="3124200" y="4381500"/>
          <p14:tracePt t="106781" x="3138488" y="4362450"/>
          <p14:tracePt t="106797" x="3143250" y="4338638"/>
          <p14:tracePt t="106815" x="3148013" y="4314825"/>
          <p14:tracePt t="106831" x="3148013" y="4295775"/>
          <p14:tracePt t="106848" x="3148013" y="4262438"/>
          <p14:tracePt t="106864" x="3148013" y="4229100"/>
          <p14:tracePt t="106882" x="3148013" y="4219575"/>
          <p14:tracePt t="106897" x="3148013" y="4195763"/>
          <p14:tracePt t="106914" x="3148013" y="4191000"/>
          <p14:tracePt t="106931" x="3148013" y="4181475"/>
          <p14:tracePt t="106948" x="3138488" y="4171950"/>
          <p14:tracePt t="106964" x="3133725" y="4167188"/>
          <p14:tracePt t="106981" x="3114675" y="4143375"/>
          <p14:tracePt t="106998" x="3086100" y="4124325"/>
          <p14:tracePt t="107015" x="3052763" y="4110038"/>
          <p14:tracePt t="107031" x="3014663" y="4086225"/>
          <p14:tracePt t="107048" x="2995613" y="4081463"/>
          <p14:tracePt t="107064" x="2976563" y="4071938"/>
          <p14:tracePt t="107081" x="2957513" y="4067175"/>
          <p14:tracePt t="107098" x="2947988" y="4062413"/>
          <p14:tracePt t="107115" x="2924175" y="4062413"/>
          <p14:tracePt t="107131" x="2890838" y="4062413"/>
          <p14:tracePt t="107148" x="2847975" y="4062413"/>
          <p14:tracePt t="107164" x="2809875" y="4062413"/>
          <p14:tracePt t="107182" x="2767013" y="4071938"/>
          <p14:tracePt t="107198" x="2733675" y="4081463"/>
          <p14:tracePt t="107215" x="2714625" y="4090988"/>
          <p14:tracePt t="107231" x="2705100" y="4105275"/>
          <p14:tracePt t="107248" x="2690813" y="4114800"/>
          <p14:tracePt t="107264" x="2686050" y="4129088"/>
          <p14:tracePt t="107282" x="2686050" y="4157663"/>
          <p14:tracePt t="107298" x="2686050" y="4171950"/>
          <p14:tracePt t="107315" x="2686050" y="4181475"/>
          <p14:tracePt t="107331" x="2686050" y="4195763"/>
          <p14:tracePt t="107348" x="2686050" y="4205288"/>
          <p14:tracePt t="107365" x="2686050" y="4214813"/>
          <p14:tracePt t="107381" x="2695575" y="4224338"/>
          <p14:tracePt t="107398" x="2700338" y="4229100"/>
          <p14:tracePt t="107415" x="2719388" y="4238625"/>
          <p14:tracePt t="107431" x="2728913" y="4248150"/>
          <p14:tracePt t="107448" x="2738438" y="4257675"/>
          <p14:tracePt t="107465" x="2757488" y="4267200"/>
          <p14:tracePt t="107480" x="2776538" y="4267200"/>
          <p14:tracePt t="107497" x="2790825" y="4276725"/>
          <p14:tracePt t="107514" x="2819400" y="4276725"/>
          <p14:tracePt t="107530" x="2843213" y="4276725"/>
          <p14:tracePt t="107547" x="2871788" y="4276725"/>
          <p14:tracePt t="107563" x="2905125" y="4276725"/>
          <p14:tracePt t="107581" x="2943225" y="4276725"/>
          <p14:tracePt t="107597" x="2981325" y="4276725"/>
          <p14:tracePt t="107614" x="3009900" y="4276725"/>
          <p14:tracePt t="107630" x="3038475" y="4276725"/>
          <p14:tracePt t="107647" x="3057525" y="4276725"/>
          <p14:tracePt t="107664" x="3086100" y="4276725"/>
          <p14:tracePt t="107681" x="3105150" y="4267200"/>
          <p14:tracePt t="107697" x="3138488" y="4248150"/>
          <p14:tracePt t="107714" x="3171825" y="4238625"/>
          <p14:tracePt t="107730" x="3190875" y="4229100"/>
          <p14:tracePt t="107747" x="3219450" y="4219575"/>
          <p14:tracePt t="107764" x="3238500" y="4214813"/>
          <p14:tracePt t="107781" x="3248025" y="4200525"/>
          <p14:tracePt t="107797" x="3252788" y="4195763"/>
          <p14:tracePt t="107814" x="3262313" y="4186238"/>
          <p14:tracePt t="107830" x="3271838" y="4181475"/>
          <p14:tracePt t="107847" x="3276600" y="4176713"/>
          <p14:tracePt t="107864" x="3281363" y="4167188"/>
          <p14:tracePt t="107881" x="3286125" y="4162425"/>
          <p14:tracePt t="107897" x="3290888" y="4152900"/>
          <p14:tracePt t="108016" x="3290888" y="4148138"/>
          <p14:tracePt t="108040" x="3290888" y="4143375"/>
          <p14:tracePt t="108064" x="3286125" y="4138613"/>
          <p14:tracePt t="108080" x="3281363" y="4133850"/>
          <p14:tracePt t="108088" x="3267075" y="4129088"/>
          <p14:tracePt t="108096" x="3262313" y="4119563"/>
          <p14:tracePt t="108103" x="3252788" y="4086225"/>
          <p14:tracePt t="108114" x="3238500" y="4048125"/>
          <p14:tracePt t="108130" x="3228975" y="4024313"/>
          <p14:tracePt t="108147" x="3209925" y="3995738"/>
          <p14:tracePt t="108164" x="3205163" y="3981450"/>
          <p14:tracePt t="108181" x="3205163" y="3967163"/>
          <p14:tracePt t="108197" x="3200400" y="3952875"/>
          <p14:tracePt t="108609" x="3195638" y="3948113"/>
          <p14:tracePt t="108764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auto">
          <a:xfrm>
            <a:off x="6432100" y="562761"/>
            <a:ext cx="2124278" cy="369334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Network Design</a:t>
            </a:r>
          </a:p>
          <a:p>
            <a:pPr algn="l">
              <a:tabLst>
                <a:tab pos="180864" algn="l"/>
              </a:tabLst>
            </a:pP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Signal Distribution–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Design Parameters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6258" y="941908"/>
            <a:ext cx="6123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outputs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desirable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extended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Sufficient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delay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seperation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(time-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gating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power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distribution</a:t>
            </a:r>
            <a:endParaRPr lang="de-DE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228600" y="1666897"/>
            <a:ext cx="1951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Time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domain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signals</a:t>
            </a: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00" y="562761"/>
            <a:ext cx="2124278" cy="369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" name="Gruppieren 26"/>
          <p:cNvGrpSpPr/>
          <p:nvPr/>
        </p:nvGrpSpPr>
        <p:grpSpPr>
          <a:xfrm>
            <a:off x="316258" y="2098780"/>
            <a:ext cx="2438444" cy="448885"/>
            <a:chOff x="316258" y="2098780"/>
            <a:chExt cx="2438444" cy="448885"/>
          </a:xfrm>
        </p:grpSpPr>
        <p:sp>
          <p:nvSpPr>
            <p:cNvPr id="5" name="Rechteck 4"/>
            <p:cNvSpPr/>
            <p:nvPr/>
          </p:nvSpPr>
          <p:spPr bwMode="auto">
            <a:xfrm>
              <a:off x="316258" y="2098780"/>
              <a:ext cx="2438444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50" r="7605" b="71298"/>
            <a:stretch/>
          </p:blipFill>
          <p:spPr bwMode="auto">
            <a:xfrm>
              <a:off x="457400" y="2105319"/>
              <a:ext cx="2105018" cy="411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uppieren 16"/>
          <p:cNvGrpSpPr/>
          <p:nvPr/>
        </p:nvGrpSpPr>
        <p:grpSpPr>
          <a:xfrm>
            <a:off x="325556" y="2656621"/>
            <a:ext cx="2429146" cy="448885"/>
            <a:chOff x="325556" y="2656621"/>
            <a:chExt cx="2429146" cy="448885"/>
          </a:xfrm>
        </p:grpSpPr>
        <p:sp>
          <p:nvSpPr>
            <p:cNvPr id="22" name="Rechteck 21"/>
            <p:cNvSpPr/>
            <p:nvPr/>
          </p:nvSpPr>
          <p:spPr bwMode="auto">
            <a:xfrm>
              <a:off x="325556" y="2656621"/>
              <a:ext cx="2429146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56" t="35999" r="4191" b="37958"/>
            <a:stretch/>
          </p:blipFill>
          <p:spPr bwMode="auto">
            <a:xfrm>
              <a:off x="341273" y="2694157"/>
              <a:ext cx="2337272" cy="3738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" name="Rechteck 23"/>
          <p:cNvSpPr/>
          <p:nvPr/>
        </p:nvSpPr>
        <p:spPr bwMode="auto">
          <a:xfrm>
            <a:off x="316258" y="3247282"/>
            <a:ext cx="2438444" cy="44888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4" name="Geschweifte Klammer rechts 3"/>
          <p:cNvSpPr/>
          <p:nvPr/>
        </p:nvSpPr>
        <p:spPr bwMode="auto">
          <a:xfrm>
            <a:off x="2873829" y="2098780"/>
            <a:ext cx="556890" cy="1682573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hteck 6"/>
          <p:cNvSpPr/>
          <p:nvPr/>
        </p:nvSpPr>
        <p:spPr bwMode="auto">
          <a:xfrm>
            <a:off x="3691977" y="2694157"/>
            <a:ext cx="1328656" cy="47530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293" b="3552"/>
          <a:stretch/>
        </p:blipFill>
        <p:spPr bwMode="auto">
          <a:xfrm>
            <a:off x="3723788" y="2799015"/>
            <a:ext cx="1265035" cy="2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" name="Gruppieren 41"/>
          <p:cNvGrpSpPr/>
          <p:nvPr/>
        </p:nvGrpSpPr>
        <p:grpSpPr>
          <a:xfrm>
            <a:off x="316258" y="3247282"/>
            <a:ext cx="2438444" cy="448885"/>
            <a:chOff x="316258" y="3247282"/>
            <a:chExt cx="2438444" cy="448885"/>
          </a:xfrm>
        </p:grpSpPr>
        <p:sp>
          <p:nvSpPr>
            <p:cNvPr id="43" name="Rechteck 42"/>
            <p:cNvSpPr/>
            <p:nvPr/>
          </p:nvSpPr>
          <p:spPr bwMode="auto">
            <a:xfrm>
              <a:off x="316258" y="3247282"/>
              <a:ext cx="2438444" cy="4488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90" t="68596" r="9806" b="3047"/>
            <a:stretch/>
          </p:blipFill>
          <p:spPr bwMode="auto">
            <a:xfrm>
              <a:off x="506370" y="3260392"/>
              <a:ext cx="2007079" cy="407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5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1" t="26640" r="33204" b="31106"/>
          <a:stretch/>
        </p:blipFill>
        <p:spPr bwMode="auto">
          <a:xfrm>
            <a:off x="1525008" y="3586434"/>
            <a:ext cx="86908" cy="70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chteck 47"/>
          <p:cNvSpPr/>
          <p:nvPr/>
        </p:nvSpPr>
        <p:spPr>
          <a:xfrm>
            <a:off x="6432253" y="4260410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l-G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D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splitting</a:t>
            </a:r>
            <a:r>
              <a:rPr lang="de-DE" sz="1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ratio</a:t>
            </a:r>
            <a:endParaRPr lang="de-DE" sz="1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l-GR" sz="1200" dirty="0">
                <a:solidFill>
                  <a:schemeClr val="tx1"/>
                </a:solidFill>
              </a:rPr>
              <a:t>α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</a:rPr>
              <a:t>: </a:t>
            </a:r>
            <a:r>
              <a:rPr lang="de-DE" sz="1000" dirty="0" err="1">
                <a:solidFill>
                  <a:schemeClr val="tx1"/>
                </a:solidFill>
              </a:rPr>
              <a:t>line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attenuation</a:t>
            </a:r>
            <a:r>
              <a:rPr lang="de-DE" sz="1000" dirty="0">
                <a:solidFill>
                  <a:schemeClr val="tx1"/>
                </a:solidFill>
              </a:rPr>
              <a:t> (1/m)</a:t>
            </a:r>
            <a:endParaRPr lang="el-G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56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42"/>
    </mc:Choice>
    <mc:Fallback xmlns="">
      <p:transition spd="slow" advTm="110042"/>
    </mc:Fallback>
  </mc:AlternateContent>
  <p:extLst mod="1">
    <p:ext uri="{3A86A75C-4F4B-4683-9AE1-C65F6400EC91}">
      <p14:laserTraceLst xmlns:p14="http://schemas.microsoft.com/office/powerpoint/2010/main">
        <p14:tracePtLst>
          <p14:tracePt t="36900" x="6276975" y="3448050"/>
          <p14:tracePt t="37025" x="6281738" y="3448050"/>
          <p14:tracePt t="37033" x="6276975" y="3462338"/>
          <p14:tracePt t="37041" x="6257925" y="3467100"/>
          <p14:tracePt t="37050" x="6234113" y="3476625"/>
          <p14:tracePt t="37073" x="6196013" y="3486150"/>
          <p14:tracePt t="37089" x="6172200" y="3486150"/>
          <p14:tracePt t="37105" x="6143625" y="3490913"/>
          <p14:tracePt t="37121" x="6110288" y="3490913"/>
          <p14:tracePt t="37137" x="6076950" y="3490913"/>
          <p14:tracePt t="37154" x="6029325" y="3490913"/>
          <p14:tracePt t="37170" x="5957888" y="3490913"/>
          <p14:tracePt t="37186" x="5895975" y="3490913"/>
          <p14:tracePt t="37202" x="5824538" y="3490913"/>
          <p14:tracePt t="37217" x="5691188" y="3490913"/>
          <p14:tracePt t="37250" x="5600700" y="3490913"/>
          <p14:tracePt t="37258" x="5524500" y="3490913"/>
          <p14:tracePt t="37267" x="5453063" y="3490913"/>
          <p14:tracePt t="37299" x="5381625" y="3490913"/>
          <p14:tracePt t="37305" x="5310188" y="3490913"/>
          <p14:tracePt t="37317" x="5233988" y="3490913"/>
          <p14:tracePt t="37337" x="5153025" y="3490913"/>
          <p14:tracePt t="37353" x="5076825" y="3490913"/>
          <p14:tracePt t="37367" x="5000625" y="3490913"/>
          <p14:tracePt t="37383" x="4905375" y="3490913"/>
          <p14:tracePt t="37403" x="4881563" y="3490913"/>
          <p14:tracePt t="37416" x="4791075" y="3490913"/>
          <p14:tracePt t="37436" x="4724400" y="3490913"/>
          <p14:tracePt t="37450" x="4662488" y="3490913"/>
          <p14:tracePt t="37468" x="4610100" y="3490913"/>
          <p14:tracePt t="37484" x="4562475" y="3490913"/>
          <p14:tracePt t="37503" x="4524375" y="3490913"/>
          <p14:tracePt t="37516" x="4462463" y="3490913"/>
          <p14:tracePt t="37534" x="4400550" y="3490913"/>
          <p14:tracePt t="37549" x="4352925" y="3490913"/>
          <p14:tracePt t="37567" x="4314825" y="3490913"/>
          <p14:tracePt t="37585" x="4271963" y="3490913"/>
          <p14:tracePt t="37585" x="4248150" y="3490913"/>
          <p14:tracePt t="37602" x="4233863" y="3490913"/>
          <p14:tracePt t="37617" x="4181475" y="3490913"/>
          <p14:tracePt t="37635" x="4152900" y="3490913"/>
          <p14:tracePt t="37651" x="4129088" y="3490913"/>
          <p14:tracePt t="37668" x="4100513" y="3486150"/>
          <p14:tracePt t="37684" x="4052888" y="3476625"/>
          <p14:tracePt t="37702" x="4000500" y="3452813"/>
          <p14:tracePt t="37717" x="3976688" y="3448050"/>
          <p14:tracePt t="37735" x="3948113" y="3438525"/>
          <p14:tracePt t="37750" x="3933825" y="3433763"/>
          <p14:tracePt t="37768" x="3929063" y="3429000"/>
          <p14:tracePt t="37783" x="3924300" y="3429000"/>
          <p14:tracePt t="37783" x="3914775" y="3429000"/>
          <p14:tracePt t="37816" x="3895725" y="3419475"/>
          <p14:tracePt t="37818" x="3886200" y="3405188"/>
          <p14:tracePt t="37836" x="3876675" y="3400425"/>
          <p14:tracePt t="37851" x="3862388" y="3390900"/>
          <p14:tracePt t="37868" x="3857625" y="3381375"/>
          <p14:tracePt t="37883" x="3848100" y="3367088"/>
          <p14:tracePt t="37902" x="3848100" y="3362325"/>
          <p14:tracePt t="37916" x="3848100" y="3352800"/>
          <p14:tracePt t="37934" x="3848100" y="3348038"/>
          <p14:tracePt t="37950" x="3848100" y="3338513"/>
          <p14:tracePt t="37968" x="3848100" y="3328988"/>
          <p14:tracePt t="37983" x="3848100" y="3314700"/>
          <p14:tracePt t="37983" x="3848100" y="3305175"/>
          <p14:tracePt t="38004" x="3848100" y="3300413"/>
          <p14:tracePt t="38016" x="3848100" y="3281363"/>
          <p14:tracePt t="38036" x="3848100" y="3276600"/>
          <p14:tracePt t="38050" x="3848100" y="3262313"/>
          <p14:tracePt t="38068" x="3848100" y="3243263"/>
          <p14:tracePt t="38084" x="3857625" y="3224213"/>
          <p14:tracePt t="38102" x="3857625" y="3205163"/>
          <p14:tracePt t="38116" x="3871913" y="3186113"/>
          <p14:tracePt t="38134" x="3876675" y="3171825"/>
          <p14:tracePt t="38150" x="3881438" y="3143250"/>
          <p14:tracePt t="38168" x="3886200" y="3124200"/>
          <p14:tracePt t="38183" x="3900488" y="3086100"/>
          <p14:tracePt t="38203" x="3900488" y="3071813"/>
          <p14:tracePt t="38216" x="3910013" y="3024188"/>
          <p14:tracePt t="38235" x="3929063" y="2995613"/>
          <p14:tracePt t="38250" x="3933825" y="2971800"/>
          <p14:tracePt t="38267" x="3938588" y="2947988"/>
          <p14:tracePt t="38283" x="3943350" y="2924175"/>
          <p14:tracePt t="38301" x="3948113" y="2900363"/>
          <p14:tracePt t="38316" x="3952875" y="2876550"/>
          <p14:tracePt t="38336" x="3967163" y="2838450"/>
          <p14:tracePt t="38349" x="3967163" y="2814638"/>
          <p14:tracePt t="38368" x="3976688" y="2786063"/>
          <p14:tracePt t="38383" x="3976688" y="2762250"/>
          <p14:tracePt t="38383" x="3981450" y="2747963"/>
          <p14:tracePt t="38403" x="3981450" y="2743200"/>
          <p14:tracePt t="38416" x="3981450" y="2724150"/>
          <p14:tracePt t="38435" x="3986213" y="2700338"/>
          <p14:tracePt t="38472" x="3986213" y="2695575"/>
          <p14:tracePt t="38483" x="3986213" y="2690813"/>
          <p14:tracePt t="38484" x="3986213" y="2671763"/>
          <p14:tracePt t="38502" x="3990975" y="2647950"/>
          <p14:tracePt t="38516" x="3990975" y="2643188"/>
          <p14:tracePt t="38533" x="3990975" y="2628900"/>
          <p14:tracePt t="38550" x="4000500" y="2614613"/>
          <p14:tracePt t="38587" x="4000500" y="2600325"/>
          <p14:tracePt t="38589" x="4000500" y="2595563"/>
          <p14:tracePt t="38600" x="4000500" y="2586038"/>
          <p14:tracePt t="38619" x="4000500" y="2576513"/>
          <p14:tracePt t="38634" x="4005263" y="2566988"/>
          <p14:tracePt t="38674" x="4005263" y="2562225"/>
          <p14:tracePt t="38691" x="4010025" y="2543175"/>
          <p14:tracePt t="38706" x="4010025" y="2538413"/>
          <p14:tracePt t="39312" x="4019550" y="2533650"/>
          <p14:tracePt t="39315" x="4024313" y="2533650"/>
          <p14:tracePt t="39322" x="4029075" y="2533650"/>
          <p14:tracePt t="39335" x="4038600" y="2538413"/>
          <p14:tracePt t="39350" x="4048125" y="2538413"/>
          <p14:tracePt t="39366" x="4057650" y="2543175"/>
          <p14:tracePt t="39384" x="4076700" y="2543175"/>
          <p14:tracePt t="39400" x="4105275" y="2557463"/>
          <p14:tracePt t="39418" x="4119563" y="2566988"/>
          <p14:tracePt t="39434" x="4157663" y="2571750"/>
          <p14:tracePt t="39452" x="4205288" y="2576513"/>
          <p14:tracePt t="39467" x="4257675" y="2581275"/>
          <p14:tracePt t="39486" x="4300538" y="2590800"/>
          <p14:tracePt t="39502" x="4343400" y="2595563"/>
          <p14:tracePt t="39518" x="4376738" y="2600325"/>
          <p14:tracePt t="39533" x="4405313" y="2609850"/>
          <p14:tracePt t="39551" x="4433888" y="2609850"/>
          <p14:tracePt t="39567" x="4481513" y="2609850"/>
          <p14:tracePt t="39587" x="4500563" y="2609850"/>
          <p14:tracePt t="39600" x="4548188" y="2609850"/>
          <p14:tracePt t="39619" x="4576763" y="2609850"/>
          <p14:tracePt t="39634" x="4600575" y="2609850"/>
          <p14:tracePt t="39652" x="4638675" y="2609850"/>
          <p14:tracePt t="39666" x="4681538" y="2609850"/>
          <p14:tracePt t="39685" x="4729163" y="2609850"/>
          <p14:tracePt t="39701" x="4786313" y="2609850"/>
          <p14:tracePt t="39718" x="4843463" y="2609850"/>
          <p14:tracePt t="39733" x="4895850" y="2609850"/>
          <p14:tracePt t="39752" x="4943475" y="2609850"/>
          <p14:tracePt t="39767" x="4986338" y="2609850"/>
          <p14:tracePt t="39784" x="5029200" y="2619375"/>
          <p14:tracePt t="39800" x="5091113" y="2624138"/>
          <p14:tracePt t="39819" x="5129213" y="2624138"/>
          <p14:tracePt t="39835" x="5172075" y="2624138"/>
          <p14:tracePt t="39851" x="5224463" y="2624138"/>
          <p14:tracePt t="39867" x="5276850" y="2624138"/>
          <p14:tracePt t="39886" x="5324475" y="2624138"/>
          <p14:tracePt t="39900" x="5367338" y="2624138"/>
          <p14:tracePt t="39917" x="5419725" y="2624138"/>
          <p14:tracePt t="39933" x="5457825" y="2624138"/>
          <p14:tracePt t="39951" x="5514975" y="2633663"/>
          <p14:tracePt t="39966" x="5567363" y="2643188"/>
          <p14:tracePt t="39985" x="5614988" y="2647950"/>
          <p14:tracePt t="40001" x="5681663" y="2657475"/>
          <p14:tracePt t="40019" x="5719763" y="2662238"/>
          <p14:tracePt t="40033" x="5767388" y="2671763"/>
          <p14:tracePt t="40051" x="5815013" y="2671763"/>
          <p14:tracePt t="40066" x="5843588" y="2676525"/>
          <p14:tracePt t="40083" x="5881688" y="2676525"/>
          <p14:tracePt t="40099" x="5929313" y="2676525"/>
          <p14:tracePt t="40115" x="5957888" y="2676525"/>
          <p14:tracePt t="40132" x="5986463" y="2676525"/>
          <p14:tracePt t="40132" x="6000750" y="2676525"/>
          <p14:tracePt t="40154" x="6005513" y="2676525"/>
          <p14:tracePt t="40165" x="6029325" y="2676525"/>
          <p14:tracePt t="40183" x="6057900" y="2676525"/>
          <p14:tracePt t="40198" x="6100763" y="2676525"/>
          <p14:tracePt t="40216" x="6143625" y="2676525"/>
          <p14:tracePt t="40231" x="6205538" y="2676525"/>
          <p14:tracePt t="40249" x="6238875" y="2676525"/>
          <p14:tracePt t="40266" x="6272213" y="2681288"/>
          <p14:tracePt t="40282" x="6291263" y="2686050"/>
          <p14:tracePt t="40300" x="6296025" y="2686050"/>
          <p14:tracePt t="40315" x="6305550" y="2690813"/>
          <p14:tracePt t="40332" x="6319838" y="2695575"/>
          <p14:tracePt t="40348" x="6324600" y="2700338"/>
          <p14:tracePt t="40365" x="6329363" y="2709863"/>
          <p14:tracePt t="40382" x="6343650" y="2719388"/>
          <p14:tracePt t="40399" x="6343650" y="2728913"/>
          <p14:tracePt t="40416" x="6348413" y="2747963"/>
          <p14:tracePt t="40433" x="6353175" y="2776538"/>
          <p14:tracePt t="40450" x="6353175" y="2809875"/>
          <p14:tracePt t="40465" x="6353175" y="2833688"/>
          <p14:tracePt t="40482" x="6353175" y="2857500"/>
          <p14:tracePt t="40504" x="6353175" y="2876550"/>
          <p14:tracePt t="40517" x="6353175" y="2890838"/>
          <p14:tracePt t="40536" x="6353175" y="2914650"/>
          <p14:tracePt t="40550" x="6353175" y="2938463"/>
          <p14:tracePt t="40550" x="6353175" y="2943225"/>
          <p14:tracePt t="40570" x="6353175" y="2967038"/>
          <p14:tracePt t="40585" x="6348413" y="3009900"/>
          <p14:tracePt t="40608" x="6348413" y="3019425"/>
          <p14:tracePt t="40616" x="6338888" y="3057525"/>
          <p14:tracePt t="40635" x="6338888" y="3071813"/>
          <p14:tracePt t="40651" x="6334125" y="3100388"/>
          <p14:tracePt t="40669" x="6334125" y="3119438"/>
          <p14:tracePt t="40683" x="6310313" y="3143250"/>
          <p14:tracePt t="40702" x="6286500" y="3167063"/>
          <p14:tracePt t="40717" x="6243638" y="3181350"/>
          <p14:tracePt t="40735" x="6181725" y="3200400"/>
          <p14:tracePt t="40750" x="6119813" y="3224213"/>
          <p14:tracePt t="40768" x="6057900" y="3233738"/>
          <p14:tracePt t="40783" x="5991225" y="3248025"/>
          <p14:tracePt t="40783" x="5953125" y="3257550"/>
          <p14:tracePt t="40816" x="5872163" y="3267075"/>
          <p14:tracePt t="40818" x="5786438" y="3267075"/>
          <p14:tracePt t="40836" x="5691188" y="3276600"/>
          <p14:tracePt t="40850" x="5586413" y="3276600"/>
          <p14:tracePt t="40868" x="5495925" y="3276600"/>
          <p14:tracePt t="40883" x="5419725" y="3276600"/>
          <p14:tracePt t="40902" x="5343525" y="3281363"/>
          <p14:tracePt t="40916" x="5286375" y="3286125"/>
          <p14:tracePt t="40935" x="5219700" y="3286125"/>
          <p14:tracePt t="40950" x="5138738" y="3286125"/>
          <p14:tracePt t="40968" x="5053013" y="3286125"/>
          <p14:tracePt t="40983" x="4972050" y="3290888"/>
          <p14:tracePt t="40983" x="4929188" y="3290888"/>
          <p14:tracePt t="41003" x="4862513" y="3290888"/>
          <p14:tracePt t="41018" x="4800600" y="3290888"/>
          <p14:tracePt t="41037" x="4757738" y="3290888"/>
          <p14:tracePt t="41050" x="4710113" y="3290888"/>
          <p14:tracePt t="41068" x="4657725" y="3290888"/>
          <p14:tracePt t="41085" x="4605338" y="3290888"/>
          <p14:tracePt t="41102" x="4557713" y="3290888"/>
          <p14:tracePt t="41116" x="4495800" y="3300413"/>
          <p14:tracePt t="41135" x="4429125" y="3300413"/>
          <p14:tracePt t="41150" x="4371975" y="3300413"/>
          <p14:tracePt t="41167" x="4314825" y="3300413"/>
          <p14:tracePt t="41184" x="4276725" y="3300413"/>
          <p14:tracePt t="41184" x="4262438" y="3300413"/>
          <p14:tracePt t="41203" x="4248150" y="3300413"/>
          <p14:tracePt t="41216" x="4214813" y="3300413"/>
          <p14:tracePt t="41235" x="4205288" y="3300413"/>
          <p14:tracePt t="41248" x="4162425" y="3300413"/>
          <p14:tracePt t="41266" x="4133850" y="3300413"/>
          <p14:tracePt t="41282" x="4090988" y="3290888"/>
          <p14:tracePt t="41299" x="4062413" y="3290888"/>
          <p14:tracePt t="41315" x="4043363" y="3281363"/>
          <p14:tracePt t="41333" x="4038600" y="3281363"/>
          <p14:tracePt t="41348" x="4033838" y="3276600"/>
          <p14:tracePt t="41366" x="4010025" y="3271838"/>
          <p14:tracePt t="41382" x="3995738" y="3252788"/>
          <p14:tracePt t="41399" x="3981450" y="3228975"/>
          <p14:tracePt t="41415" x="3971925" y="3195638"/>
          <p14:tracePt t="41415" x="3962400" y="3176588"/>
          <p14:tracePt t="41434" x="3952875" y="3167063"/>
          <p14:tracePt t="41449" x="3948113" y="3100388"/>
          <p14:tracePt t="41466" x="3948113" y="3067050"/>
          <p14:tracePt t="41482" x="3948113" y="3024188"/>
          <p14:tracePt t="41501" x="3948113" y="2990850"/>
          <p14:tracePt t="41515" x="3957638" y="2952750"/>
          <p14:tracePt t="41533" x="3986213" y="2914650"/>
          <p14:tracePt t="41549" x="4000500" y="2881313"/>
          <p14:tracePt t="41566" x="4024313" y="2852738"/>
          <p14:tracePt t="41582" x="4052888" y="2824163"/>
          <p14:tracePt t="41599" x="4086225" y="2790825"/>
          <p14:tracePt t="41615" x="4119563" y="2767013"/>
          <p14:tracePt t="41615" x="4138613" y="2752725"/>
          <p14:tracePt t="41634" x="4176713" y="2728913"/>
          <p14:tracePt t="41649" x="4224338" y="2714625"/>
          <p14:tracePt t="41666" x="4271963" y="2695575"/>
          <p14:tracePt t="41683" x="4338638" y="2676525"/>
          <p14:tracePt t="41699" x="4405313" y="2671763"/>
          <p14:tracePt t="41715" x="4486275" y="2662238"/>
          <p14:tracePt t="41733" x="4576763" y="2647950"/>
          <p14:tracePt t="41749" x="4643438" y="2638425"/>
          <p14:tracePt t="41766" x="4705350" y="2633663"/>
          <p14:tracePt t="41782" x="4767263" y="2619375"/>
          <p14:tracePt t="41799" x="4824413" y="2614613"/>
          <p14:tracePt t="41815" x="4895850" y="2614613"/>
          <p14:tracePt t="41815" x="4933950" y="2614613"/>
          <p14:tracePt t="41835" x="5005388" y="2605088"/>
          <p14:tracePt t="41849" x="5067300" y="2605088"/>
          <p14:tracePt t="41866" x="5129213" y="2605088"/>
          <p14:tracePt t="41883" x="5186363" y="2605088"/>
          <p14:tracePt t="41901" x="5248275" y="2605088"/>
          <p14:tracePt t="41917" x="5319713" y="2605088"/>
          <p14:tracePt t="41934" x="5391150" y="2605088"/>
          <p14:tracePt t="41950" x="5453063" y="2605088"/>
          <p14:tracePt t="41967" x="5529263" y="2605088"/>
          <p14:tracePt t="41984" x="5600700" y="2605088"/>
          <p14:tracePt t="41984" x="5634038" y="2605088"/>
          <p14:tracePt t="42003" x="5695950" y="2605088"/>
          <p14:tracePt t="42035" x="5767388" y="2605088"/>
          <p14:tracePt t="42050" x="5819775" y="2605088"/>
          <p14:tracePt t="42053" x="5853113" y="2605088"/>
          <p14:tracePt t="42066" x="5900738" y="2609850"/>
          <p14:tracePt t="42083" x="5938838" y="2624138"/>
          <p14:tracePt t="42101" x="5976938" y="2633663"/>
          <p14:tracePt t="42118" x="6015038" y="2657475"/>
          <p14:tracePt t="42133" x="6053138" y="2681288"/>
          <p14:tracePt t="42151" x="6091238" y="2700338"/>
          <p14:tracePt t="42166" x="6129338" y="2728913"/>
          <p14:tracePt t="42166" x="6138863" y="2738438"/>
          <p14:tracePt t="42187" x="6148388" y="2747963"/>
          <p14:tracePt t="42199" x="6167438" y="2776538"/>
          <p14:tracePt t="42218" x="6176963" y="2800350"/>
          <p14:tracePt t="42234" x="6186488" y="2828925"/>
          <p14:tracePt t="42253" x="6200775" y="2867025"/>
          <p14:tracePt t="42267" x="6215063" y="2890838"/>
          <p14:tracePt t="42285" x="6219825" y="2928938"/>
          <p14:tracePt t="42300" x="6229350" y="2962275"/>
          <p14:tracePt t="42317" x="6238875" y="2986088"/>
          <p14:tracePt t="42334" x="6243638" y="3014663"/>
          <p14:tracePt t="42351" x="6243638" y="3033713"/>
          <p14:tracePt t="42367" x="6248400" y="3062288"/>
          <p14:tracePt t="42384" x="6248400" y="3076575"/>
          <p14:tracePt t="42401" x="6248400" y="3119438"/>
          <p14:tracePt t="42419" x="6248400" y="3143250"/>
          <p14:tracePt t="42434" x="6248400" y="3171825"/>
          <p14:tracePt t="42452" x="6248400" y="3190875"/>
          <p14:tracePt t="42467" x="6248400" y="3219450"/>
          <p14:tracePt t="42485" x="6243638" y="3243263"/>
          <p14:tracePt t="42501" x="6238875" y="3262313"/>
          <p14:tracePt t="42518" x="6234113" y="3281363"/>
          <p14:tracePt t="42534" x="6229350" y="3286125"/>
          <p14:tracePt t="42550" x="6219825" y="3309938"/>
          <p14:tracePt t="42566" x="6205538" y="3328988"/>
          <p14:tracePt t="42602" x="6200775" y="3333750"/>
          <p14:tracePt t="42603" x="6186488" y="3343275"/>
          <p14:tracePt t="42618" x="6162675" y="3362325"/>
          <p14:tracePt t="42634" x="6138863" y="3367088"/>
          <p14:tracePt t="42652" x="6105525" y="3381375"/>
          <p14:tracePt t="42666" x="6062663" y="3390900"/>
          <p14:tracePt t="42685" x="6029325" y="3395663"/>
          <p14:tracePt t="42700" x="5986463" y="3409950"/>
          <p14:tracePt t="42718" x="5972175" y="3414713"/>
          <p14:tracePt t="42733" x="5953125" y="3414713"/>
          <p14:tracePt t="42751" x="5934075" y="3414713"/>
          <p14:tracePt t="42766" x="5919788" y="3419475"/>
          <p14:tracePt t="42784" x="5895975" y="3419475"/>
          <p14:tracePt t="42799" x="5862638" y="3419475"/>
          <p14:tracePt t="42799" x="5843588" y="3424238"/>
          <p14:tracePt t="42818" x="5810250" y="3424238"/>
          <p14:tracePt t="42835" x="5776913" y="3424238"/>
          <p14:tracePt t="42852" x="5738813" y="3424238"/>
          <p14:tracePt t="42867" x="5705475" y="3424238"/>
          <p14:tracePt t="42885" x="5681663" y="3424238"/>
          <p14:tracePt t="42900" x="5638800" y="3424238"/>
          <p14:tracePt t="42917" x="5610225" y="3424238"/>
          <p14:tracePt t="42933" x="5591175" y="3424238"/>
          <p14:tracePt t="42951" x="5576888" y="3424238"/>
          <p14:tracePt t="42966" x="5557838" y="3424238"/>
          <p14:tracePt t="42985" x="5543550" y="3424238"/>
          <p14:tracePt t="43001" x="5524500" y="3424238"/>
          <p14:tracePt t="43019" x="5500688" y="3424238"/>
          <p14:tracePt t="43034" x="5476875" y="3424238"/>
          <p14:tracePt t="43052" x="5438775" y="3424238"/>
          <p14:tracePt t="43067" x="5405438" y="3424238"/>
          <p14:tracePt t="43086" x="5391150" y="3424238"/>
          <p14:tracePt t="43100" x="5376863" y="3424238"/>
          <p14:tracePt t="43118" x="5372100" y="3424238"/>
          <p14:tracePt t="43133" x="5362575" y="3424238"/>
          <p14:tracePt t="43150" x="5353050" y="3424238"/>
          <p14:tracePt t="43166" x="5338763" y="3424238"/>
          <p14:tracePt t="43184" x="5272088" y="3424238"/>
          <p14:tracePt t="43202" x="5248275" y="3424238"/>
          <p14:tracePt t="43202" x="5233988" y="3424238"/>
          <p14:tracePt t="43218" x="5219700" y="3424238"/>
          <p14:tracePt t="43234" x="5200650" y="3419475"/>
          <p14:tracePt t="43250" x="5191125" y="3405188"/>
          <p14:tracePt t="43267" x="5176838" y="3381375"/>
          <p14:tracePt t="43285" x="5157788" y="3352800"/>
          <p14:tracePt t="43300" x="5133975" y="3305175"/>
          <p14:tracePt t="43318" x="5124450" y="3271838"/>
          <p14:tracePt t="43334" x="5105400" y="3224213"/>
          <p14:tracePt t="43351" x="5095875" y="3176588"/>
          <p14:tracePt t="43366" x="5081588" y="3124200"/>
          <p14:tracePt t="43385" x="5076825" y="3071813"/>
          <p14:tracePt t="43400" x="5076825" y="3005138"/>
          <p14:tracePt t="43418" x="5076825" y="2962275"/>
          <p14:tracePt t="43433" x="5076825" y="2928938"/>
          <p14:tracePt t="43450" x="5081588" y="2900363"/>
          <p14:tracePt t="43466" x="5091113" y="2867025"/>
          <p14:tracePt t="43483" x="5095875" y="2847975"/>
          <p14:tracePt t="43502" x="5119688" y="2814638"/>
          <p14:tracePt t="43518" x="5138738" y="2786063"/>
          <p14:tracePt t="43533" x="5176838" y="2752725"/>
          <p14:tracePt t="43550" x="5205413" y="2738438"/>
          <p14:tracePt t="43566" x="5248275" y="2719388"/>
          <p14:tracePt t="43587" x="5267325" y="2714625"/>
          <p14:tracePt t="43600" x="5286375" y="2714625"/>
          <p14:tracePt t="43600" x="5295900" y="2705100"/>
          <p14:tracePt t="43618" x="5300663" y="2700338"/>
          <p14:tracePt t="43633" x="5329238" y="2700338"/>
          <p14:tracePt t="43651" x="5348288" y="2700338"/>
          <p14:tracePt t="43666" x="5381625" y="2700338"/>
          <p14:tracePt t="43685" x="5424488" y="2709863"/>
          <p14:tracePt t="43700" x="5453063" y="2724150"/>
          <p14:tracePt t="43716" x="5476875" y="2733675"/>
          <p14:tracePt t="43733" x="5505450" y="2743200"/>
          <p14:tracePt t="43751" x="5519738" y="2762250"/>
          <p14:tracePt t="43768" x="5534025" y="2767013"/>
          <p14:tracePt t="43783" x="5548313" y="2790825"/>
          <p14:tracePt t="43804" x="5553075" y="2795588"/>
          <p14:tracePt t="43817" x="5567363" y="2824163"/>
          <p14:tracePt t="43837" x="5567363" y="2833688"/>
          <p14:tracePt t="43850" x="5567363" y="2847975"/>
          <p14:tracePt t="43868" x="5567363" y="2867025"/>
          <p14:tracePt t="43884" x="5567363" y="2886075"/>
          <p14:tracePt t="43902" x="5567363" y="2909888"/>
          <p14:tracePt t="43916" x="5567363" y="2933700"/>
          <p14:tracePt t="43935" x="5553075" y="2957513"/>
          <p14:tracePt t="43950" x="5538788" y="2976563"/>
          <p14:tracePt t="43968" x="5524500" y="2990850"/>
          <p14:tracePt t="43983" x="5510213" y="3000375"/>
          <p14:tracePt t="44001" x="5500688" y="3014663"/>
          <p14:tracePt t="44016" x="5486400" y="3019425"/>
          <p14:tracePt t="44036" x="5481638" y="3024188"/>
          <p14:tracePt t="44050" x="5472113" y="3024188"/>
          <p14:tracePt t="44068" x="5448300" y="3024188"/>
          <p14:tracePt t="44083" x="5429250" y="3028950"/>
          <p14:tracePt t="44101" x="5395913" y="3028950"/>
          <p14:tracePt t="44117" x="5362575" y="3028950"/>
          <p14:tracePt t="44134" x="5329238" y="3028950"/>
          <p14:tracePt t="44150" x="5300663" y="3028950"/>
          <p14:tracePt t="44150" x="5291138" y="3028950"/>
          <p14:tracePt t="44171" x="5286375" y="3028950"/>
          <p14:tracePt t="44183" x="5262563" y="3028950"/>
          <p14:tracePt t="44183" x="5257800" y="3028950"/>
          <p14:tracePt t="44203" x="5238750" y="3019425"/>
          <p14:tracePt t="44216" x="5210175" y="3014663"/>
          <p14:tracePt t="44235" x="5186363" y="3000375"/>
          <p14:tracePt t="44250" x="5157788" y="2986088"/>
          <p14:tracePt t="44268" x="5133975" y="2976563"/>
          <p14:tracePt t="44283" x="5129213" y="2971800"/>
          <p14:tracePt t="44300" x="5110163" y="2952750"/>
          <p14:tracePt t="44316" x="5095875" y="2938463"/>
          <p14:tracePt t="44335" x="5076825" y="2919413"/>
          <p14:tracePt t="44350" x="5057775" y="2895600"/>
          <p14:tracePt t="44368" x="5048250" y="2886075"/>
          <p14:tracePt t="44383" x="5043488" y="2876550"/>
          <p14:tracePt t="44383" x="5043488" y="2867025"/>
          <p14:tracePt t="44418" x="5043488" y="2862263"/>
          <p14:tracePt t="44420" x="5038725" y="2847975"/>
          <p14:tracePt t="44436" x="5033963" y="2838450"/>
          <p14:tracePt t="44450" x="5033963" y="2828925"/>
          <p14:tracePt t="44468" x="5038725" y="2805113"/>
          <p14:tracePt t="44484" x="5043488" y="2795588"/>
          <p14:tracePt t="44503" x="5048250" y="2776538"/>
          <p14:tracePt t="44517" x="5057775" y="2767013"/>
          <p14:tracePt t="44535" x="5072063" y="2752725"/>
          <p14:tracePt t="44550" x="5081588" y="2747963"/>
          <p14:tracePt t="44567" x="5086350" y="2743200"/>
          <p14:tracePt t="44584" x="5095875" y="2738438"/>
          <p14:tracePt t="44600" x="5105400" y="2738438"/>
          <p14:tracePt t="44616" x="5143500" y="2724150"/>
          <p14:tracePt t="44635" x="5172075" y="2714625"/>
          <p14:tracePt t="44651" x="5205413" y="2700338"/>
          <p14:tracePt t="44668" x="5243513" y="2700338"/>
          <p14:tracePt t="44684" x="5286375" y="2695575"/>
          <p14:tracePt t="44702" x="5329238" y="2690813"/>
          <p14:tracePt t="44717" x="5376863" y="2690813"/>
          <p14:tracePt t="44735" x="5414963" y="2690813"/>
          <p14:tracePt t="44750" x="5434013" y="2690813"/>
          <p14:tracePt t="44769" x="5457825" y="2690813"/>
          <p14:tracePt t="44783" x="5486400" y="2690813"/>
          <p14:tracePt t="44783" x="5500688" y="2690813"/>
          <p14:tracePt t="44803" x="5538788" y="2695575"/>
          <p14:tracePt t="44817" x="5581650" y="2709863"/>
          <p14:tracePt t="44836" x="5634038" y="2724150"/>
          <p14:tracePt t="44851" x="5681663" y="2733675"/>
          <p14:tracePt t="44867" x="5724525" y="2747963"/>
          <p14:tracePt t="44883" x="5748338" y="2757488"/>
          <p14:tracePt t="44902" x="5772150" y="2762250"/>
          <p14:tracePt t="44916" x="5791200" y="2767013"/>
          <p14:tracePt t="44935" x="5800725" y="2776538"/>
          <p14:tracePt t="44949" x="5824538" y="2781300"/>
          <p14:tracePt t="44968" x="5843588" y="2790825"/>
          <p14:tracePt t="44984" x="5876925" y="2809875"/>
          <p14:tracePt t="44984" x="5886450" y="2814638"/>
          <p14:tracePt t="45004" x="5895975" y="2819400"/>
          <p14:tracePt t="45017" x="5943600" y="2843213"/>
          <p14:tracePt t="45017" x="5957888" y="2857500"/>
          <p14:tracePt t="45045" x="5976938" y="2867025"/>
          <p14:tracePt t="45045" x="5986463" y="2871788"/>
          <p14:tracePt t="45045" x="5995988" y="2881313"/>
          <p14:tracePt t="45075" x="6005513" y="2890838"/>
          <p14:tracePt t="45077" x="6024563" y="2895600"/>
          <p14:tracePt t="45077" x="6038850" y="2914650"/>
          <p14:tracePt t="45089" x="6048375" y="2919413"/>
          <p14:tracePt t="45099" x="6081713" y="2938463"/>
          <p14:tracePt t="45115" x="6115050" y="2967038"/>
          <p14:tracePt t="45132" x="6143625" y="2986088"/>
          <p14:tracePt t="45148" x="6162675" y="2995613"/>
          <p14:tracePt t="45166" x="6172200" y="3009900"/>
          <p14:tracePt t="45182" x="6172200" y="3014663"/>
          <p14:tracePt t="45199" x="6172200" y="3024188"/>
          <p14:tracePt t="45215" x="6172200" y="3033713"/>
          <p14:tracePt t="45232" x="6172200" y="3038475"/>
          <p14:tracePt t="45249" x="6172200" y="3043238"/>
          <p14:tracePt t="45266" x="6176963" y="3062288"/>
          <p14:tracePt t="45282" x="6176963" y="3067050"/>
          <p14:tracePt t="45299" x="6176963" y="3076575"/>
          <p14:tracePt t="45315" x="6181725" y="3095625"/>
          <p14:tracePt t="45332" x="6191250" y="3109913"/>
          <p14:tracePt t="45348" x="6196013" y="3119438"/>
          <p14:tracePt t="45366" x="6200775" y="3128963"/>
          <p14:tracePt t="45382" x="6219825" y="3148013"/>
          <p14:tracePt t="45399" x="6238875" y="3167063"/>
          <p14:tracePt t="45416" x="6253163" y="3181350"/>
          <p14:tracePt t="45416" x="6267450" y="3186113"/>
          <p14:tracePt t="45435" x="6291263" y="3200400"/>
          <p14:tracePt t="45449" x="6305550" y="3214688"/>
          <p14:tracePt t="45465" x="6334125" y="3228975"/>
          <p14:tracePt t="45484" x="6353175" y="3233738"/>
          <p14:tracePt t="45501" x="6372225" y="3238500"/>
          <p14:tracePt t="45518" x="6381750" y="3248025"/>
          <p14:tracePt t="45609" x="6381750" y="3262313"/>
          <p14:tracePt t="45626" x="6381750" y="3276600"/>
          <p14:tracePt t="45627" x="6372225" y="3281363"/>
          <p14:tracePt t="45638" x="6324600" y="3286125"/>
          <p14:tracePt t="45651" x="6267450" y="3286125"/>
          <p14:tracePt t="45667" x="6191250" y="3286125"/>
          <p14:tracePt t="45685" x="6124575" y="3271838"/>
          <p14:tracePt t="45700" x="6053138" y="3243263"/>
          <p14:tracePt t="45717" x="6000750" y="3219450"/>
          <p14:tracePt t="45733" x="5986463" y="3200400"/>
          <p14:tracePt t="45751" x="5972175" y="3190875"/>
          <p14:tracePt t="45766" x="5948363" y="3176588"/>
          <p14:tracePt t="45785" x="5924550" y="3152775"/>
          <p14:tracePt t="45800" x="5876925" y="3114675"/>
          <p14:tracePt t="45819" x="5843588" y="3081338"/>
          <p14:tracePt t="45835" x="5819775" y="3062288"/>
          <p14:tracePt t="45852" x="5791200" y="3028950"/>
          <p14:tracePt t="45867" x="5753100" y="2995613"/>
          <p14:tracePt t="45885" x="5710238" y="2976563"/>
          <p14:tracePt t="45901" x="5657850" y="2952750"/>
          <p14:tracePt t="45918" x="5595938" y="2928938"/>
          <p14:tracePt t="45933" x="5534025" y="2914650"/>
          <p14:tracePt t="45952" x="5486400" y="2895600"/>
          <p14:tracePt t="45966" x="5448300" y="2881313"/>
          <p14:tracePt t="45985" x="5424488" y="2871788"/>
          <p14:tracePt t="46001" x="5381625" y="2843213"/>
          <p14:tracePt t="46019" x="5324475" y="2814638"/>
          <p14:tracePt t="46033" x="5262563" y="2776538"/>
          <p14:tracePt t="46053" x="5210175" y="2743200"/>
          <p14:tracePt t="46066" x="5181600" y="2728913"/>
          <p14:tracePt t="46086" x="5153025" y="2714625"/>
          <p14:tracePt t="46100" x="5124450" y="2686050"/>
          <p14:tracePt t="46117" x="5100638" y="2676525"/>
          <p14:tracePt t="46133" x="5086350" y="2667000"/>
          <p14:tracePt t="46174" x="5081588" y="2667000"/>
          <p14:tracePt t="46201" x="5076825" y="2667000"/>
          <p14:tracePt t="46220" x="5053013" y="2667000"/>
          <p14:tracePt t="46223" x="5029200" y="2667000"/>
          <p14:tracePt t="46233" x="5019675" y="2676525"/>
          <p14:tracePt t="46233" x="5005388" y="2686050"/>
          <p14:tracePt t="46249" x="4981575" y="2714625"/>
          <p14:tracePt t="46266" x="4972050" y="2728913"/>
          <p14:tracePt t="46285" x="4972050" y="2757488"/>
          <p14:tracePt t="46301" x="4972050" y="2781300"/>
          <p14:tracePt t="46318" x="4972050" y="2809875"/>
          <p14:tracePt t="46335" x="4972050" y="2828925"/>
          <p14:tracePt t="46352" x="4976813" y="2857500"/>
          <p14:tracePt t="46366" x="4991100" y="2886075"/>
          <p14:tracePt t="46385" x="5014913" y="2914650"/>
          <p14:tracePt t="46400" x="5048250" y="2947988"/>
          <p14:tracePt t="46419" x="5081588" y="2967038"/>
          <p14:tracePt t="46434" x="5119688" y="2976563"/>
          <p14:tracePt t="46451" x="5157788" y="2995613"/>
          <p14:tracePt t="46467" x="5205413" y="3000375"/>
          <p14:tracePt t="46485" x="5233988" y="3014663"/>
          <p14:tracePt t="46502" x="5267325" y="3014663"/>
          <p14:tracePt t="46518" x="5291138" y="3014663"/>
          <p14:tracePt t="46533" x="5319713" y="3014663"/>
          <p14:tracePt t="46552" x="5343525" y="3014663"/>
          <p14:tracePt t="46566" x="5372100" y="3014663"/>
          <p14:tracePt t="46566" x="5391150" y="3014663"/>
          <p14:tracePt t="46588" x="5400675" y="3005138"/>
          <p14:tracePt t="46601" x="5438775" y="2995613"/>
          <p14:tracePt t="46618" x="5448300" y="2986088"/>
          <p14:tracePt t="46634" x="5472113" y="2967038"/>
          <p14:tracePt t="46651" x="5486400" y="2952750"/>
          <p14:tracePt t="46667" x="5491163" y="2938463"/>
          <p14:tracePt t="46684" x="5491163" y="2928938"/>
          <p14:tracePt t="46701" x="5491163" y="2914650"/>
          <p14:tracePt t="46717" x="5491163" y="2905125"/>
          <p14:tracePt t="46733" x="5491163" y="2890838"/>
          <p14:tracePt t="46752" x="5491163" y="2881313"/>
          <p14:tracePt t="46767" x="5491163" y="2867025"/>
          <p14:tracePt t="46767" x="5491163" y="2852738"/>
          <p14:tracePt t="46800" x="5491163" y="2833688"/>
          <p14:tracePt t="46802" x="5491163" y="2828925"/>
          <p14:tracePt t="46802" x="5491163" y="2814638"/>
          <p14:tracePt t="46819" x="5472113" y="2781300"/>
          <p14:tracePt t="46835" x="5443538" y="2752725"/>
          <p14:tracePt t="46851" x="5400675" y="2728913"/>
          <p14:tracePt t="46867" x="5353050" y="2714625"/>
          <p14:tracePt t="46884" x="5310188" y="2695575"/>
          <p14:tracePt t="46901" x="5286375" y="2690813"/>
          <p14:tracePt t="46917" x="5276850" y="2690813"/>
          <p14:tracePt t="46962" x="5272088" y="2690813"/>
          <p14:tracePt t="46968" x="5262563" y="2690813"/>
          <p14:tracePt t="46972" x="5257800" y="2690813"/>
          <p14:tracePt t="46983" x="5238750" y="2695575"/>
          <p14:tracePt t="47001" x="5229225" y="2733675"/>
          <p14:tracePt t="47019" x="5219700" y="2762250"/>
          <p14:tracePt t="47050" x="5219700" y="2781300"/>
          <p14:tracePt t="47066" x="5219700" y="2800350"/>
          <p14:tracePt t="47068" x="5219700" y="2814638"/>
          <p14:tracePt t="47085" x="5219700" y="2828925"/>
          <p14:tracePt t="47102" x="5219700" y="2838450"/>
          <p14:tracePt t="47117" x="5224463" y="2857500"/>
          <p14:tracePt t="47135" x="5238750" y="2871788"/>
          <p14:tracePt t="47150" x="5272088" y="2886075"/>
          <p14:tracePt t="47168" x="5300663" y="2895600"/>
          <p14:tracePt t="47182" x="5329238" y="2914650"/>
          <p14:tracePt t="47200" x="5353050" y="2914650"/>
          <p14:tracePt t="47216" x="5376863" y="2919413"/>
          <p14:tracePt t="47216" x="5381625" y="2919413"/>
          <p14:tracePt t="47234" x="5395913" y="2919413"/>
          <p14:tracePt t="47248" x="5405438" y="2919413"/>
          <p14:tracePt t="47267" x="5424488" y="2919413"/>
          <p14:tracePt t="47284" x="5424488" y="2914650"/>
          <p14:tracePt t="47304" x="5424488" y="2900363"/>
          <p14:tracePt t="47317" x="5424488" y="2886075"/>
          <p14:tracePt t="47335" x="5424488" y="2876550"/>
          <p14:tracePt t="47350" x="5424488" y="2852738"/>
          <p14:tracePt t="47368" x="5424488" y="2833688"/>
          <p14:tracePt t="47383" x="5410200" y="2819400"/>
          <p14:tracePt t="47403" x="5405438" y="2805113"/>
          <p14:tracePt t="47416" x="5391150" y="2790825"/>
          <p14:tracePt t="47436" x="5372100" y="2776538"/>
          <p14:tracePt t="47451" x="5348288" y="2776538"/>
          <p14:tracePt t="47468" x="5329238" y="2776538"/>
          <p14:tracePt t="47483" x="5300663" y="2776538"/>
          <p14:tracePt t="47503" x="5276850" y="2776538"/>
          <p14:tracePt t="47516" x="5248275" y="2776538"/>
          <p14:tracePt t="47535" x="5233988" y="2781300"/>
          <p14:tracePt t="47549" x="5200650" y="2800350"/>
          <p14:tracePt t="47586" x="5191125" y="2809875"/>
          <p14:tracePt t="47599" x="5186363" y="2814638"/>
          <p14:tracePt t="47601" x="5181600" y="2819400"/>
          <p14:tracePt t="47616" x="5176838" y="2838450"/>
          <p14:tracePt t="47635" x="5176838" y="2847975"/>
          <p14:tracePt t="47650" x="5172075" y="2867025"/>
          <p14:tracePt t="47668" x="5162550" y="2881313"/>
          <p14:tracePt t="47683" x="5162550" y="2890838"/>
          <p14:tracePt t="47702" x="5162550" y="2909888"/>
          <p14:tracePt t="47716" x="5162550" y="2928938"/>
          <p14:tracePt t="47735" x="5162550" y="2938463"/>
          <p14:tracePt t="47750" x="5162550" y="2957513"/>
          <p14:tracePt t="47768" x="5167313" y="2967038"/>
          <p14:tracePt t="47783" x="5176838" y="2976563"/>
          <p14:tracePt t="47783" x="5181600" y="2986088"/>
          <p14:tracePt t="47816" x="5191125" y="2990850"/>
          <p14:tracePt t="47818" x="5214938" y="2995613"/>
          <p14:tracePt t="47836" x="5219700" y="2995613"/>
          <p14:tracePt t="47882" x="5224463" y="2995613"/>
          <p14:tracePt t="47899" x="5229225" y="2995613"/>
          <p14:tracePt t="47905" x="5233988" y="2986088"/>
          <p14:tracePt t="47907" x="5238750" y="2981325"/>
          <p14:tracePt t="47916" x="5243513" y="2967038"/>
          <p14:tracePt t="47935" x="5248275" y="2938463"/>
          <p14:tracePt t="47954" x="5248275" y="2933700"/>
          <p14:tracePt t="47967" x="5248275" y="2928938"/>
          <p14:tracePt t="47984" x="5248275" y="2914650"/>
          <p14:tracePt t="48003" x="5248275" y="2905125"/>
          <p14:tracePt t="48282" x="5248275" y="2909888"/>
          <p14:tracePt t="48287" x="5243513" y="2909888"/>
          <p14:tracePt t="48290" x="5238750" y="2914650"/>
          <p14:tracePt t="48299" x="5229225" y="2924175"/>
          <p14:tracePt t="48315" x="5219700" y="2938463"/>
          <p14:tracePt t="48333" x="5205413" y="2947988"/>
          <p14:tracePt t="48348" x="5191125" y="2971800"/>
          <p14:tracePt t="48366" x="5186363" y="2976563"/>
          <p14:tracePt t="48383" x="5176838" y="2986088"/>
          <p14:tracePt t="48402" x="5172075" y="2990850"/>
          <p14:tracePt t="48416" x="5162550" y="2995613"/>
          <p14:tracePt t="48474" x="5162550" y="3009900"/>
          <p14:tracePt t="48490" x="5162550" y="3014663"/>
          <p14:tracePt t="48529" x="5162550" y="3019425"/>
          <p14:tracePt t="48650" x="5167313" y="3024188"/>
          <p14:tracePt t="48666" x="5172075" y="3028950"/>
          <p14:tracePt t="48688" x="5176838" y="3033713"/>
          <p14:tracePt t="48690" x="5181600" y="3038475"/>
          <p14:tracePt t="48700" x="5186363" y="3043238"/>
          <p14:tracePt t="48718" x="5195888" y="3057525"/>
          <p14:tracePt t="48752" x="5205413" y="3067050"/>
          <p14:tracePt t="48784" x="5214938" y="3067050"/>
          <p14:tracePt t="49032" x="5219700" y="3071813"/>
          <p14:tracePt t="49111" x="5219700" y="3076575"/>
          <p14:tracePt t="49112" x="5224463" y="3081338"/>
          <p14:tracePt t="49120" x="5238750" y="3081338"/>
          <p14:tracePt t="49130" x="5276850" y="3090863"/>
          <p14:tracePt t="49147" x="5324475" y="3100388"/>
          <p14:tracePt t="49163" x="5353050" y="3100388"/>
          <p14:tracePt t="49180" x="5372100" y="3100388"/>
          <p14:tracePt t="49196" x="5376863" y="3100388"/>
          <p14:tracePt t="49408" x="5372100" y="3095625"/>
          <p14:tracePt t="49456" x="5362575" y="3095625"/>
          <p14:tracePt t="49464" x="5348288" y="3095625"/>
          <p14:tracePt t="49472" x="5329238" y="3095625"/>
          <p14:tracePt t="49480" x="5295900" y="3090863"/>
          <p14:tracePt t="49481" x="5219700" y="3090863"/>
          <p14:tracePt t="49497" x="5110163" y="3086100"/>
          <p14:tracePt t="49514" x="4986338" y="3086100"/>
          <p14:tracePt t="49530" x="4872038" y="3081338"/>
          <p14:tracePt t="49547" x="4791075" y="3081338"/>
          <p14:tracePt t="49563" x="4776788" y="3071813"/>
          <p14:tracePt t="50206" x="0" y="0"/>
        </p14:tracePtLst>
        <p14:tracePtLst>
          <p14:tracePt t="58241" x="1976438" y="2728913"/>
          <p14:tracePt t="58361" x="1952625" y="2719388"/>
          <p14:tracePt t="58369" x="1928813" y="2719388"/>
          <p14:tracePt t="58378" x="1862138" y="2700338"/>
          <p14:tracePt t="58394" x="1814513" y="2695575"/>
          <p14:tracePt t="58405" x="1776413" y="2695575"/>
          <p14:tracePt t="58418" x="1757363" y="2690813"/>
          <p14:tracePt t="58454" x="1747838" y="2690813"/>
          <p14:tracePt t="58466" x="1738313" y="2690813"/>
          <p14:tracePt t="58473" x="1709738" y="2695575"/>
          <p14:tracePt t="58483" x="1690688" y="2700338"/>
          <p14:tracePt t="58500" x="1666875" y="2709863"/>
          <p14:tracePt t="58521" x="1643063" y="2714625"/>
          <p14:tracePt t="58533" x="1619250" y="2724150"/>
          <p14:tracePt t="58553" x="1609725" y="2728913"/>
          <p14:tracePt t="58567" x="1604963" y="2728913"/>
          <p14:tracePt t="58594" x="1600200" y="2733675"/>
          <p14:tracePt t="58610" x="1576388" y="2747963"/>
          <p14:tracePt t="58638" x="1557338" y="2757488"/>
          <p14:tracePt t="58641" x="1547813" y="2767013"/>
          <p14:tracePt t="58658" x="1533525" y="2771775"/>
          <p14:tracePt t="58673" x="1514475" y="2786063"/>
          <p14:tracePt t="58689" x="1504950" y="2790825"/>
          <p14:tracePt t="58716" x="1495425" y="2800350"/>
          <p14:tracePt t="58738" x="1485900" y="2809875"/>
          <p14:tracePt t="58740" x="1481138" y="2809875"/>
          <p14:tracePt t="58751" x="1466850" y="2814638"/>
          <p14:tracePt t="58769" x="1452563" y="2814638"/>
          <p14:tracePt t="58783" x="1419225" y="2814638"/>
          <p14:tracePt t="58803" x="1404938" y="2814638"/>
          <p14:tracePt t="58816" x="1376363" y="2805113"/>
          <p14:tracePt t="58837" x="1338263" y="2790825"/>
          <p14:tracePt t="58850" x="1285875" y="2762250"/>
          <p14:tracePt t="58869" x="1233488" y="2728913"/>
          <p14:tracePt t="58883" x="1185863" y="2690813"/>
          <p14:tracePt t="58902" x="1133475" y="2667000"/>
          <p14:tracePt t="58916" x="1090613" y="2643188"/>
          <p14:tracePt t="58935" x="1052513" y="2633663"/>
          <p14:tracePt t="58950" x="1033463" y="2633663"/>
          <p14:tracePt t="58967" x="1028700" y="2633663"/>
          <p14:tracePt t="59032" x="1019175" y="2633663"/>
          <p14:tracePt t="59042" x="1004888" y="2633663"/>
          <p14:tracePt t="59043" x="1000125" y="2633663"/>
          <p14:tracePt t="59066" x="981075" y="2633663"/>
          <p14:tracePt t="59069" x="957263" y="2647950"/>
          <p14:tracePt t="59085" x="942975" y="2657475"/>
          <p14:tracePt t="59102" x="938213" y="2667000"/>
          <p14:tracePt t="59117" x="928688" y="2676525"/>
          <p14:tracePt t="59135" x="919163" y="2681288"/>
          <p14:tracePt t="59150" x="914400" y="2695575"/>
          <p14:tracePt t="59168" x="900113" y="2719388"/>
          <p14:tracePt t="59183" x="900113" y="2743200"/>
          <p14:tracePt t="59183" x="895350" y="2757488"/>
          <p14:tracePt t="59203" x="895350" y="2767013"/>
          <p14:tracePt t="59216" x="890588" y="2795588"/>
          <p14:tracePt t="59235" x="890588" y="2800350"/>
          <p14:tracePt t="59250" x="890588" y="2809875"/>
          <p14:tracePt t="59441" x="885825" y="2814638"/>
          <p14:tracePt t="59457" x="881063" y="2814638"/>
          <p14:tracePt t="59472" x="876300" y="2814638"/>
          <p14:tracePt t="59487" x="866775" y="2814638"/>
          <p14:tracePt t="59490" x="857250" y="2800350"/>
          <p14:tracePt t="59501" x="857250" y="2776538"/>
          <p14:tracePt t="59517" x="857250" y="2752725"/>
          <p14:tracePt t="59535" x="857250" y="2728913"/>
          <p14:tracePt t="59551" x="857250" y="2719388"/>
          <p14:tracePt t="59568" x="871538" y="2695575"/>
          <p14:tracePt t="59568" x="876300" y="2686050"/>
          <p14:tracePt t="59586" x="881063" y="2676525"/>
          <p14:tracePt t="59601" x="885825" y="2667000"/>
          <p14:tracePt t="59616" x="904875" y="2643188"/>
          <p14:tracePt t="59635" x="909638" y="2638425"/>
          <p14:tracePt t="59650" x="928688" y="2624138"/>
          <p14:tracePt t="59667" x="933450" y="2619375"/>
          <p14:tracePt t="59683" x="942975" y="2605088"/>
          <p14:tracePt t="59702" x="957263" y="2595563"/>
          <p14:tracePt t="59716" x="971550" y="2590800"/>
          <p14:tracePt t="59733" x="985838" y="2586038"/>
          <p14:tracePt t="59750" x="995363" y="2586038"/>
          <p14:tracePt t="59767" x="1000125" y="2581275"/>
          <p14:tracePt t="59784" x="1023938" y="2581275"/>
          <p14:tracePt t="59784" x="1033463" y="2581275"/>
          <p14:tracePt t="59817" x="1047750" y="2571750"/>
          <p14:tracePt t="59819" x="1062038" y="2571750"/>
          <p14:tracePt t="59836" x="1085850" y="2562225"/>
          <p14:tracePt t="59850" x="1100138" y="2552700"/>
          <p14:tracePt t="59867" x="1104900" y="2552700"/>
          <p14:tracePt t="59883" x="1128713" y="2543175"/>
          <p14:tracePt t="59902" x="1138238" y="2538413"/>
          <p14:tracePt t="59916" x="1157288" y="2538413"/>
          <p14:tracePt t="59935" x="1171575" y="2533650"/>
          <p14:tracePt t="59950" x="1185863" y="2528888"/>
          <p14:tracePt t="59967" x="1209675" y="2528888"/>
          <p14:tracePt t="59983" x="1233488" y="2528888"/>
          <p14:tracePt t="59983" x="1243013" y="2528888"/>
          <p14:tracePt t="60004" x="1262063" y="2528888"/>
          <p14:tracePt t="60016" x="1328738" y="2528888"/>
          <p14:tracePt t="60036" x="1376363" y="2528888"/>
          <p14:tracePt t="60050" x="1414463" y="2528888"/>
          <p14:tracePt t="60067" x="1452563" y="2528888"/>
          <p14:tracePt t="60084" x="1500188" y="2528888"/>
          <p14:tracePt t="60100" x="1571625" y="2543175"/>
          <p14:tracePt t="60116" x="1633538" y="2547938"/>
          <p14:tracePt t="60134" x="1690688" y="2557463"/>
          <p14:tracePt t="60150" x="1747838" y="2571750"/>
          <p14:tracePt t="60167" x="1800225" y="2576513"/>
          <p14:tracePt t="60183" x="1847850" y="2581275"/>
          <p14:tracePt t="60183" x="1881188" y="2586038"/>
          <p14:tracePt t="60202" x="1900238" y="2590800"/>
          <p14:tracePt t="60216" x="1995488" y="2609850"/>
          <p14:tracePt t="60236" x="2071688" y="2633663"/>
          <p14:tracePt t="60251" x="2152650" y="2647950"/>
          <p14:tracePt t="60267" x="2233613" y="2662238"/>
          <p14:tracePt t="60284" x="2300288" y="2676525"/>
          <p14:tracePt t="60301" x="2376488" y="2700338"/>
          <p14:tracePt t="60317" x="2447925" y="2728913"/>
          <p14:tracePt t="60335" x="2509838" y="2747963"/>
          <p14:tracePt t="60350" x="2576513" y="2781300"/>
          <p14:tracePt t="60366" x="2643188" y="2814638"/>
          <p14:tracePt t="60366" x="2671763" y="2833688"/>
          <p14:tracePt t="60386" x="2695575" y="2843213"/>
          <p14:tracePt t="60400" x="2786063" y="2919413"/>
          <p14:tracePt t="60419" x="2847975" y="2976563"/>
          <p14:tracePt t="60434" x="2890838" y="3024188"/>
          <p14:tracePt t="60452" x="2933700" y="3076575"/>
          <p14:tracePt t="60466" x="2976563" y="3133725"/>
          <p14:tracePt t="60485" x="2990850" y="3176588"/>
          <p14:tracePt t="60502" x="3009900" y="3209925"/>
          <p14:tracePt t="60518" x="3038475" y="3262313"/>
          <p14:tracePt t="60533" x="3057525" y="3319463"/>
          <p14:tracePt t="60552" x="3071813" y="3376613"/>
          <p14:tracePt t="60566" x="3086100" y="3429000"/>
          <p14:tracePt t="60566" x="3090863" y="3462338"/>
          <p14:tracePt t="60587" x="3100388" y="3490913"/>
          <p14:tracePt t="60599" x="3119438" y="3590925"/>
          <p14:tracePt t="60618" x="3133725" y="3662363"/>
          <p14:tracePt t="60634" x="3138488" y="3724275"/>
          <p14:tracePt t="60652" x="3143250" y="3776663"/>
          <p14:tracePt t="60667" x="3143250" y="3824288"/>
          <p14:tracePt t="60685" x="3143250" y="3867150"/>
          <p14:tracePt t="60700" x="3143250" y="3919538"/>
          <p14:tracePt t="60718" x="3143250" y="3962400"/>
          <p14:tracePt t="60733" x="3143250" y="4005263"/>
          <p14:tracePt t="60751" x="3143250" y="4033838"/>
          <p14:tracePt t="60766" x="3143250" y="4048125"/>
          <p14:tracePt t="60899" x="3143250" y="4043363"/>
          <p14:tracePt t="60906" x="3133725" y="4019550"/>
          <p14:tracePt t="60911" x="3095625" y="3952875"/>
          <p14:tracePt t="60924" x="3067050" y="3924300"/>
          <p14:tracePt t="60934" x="2981325" y="3829050"/>
          <p14:tracePt t="60952" x="2867025" y="3738563"/>
          <p14:tracePt t="60966" x="2747963" y="3643313"/>
          <p14:tracePt t="60985" x="2633663" y="3567113"/>
          <p14:tracePt t="61001" x="2462213" y="3452813"/>
          <p14:tracePt t="61019" x="2352675" y="3395663"/>
          <p14:tracePt t="61035" x="2243138" y="3343275"/>
          <p14:tracePt t="61053" x="2138363" y="3295650"/>
          <p14:tracePt t="61067" x="2028825" y="3248025"/>
          <p14:tracePt t="61086" x="1928813" y="3214688"/>
          <p14:tracePt t="61100" x="1828800" y="3176588"/>
          <p14:tracePt t="61117" x="1747838" y="3143250"/>
          <p14:tracePt t="61133" x="1681163" y="3119438"/>
          <p14:tracePt t="61152" x="1619250" y="3090863"/>
          <p14:tracePt t="61166" x="1566863" y="3071813"/>
          <p14:tracePt t="61166" x="1547813" y="3067050"/>
          <p14:tracePt t="61187" x="1519238" y="3052763"/>
          <p14:tracePt t="61200" x="1466850" y="3028950"/>
          <p14:tracePt t="61219" x="1443038" y="3014663"/>
          <p14:tracePt t="61234" x="1433513" y="3005138"/>
          <p14:tracePt t="61252" x="1419225" y="3000375"/>
          <p14:tracePt t="61268" x="1404938" y="3000375"/>
          <p14:tracePt t="61282" x="1376363" y="2990850"/>
          <p14:tracePt t="61299" x="1300163" y="2990850"/>
          <p14:tracePt t="61316" x="1266825" y="2976563"/>
          <p14:tracePt t="61639" x="1262063" y="2976563"/>
          <p14:tracePt t="61649" x="1262063" y="2971800"/>
          <p14:tracePt t="61657" x="1257300" y="2962275"/>
          <p14:tracePt t="61671" x="1252538" y="2952750"/>
          <p14:tracePt t="61673" x="1247775" y="2952750"/>
          <p14:tracePt t="61684" x="1243013" y="2947988"/>
          <p14:tracePt t="61729" x="1238250" y="2943225"/>
          <p14:tracePt t="61729" x="1238250" y="2938463"/>
          <p14:tracePt t="61753" x="1238250" y="2933700"/>
          <p14:tracePt t="61761" x="1238250" y="2919413"/>
          <p14:tracePt t="61775" x="1238250" y="2914650"/>
          <p14:tracePt t="61784" x="1233488" y="2900363"/>
          <p14:tracePt t="61800" x="1228725" y="2881313"/>
          <p14:tracePt t="61819" x="1214438" y="2871788"/>
          <p14:tracePt t="61835" x="1209675" y="2852738"/>
          <p14:tracePt t="61851" x="1195388" y="2833688"/>
          <p14:tracePt t="61867" x="1181100" y="2819400"/>
          <p14:tracePt t="61884" x="1152525" y="2790825"/>
          <p14:tracePt t="61900" x="1114425" y="2771775"/>
          <p14:tracePt t="61917" x="1085850" y="2743200"/>
          <p14:tracePt t="61933" x="1052513" y="2719388"/>
          <p14:tracePt t="61950" x="1033463" y="2700338"/>
          <p14:tracePt t="61966" x="1019175" y="2690813"/>
          <p14:tracePt t="61983" x="1009650" y="2667000"/>
          <p14:tracePt t="61983" x="1000125" y="2647950"/>
          <p14:tracePt t="62003" x="995363" y="2628900"/>
          <p14:tracePt t="62017" x="985838" y="2595563"/>
          <p14:tracePt t="62035" x="981075" y="2586038"/>
          <p14:tracePt t="62052" x="981075" y="2562225"/>
          <p14:tracePt t="62068" x="976313" y="2538413"/>
          <p14:tracePt t="62083" x="976313" y="2519363"/>
          <p14:tracePt t="62102" x="976313" y="2495550"/>
          <p14:tracePt t="62117" x="966788" y="2471738"/>
          <p14:tracePt t="62134" x="966788" y="2457450"/>
          <p14:tracePt t="62150" x="966788" y="2443163"/>
          <p14:tracePt t="62168" x="966788" y="2438400"/>
          <p14:tracePt t="62183" x="966788" y="2433638"/>
          <p14:tracePt t="62183" x="976313" y="2424113"/>
          <p14:tracePt t="62202" x="981075" y="2419350"/>
          <p14:tracePt t="62216" x="995363" y="2400300"/>
          <p14:tracePt t="62235" x="1004888" y="2395538"/>
          <p14:tracePt t="62249" x="1028700" y="2395538"/>
          <p14:tracePt t="62269" x="1052513" y="2381250"/>
          <p14:tracePt t="62283" x="1076325" y="2381250"/>
          <p14:tracePt t="62304" x="1100138" y="2381250"/>
          <p14:tracePt t="62318" x="1114425" y="2381250"/>
          <p14:tracePt t="62336" x="1133475" y="2381250"/>
          <p14:tracePt t="62349" x="1157288" y="2381250"/>
          <p14:tracePt t="62368" x="1181100" y="2381250"/>
          <p14:tracePt t="62383" x="1233488" y="2381250"/>
          <p14:tracePt t="62403" x="1252538" y="2381250"/>
          <p14:tracePt t="62417" x="1300163" y="2381250"/>
          <p14:tracePt t="62436" x="1323975" y="2381250"/>
          <p14:tracePt t="62450" x="1328738" y="2386013"/>
          <p14:tracePt t="62468" x="1352550" y="2400300"/>
          <p14:tracePt t="62483" x="1376363" y="2424113"/>
          <p14:tracePt t="62483" x="1390650" y="2438400"/>
          <p14:tracePt t="62517" x="1400175" y="2443163"/>
          <p14:tracePt t="62518" x="1428750" y="2471738"/>
          <p14:tracePt t="62535" x="1443038" y="2490788"/>
          <p14:tracePt t="62549" x="1452563" y="2500313"/>
          <p14:tracePt t="62568" x="1462088" y="2524125"/>
          <p14:tracePt t="62584" x="1476375" y="2547938"/>
          <p14:tracePt t="62601" x="1481138" y="2586038"/>
          <p14:tracePt t="62617" x="1481138" y="2638425"/>
          <p14:tracePt t="62635" x="1481138" y="2671763"/>
          <p14:tracePt t="62650" x="1481138" y="2695575"/>
          <p14:tracePt t="62667" x="1481138" y="2724150"/>
          <p14:tracePt t="62683" x="1476375" y="2747963"/>
          <p14:tracePt t="62702" x="1462088" y="2776538"/>
          <p14:tracePt t="62716" x="1443038" y="2809875"/>
          <p14:tracePt t="62735" x="1428750" y="2833688"/>
          <p14:tracePt t="62750" x="1409700" y="2847975"/>
          <p14:tracePt t="62768" x="1400175" y="2862263"/>
          <p14:tracePt t="62783" x="1390650" y="2867025"/>
          <p14:tracePt t="62802" x="1381125" y="2867025"/>
          <p14:tracePt t="62816" x="1362075" y="2871788"/>
          <p14:tracePt t="62835" x="1343025" y="2871788"/>
          <p14:tracePt t="62850" x="1309688" y="2871788"/>
          <p14:tracePt t="62869" x="1276350" y="2871788"/>
          <p14:tracePt t="62883" x="1233488" y="2871788"/>
          <p14:tracePt t="62902" x="1176338" y="2847975"/>
          <p14:tracePt t="62918" x="1114425" y="2828925"/>
          <p14:tracePt t="62934" x="1076325" y="2800350"/>
          <p14:tracePt t="62950" x="1042988" y="2776538"/>
          <p14:tracePt t="62967" x="1019175" y="2752725"/>
          <p14:tracePt t="62984" x="1000125" y="2728913"/>
          <p14:tracePt t="62984" x="995363" y="2719388"/>
          <p14:tracePt t="63004" x="995363" y="2695575"/>
          <p14:tracePt t="63017" x="981075" y="2647950"/>
          <p14:tracePt t="63036" x="976313" y="2619375"/>
          <p14:tracePt t="63050" x="976313" y="2590800"/>
          <p14:tracePt t="63068" x="976313" y="2566988"/>
          <p14:tracePt t="63084" x="981075" y="2547938"/>
          <p14:tracePt t="63102" x="1000125" y="2533650"/>
          <p14:tracePt t="63117" x="1038225" y="2528888"/>
          <p14:tracePt t="63134" x="1081088" y="2528888"/>
          <p14:tracePt t="63150" x="1128713" y="2528888"/>
          <p14:tracePt t="63167" x="1185863" y="2528888"/>
          <p14:tracePt t="63183" x="1243013" y="2528888"/>
          <p14:tracePt t="63183" x="1262063" y="2528888"/>
          <p14:tracePt t="63202" x="1290638" y="2538413"/>
          <p14:tracePt t="63216" x="1352550" y="2571750"/>
          <p14:tracePt t="63235" x="1400175" y="2590800"/>
          <p14:tracePt t="63250" x="1423988" y="2600325"/>
          <p14:tracePt t="63267" x="1438275" y="2614613"/>
          <p14:tracePt t="63283" x="1452563" y="2628900"/>
          <p14:tracePt t="63300" x="1476375" y="2657475"/>
          <p14:tracePt t="63316" x="1485900" y="2671763"/>
          <p14:tracePt t="63336" x="1500188" y="2690813"/>
          <p14:tracePt t="63350" x="1509713" y="2709863"/>
          <p14:tracePt t="63368" x="1509713" y="2724150"/>
          <p14:tracePt t="63383" x="1514475" y="2733675"/>
          <p14:tracePt t="63383" x="1514475" y="2743200"/>
          <p14:tracePt t="63403" x="1524000" y="2757488"/>
          <p14:tracePt t="63416" x="1528763" y="2762250"/>
          <p14:tracePt t="63435" x="1533525" y="2767013"/>
          <p14:tracePt t="63561" x="1538288" y="2767013"/>
          <p14:tracePt t="63593" x="1547813" y="2767013"/>
          <p14:tracePt t="63601" x="1552575" y="2767013"/>
          <p14:tracePt t="63609" x="1557338" y="2767013"/>
          <p14:tracePt t="63618" x="1581150" y="2767013"/>
          <p14:tracePt t="63632" x="1614488" y="2767013"/>
          <p14:tracePt t="63649" x="1647825" y="2767013"/>
          <p14:tracePt t="63665" x="1685925" y="2752725"/>
          <p14:tracePt t="63682" x="1704975" y="2747963"/>
          <p14:tracePt t="63699" x="1724025" y="2743200"/>
          <p14:tracePt t="63715" x="1743075" y="2738438"/>
          <p14:tracePt t="63732" x="1771650" y="2728913"/>
          <p14:tracePt t="63748" x="1781175" y="2724150"/>
          <p14:tracePt t="63766" x="1795463" y="2724150"/>
          <p14:tracePt t="63784" x="1814513" y="2719388"/>
          <p14:tracePt t="63800" x="1871663" y="2714625"/>
          <p14:tracePt t="63819" x="1905000" y="2700338"/>
          <p14:tracePt t="63834" x="1943100" y="2695575"/>
          <p14:tracePt t="63852" x="1976438" y="2690813"/>
          <p14:tracePt t="63867" x="1981200" y="2690813"/>
          <p14:tracePt t="63885" x="1995488" y="2686050"/>
          <p14:tracePt t="63900" x="2009775" y="2686050"/>
          <p14:tracePt t="63918" x="2038350" y="2671763"/>
          <p14:tracePt t="63932" x="2076450" y="2667000"/>
          <p14:tracePt t="63951" x="2090738" y="2662238"/>
          <p14:tracePt t="63966" x="2109788" y="2647950"/>
          <p14:tracePt t="64001" x="2119313" y="2647950"/>
          <p14:tracePt t="64003" x="2133600" y="2643188"/>
          <p14:tracePt t="64066" x="2138363" y="2643188"/>
          <p14:tracePt t="64540" x="2133600" y="2643188"/>
          <p14:tracePt t="64594" x="2128838" y="2643188"/>
          <p14:tracePt t="64657" x="2114550" y="2643188"/>
          <p14:tracePt t="64673" x="2109788" y="2647950"/>
          <p14:tracePt t="64746" x="2105025" y="2647950"/>
          <p14:tracePt t="64769" x="2100263" y="2657475"/>
          <p14:tracePt t="64794" x="2090738" y="2657475"/>
          <p14:tracePt t="64850" x="2085975" y="2662238"/>
          <p14:tracePt t="64899" x="2081213" y="2662238"/>
          <p14:tracePt t="64938" x="2076450" y="2662238"/>
          <p14:tracePt t="65049" x="2062163" y="2662238"/>
          <p14:tracePt t="65122" x="2085975" y="2662238"/>
          <p14:tracePt t="65130" x="2143125" y="2647950"/>
          <p14:tracePt t="65140" x="2176463" y="2647950"/>
          <p14:tracePt t="65150" x="2247900" y="2647950"/>
          <p14:tracePt t="65167" x="2338388" y="2647950"/>
          <p14:tracePt t="65184" x="2424113" y="2647950"/>
          <p14:tracePt t="65200" x="2547938" y="2662238"/>
          <p14:tracePt t="65219" x="2586038" y="2671763"/>
          <p14:tracePt t="65233" x="2695575" y="2686050"/>
          <p14:tracePt t="65251" x="2771775" y="2709863"/>
          <p14:tracePt t="65266" x="2847975" y="2733675"/>
          <p14:tracePt t="65284" x="2947988" y="2762250"/>
          <p14:tracePt t="65300" x="3057525" y="2790825"/>
          <p14:tracePt t="65318" x="3181350" y="2828925"/>
          <p14:tracePt t="65318" x="3243263" y="2838450"/>
          <p14:tracePt t="65339" x="3309938" y="2862263"/>
          <p14:tracePt t="65349" x="3443288" y="2895600"/>
          <p14:tracePt t="65368" x="3571875" y="2933700"/>
          <p14:tracePt t="65383" x="3748088" y="2986088"/>
          <p14:tracePt t="65403" x="3800475" y="3000375"/>
          <p14:tracePt t="65416" x="3976688" y="3048000"/>
          <p14:tracePt t="65436" x="4086225" y="3081338"/>
          <p14:tracePt t="65451" x="4195763" y="3109913"/>
          <p14:tracePt t="65468" x="4305300" y="3133725"/>
          <p14:tracePt t="65483" x="4405313" y="3148013"/>
          <p14:tracePt t="65503" x="4505325" y="3167063"/>
          <p14:tracePt t="65516" x="4586288" y="3176588"/>
          <p14:tracePt t="65534" x="4643438" y="3186113"/>
          <p14:tracePt t="65549" x="4691063" y="3200400"/>
          <p14:tracePt t="65568" x="4743450" y="3209925"/>
          <p14:tracePt t="65585" x="4838700" y="3228975"/>
          <p14:tracePt t="65603" x="4876800" y="3228975"/>
          <p14:tracePt t="65616" x="4986338" y="3248025"/>
          <p14:tracePt t="65635" x="5053013" y="3257550"/>
          <p14:tracePt t="65651" x="5119688" y="3257550"/>
          <p14:tracePt t="65668" x="5167313" y="3257550"/>
          <p14:tracePt t="65684" x="5191125" y="3257550"/>
          <p14:tracePt t="65842" x="5181600" y="3257550"/>
          <p14:tracePt t="65850" x="5143500" y="3257550"/>
          <p14:tracePt t="65858" x="5057775" y="3257550"/>
          <p14:tracePt t="65867" x="4929188" y="3257550"/>
          <p14:tracePt t="65883" x="4781550" y="3257550"/>
          <p14:tracePt t="65902" x="4633913" y="3252788"/>
          <p14:tracePt t="65916" x="4471988" y="3228975"/>
          <p14:tracePt t="65935" x="4286250" y="3200400"/>
          <p14:tracePt t="65950" x="4105275" y="3176588"/>
          <p14:tracePt t="65968" x="3895725" y="3143250"/>
          <p14:tracePt t="65983" x="3700463" y="3119438"/>
          <p14:tracePt t="65983" x="3600450" y="3105150"/>
          <p14:tracePt t="66003" x="3500438" y="3090863"/>
          <p14:tracePt t="66016" x="3228975" y="3052763"/>
          <p14:tracePt t="66035" x="3062288" y="3028950"/>
          <p14:tracePt t="66050" x="2924175" y="3005138"/>
          <p14:tracePt t="66069" x="2805113" y="2990850"/>
          <p14:tracePt t="66085" x="2714625" y="2976563"/>
          <p14:tracePt t="66102" x="2643188" y="2952750"/>
          <p14:tracePt t="66117" x="2586038" y="2933700"/>
          <p14:tracePt t="66135" x="2524125" y="2919413"/>
          <p14:tracePt t="66150" x="2452688" y="2895600"/>
          <p14:tracePt t="66168" x="2386013" y="2876550"/>
          <p14:tracePt t="66183" x="2290763" y="2847975"/>
          <p14:tracePt t="66202" x="2262188" y="2847975"/>
          <p14:tracePt t="66216" x="2190750" y="2828925"/>
          <p14:tracePt t="66235" x="2157413" y="2824163"/>
          <p14:tracePt t="66250" x="2133600" y="2824163"/>
          <p14:tracePt t="66268" x="2114550" y="2819400"/>
          <p14:tracePt t="66285" x="2100263" y="2805113"/>
          <p14:tracePt t="66385" x="2090738" y="2805113"/>
          <p14:tracePt t="66424" x="2085975" y="2800350"/>
          <p14:tracePt t="66497" x="2081213" y="2795588"/>
          <p14:tracePt t="66539" x="2076450" y="2786063"/>
          <p14:tracePt t="66546" x="2076450" y="2776538"/>
          <p14:tracePt t="66570" x="2076450" y="2771775"/>
          <p14:tracePt t="66572" x="2066925" y="2752725"/>
          <p14:tracePt t="66586" x="2066925" y="2747963"/>
          <p14:tracePt t="66618" x="2066925" y="2743200"/>
          <p14:tracePt t="66635" x="2066925" y="2733675"/>
          <p14:tracePt t="66636" x="2066925" y="2728913"/>
          <p14:tracePt t="66651" x="2057400" y="2719388"/>
          <p14:tracePt t="66691" x="2052638" y="2714625"/>
          <p14:tracePt t="66706" x="2052638" y="2705100"/>
          <p14:tracePt t="66716" x="2047875" y="2700338"/>
          <p14:tracePt t="66720" x="2047875" y="2695575"/>
          <p14:tracePt t="66734" x="2043113" y="2686050"/>
          <p14:tracePt t="66750" x="2043113" y="2681288"/>
          <p14:tracePt t="66768" x="2043113" y="2676525"/>
          <p14:tracePt t="66783" x="2038350" y="2671763"/>
          <p14:tracePt t="66817" x="2033588" y="2667000"/>
          <p14:tracePt t="66820" x="2033588" y="2647950"/>
          <p14:tracePt t="66835" x="2038350" y="2643188"/>
          <p14:tracePt t="66850" x="2043113" y="2638425"/>
          <p14:tracePt t="66867" x="2057400" y="2624138"/>
          <p14:tracePt t="66883" x="2076450" y="2614613"/>
          <p14:tracePt t="66902" x="2090738" y="2614613"/>
          <p14:tracePt t="66917" x="2109788" y="2605088"/>
          <p14:tracePt t="66934" x="2138363" y="2595563"/>
          <p14:tracePt t="66952" x="2181225" y="2595563"/>
          <p14:tracePt t="66966" x="2219325" y="2595563"/>
          <p14:tracePt t="66966" x="2238375" y="2595563"/>
          <p14:tracePt t="66986" x="2257425" y="2595563"/>
          <p14:tracePt t="67001" x="2286000" y="2595563"/>
          <p14:tracePt t="67016" x="2309813" y="2595563"/>
          <p14:tracePt t="67074" x="2319338" y="2595563"/>
          <p14:tracePt t="67082" x="2324100" y="2595563"/>
          <p14:tracePt t="67082" x="2328863" y="2595563"/>
          <p14:tracePt t="67090" x="2343150" y="2595563"/>
          <p14:tracePt t="67100" x="2376488" y="2595563"/>
          <p14:tracePt t="67118" x="2424113" y="2595563"/>
          <p14:tracePt t="67133" x="2457450" y="2595563"/>
          <p14:tracePt t="67152" x="2500313" y="2595563"/>
          <p14:tracePt t="67166" x="2533650" y="2595563"/>
          <p14:tracePt t="67166" x="2547938" y="2595563"/>
          <p14:tracePt t="67187" x="2557463" y="2595563"/>
          <p14:tracePt t="67200" x="2586038" y="2595563"/>
          <p14:tracePt t="67200" x="2595563" y="2595563"/>
          <p14:tracePt t="67219" x="2628900" y="2595563"/>
          <p14:tracePt t="67234" x="2652713" y="2595563"/>
          <p14:tracePt t="67252" x="2686050" y="2595563"/>
          <p14:tracePt t="67266" x="2705100" y="2595563"/>
          <p14:tracePt t="67285" x="2719388" y="2595563"/>
          <p14:tracePt t="67301" x="2724150" y="2595563"/>
          <p14:tracePt t="67466" x="2705100" y="2595563"/>
          <p14:tracePt t="67473" x="2681288" y="2595563"/>
          <p14:tracePt t="67480" x="2643188" y="2595563"/>
          <p14:tracePt t="67500" x="2552700" y="2600325"/>
          <p14:tracePt t="67501" x="2457450" y="2600325"/>
          <p14:tracePt t="67520" x="2366963" y="2600325"/>
          <p14:tracePt t="67533" x="2300288" y="2600325"/>
          <p14:tracePt t="67566" x="2257425" y="2600325"/>
          <p14:tracePt t="67568" x="2233613" y="2600325"/>
          <p14:tracePt t="67568" x="2224088" y="2600325"/>
          <p14:tracePt t="67587" x="2209800" y="2600325"/>
          <p14:tracePt t="67600" x="2185988" y="2600325"/>
          <p14:tracePt t="67619" x="2157413" y="2600325"/>
          <p14:tracePt t="67634" x="2133600" y="2600325"/>
          <p14:tracePt t="67652" x="2100263" y="2600325"/>
          <p14:tracePt t="67666" x="2057400" y="2600325"/>
          <p14:tracePt t="67685" x="2005013" y="2600325"/>
          <p14:tracePt t="67700" x="1952625" y="2600325"/>
          <p14:tracePt t="67719" x="1900238" y="2600325"/>
          <p14:tracePt t="67732" x="1847850" y="2600325"/>
          <p14:tracePt t="67750" x="1819275" y="2600325"/>
          <p14:tracePt t="68049" x="1828800" y="2600325"/>
          <p14:tracePt t="68058" x="1843088" y="2600325"/>
          <p14:tracePt t="68065" x="1847850" y="2600325"/>
          <p14:tracePt t="68065" x="1862138" y="2600325"/>
          <p14:tracePt t="68081" x="1876425" y="2600325"/>
          <p14:tracePt t="68082" x="1895475" y="2609850"/>
          <p14:tracePt t="68098" x="1924050" y="2609850"/>
          <p14:tracePt t="68115" x="1947863" y="2609850"/>
          <p14:tracePt t="68131" x="1957388" y="2609850"/>
          <p14:tracePt t="68148" x="1981200" y="2614613"/>
          <p14:tracePt t="68164" x="1985963" y="2619375"/>
          <p14:tracePt t="68182" x="2000250" y="2619375"/>
          <p14:tracePt t="68198" x="2028825" y="2624138"/>
          <p14:tracePt t="68215" x="2047875" y="2624138"/>
          <p14:tracePt t="68231" x="2076450" y="2624138"/>
          <p14:tracePt t="68247" x="2105025" y="2628900"/>
          <p14:tracePt t="68264" x="2138363" y="2633663"/>
          <p14:tracePt t="68281" x="2157413" y="2643188"/>
          <p14:tracePt t="68297" x="2181225" y="2643188"/>
          <p14:tracePt t="68314" x="2205038" y="2647950"/>
          <p14:tracePt t="68330" x="2233613" y="2647950"/>
          <p14:tracePt t="68347" x="2257425" y="2657475"/>
          <p14:tracePt t="68364" x="2276475" y="2657475"/>
          <p14:tracePt t="68381" x="2286000" y="2662238"/>
          <p14:tracePt t="68397" x="2295525" y="2662238"/>
          <p14:tracePt t="68414" x="2319338" y="2671763"/>
          <p14:tracePt t="68430" x="2328863" y="2671763"/>
          <p14:tracePt t="68447" x="2347913" y="2681288"/>
          <p14:tracePt t="68464" x="2376488" y="2686050"/>
          <p14:tracePt t="68481" x="2395538" y="2690813"/>
          <p14:tracePt t="68528" x="2400300" y="2695575"/>
          <p14:tracePt t="68656" x="2405063" y="2695575"/>
          <p14:tracePt t="68669" x="2424113" y="2700338"/>
          <p14:tracePt t="68670" x="2443163" y="2700338"/>
          <p14:tracePt t="68681" x="2452688" y="2700338"/>
          <p14:tracePt t="69001" x="2476500" y="2714625"/>
          <p14:tracePt t="69009" x="2490788" y="2724150"/>
          <p14:tracePt t="69017" x="2509838" y="2728913"/>
          <p14:tracePt t="69025" x="2533650" y="2733675"/>
          <p14:tracePt t="69031" x="2581275" y="2757488"/>
          <p14:tracePt t="69047" x="2619375" y="2771775"/>
          <p14:tracePt t="69064" x="2638425" y="2781300"/>
          <p14:tracePt t="69081" x="2643188" y="2786063"/>
          <p14:tracePt t="69098" x="2652713" y="2786063"/>
          <p14:tracePt t="69153" x="2657475" y="2790825"/>
          <p14:tracePt t="69161" x="2671763" y="2795588"/>
          <p14:tracePt t="69185" x="2676525" y="2800350"/>
          <p14:tracePt t="69193" x="2686050" y="2814638"/>
          <p14:tracePt t="69198" x="2690813" y="2819400"/>
          <p14:tracePt t="69214" x="2705100" y="2833688"/>
          <p14:tracePt t="69231" x="2709863" y="2838450"/>
          <p14:tracePt t="69248" x="2728913" y="2857500"/>
          <p14:tracePt t="69264" x="2747963" y="2871788"/>
          <p14:tracePt t="69281" x="2771775" y="2886075"/>
          <p14:tracePt t="69298" x="2795588" y="2900363"/>
          <p14:tracePt t="69314" x="2819400" y="2919413"/>
          <p14:tracePt t="69331" x="2833688" y="2928938"/>
          <p14:tracePt t="69348" x="2843213" y="2938463"/>
          <p14:tracePt t="69401" x="2847975" y="2938463"/>
          <p14:tracePt t="69420" x="2852738" y="2943225"/>
          <p14:tracePt t="69433" x="2857500" y="2947988"/>
          <p14:tracePt t="69433" x="2871788" y="2957513"/>
          <p14:tracePt t="69448" x="2876550" y="2967038"/>
          <p14:tracePt t="69465" x="2881313" y="2971800"/>
          <p14:tracePt t="69481" x="2881313" y="2981325"/>
          <p14:tracePt t="69498" x="2886075" y="2990850"/>
          <p14:tracePt t="69514" x="2886075" y="2995613"/>
          <p14:tracePt t="69531" x="2886075" y="3014663"/>
          <p14:tracePt t="69548" x="2900363" y="3033713"/>
          <p14:tracePt t="69565" x="2900363" y="3043238"/>
          <p14:tracePt t="69581" x="2909888" y="3071813"/>
          <p14:tracePt t="69598" x="2924175" y="3086100"/>
          <p14:tracePt t="69614" x="2928938" y="3114675"/>
          <p14:tracePt t="69632" x="2928938" y="3138488"/>
          <p14:tracePt t="69648" x="2933700" y="3167063"/>
          <p14:tracePt t="69648" x="2938463" y="3181350"/>
          <p14:tracePt t="69665" x="2938463" y="3195638"/>
          <p14:tracePt t="69681" x="2938463" y="3224213"/>
          <p14:tracePt t="69698" x="2947988" y="3243263"/>
          <p14:tracePt t="69714" x="2947988" y="3262313"/>
          <p14:tracePt t="69732" x="2952750" y="3281363"/>
          <p14:tracePt t="69748" x="2952750" y="3295650"/>
          <p14:tracePt t="69765" x="2962275" y="3319463"/>
          <p14:tracePt t="69781" x="2962275" y="3328988"/>
          <p14:tracePt t="69798" x="2976563" y="3348038"/>
          <p14:tracePt t="69814" x="2981325" y="3362325"/>
          <p14:tracePt t="69832" x="2981325" y="3381375"/>
          <p14:tracePt t="69848" x="2986088" y="3390900"/>
          <p14:tracePt t="69848" x="2986088" y="3409950"/>
          <p14:tracePt t="69865" x="2990850" y="3433763"/>
          <p14:tracePt t="69881" x="2995613" y="3462338"/>
          <p14:tracePt t="69898" x="3000375" y="3481388"/>
          <p14:tracePt t="69914" x="3005138" y="3509963"/>
          <p14:tracePt t="69932" x="3005138" y="3533775"/>
          <p14:tracePt t="69948" x="3009900" y="3562350"/>
          <p14:tracePt t="69966" x="3009900" y="3571875"/>
          <p14:tracePt t="69980" x="3009900" y="3586163"/>
          <p14:tracePt t="69998" x="3009900" y="3590925"/>
          <p14:tracePt t="70014" x="3009900" y="3600450"/>
          <p14:tracePt t="70031" x="3019425" y="3619500"/>
          <p14:tracePt t="70104" x="3019425" y="3624263"/>
          <p14:tracePt t="70432" x="3014663" y="3629025"/>
          <p14:tracePt t="71297" x="3014663" y="3643313"/>
          <p14:tracePt t="71313" x="3014663" y="3648075"/>
          <p14:tracePt t="71329" x="3009900" y="3657600"/>
          <p14:tracePt t="71425" x="3005138" y="3652838"/>
          <p14:tracePt t="71437" x="3005138" y="3648075"/>
          <p14:tracePt t="71438" x="3005138" y="3638550"/>
          <p14:tracePt t="71448" x="3005138" y="3614738"/>
          <p14:tracePt t="71465" x="3000375" y="3586163"/>
          <p14:tracePt t="71482" x="2990850" y="3562350"/>
          <p14:tracePt t="71498" x="2952750" y="3538538"/>
          <p14:tracePt t="71514" x="2852738" y="3514725"/>
          <p14:tracePt t="71531" x="2757488" y="3500438"/>
          <p14:tracePt t="71549" x="2662238" y="3500438"/>
          <p14:tracePt t="71565" x="2590800" y="3500438"/>
          <p14:tracePt t="71584" x="2533650" y="3524250"/>
          <p14:tracePt t="71599" x="2486025" y="3538538"/>
          <p14:tracePt t="71616" x="2447925" y="3557588"/>
          <p14:tracePt t="71632" x="2390775" y="3581400"/>
          <p14:tracePt t="71650" x="2347913" y="3595688"/>
          <p14:tracePt t="71665" x="2305050" y="3619500"/>
          <p14:tracePt t="71682" x="2290763" y="3624263"/>
          <p14:tracePt t="71700" x="2276475" y="3629025"/>
          <p14:tracePt t="71717" x="2266950" y="3629025"/>
          <p14:tracePt t="71761" x="2262188" y="3629025"/>
          <p14:tracePt t="71793" x="2257425" y="3629025"/>
          <p14:tracePt t="71802" x="2247900" y="3629025"/>
          <p14:tracePt t="71817" x="2238375" y="3629025"/>
          <p14:tracePt t="71832" x="2205038" y="3605213"/>
          <p14:tracePt t="71835" x="2185988" y="3590925"/>
          <p14:tracePt t="71835" x="2162175" y="3576638"/>
          <p14:tracePt t="71851" x="2128838" y="3538538"/>
          <p14:tracePt t="71866" x="2085975" y="3500438"/>
          <p14:tracePt t="71884" x="2047875" y="3467100"/>
          <p14:tracePt t="71903" x="2028825" y="3433763"/>
          <p14:tracePt t="71917" x="2000250" y="3390900"/>
          <p14:tracePt t="71936" x="1990725" y="3362325"/>
          <p14:tracePt t="71950" x="1966913" y="3324225"/>
          <p14:tracePt t="71969" x="1943100" y="3281363"/>
          <p14:tracePt t="71984" x="1928813" y="3243263"/>
          <p14:tracePt t="71984" x="1919288" y="3228975"/>
          <p14:tracePt t="72002" x="1914525" y="3219450"/>
          <p14:tracePt t="72015" x="1900238" y="3148013"/>
          <p14:tracePt t="72034" x="1895475" y="3100388"/>
          <p14:tracePt t="72049" x="1885950" y="3043238"/>
          <p14:tracePt t="72066" x="1876425" y="2981325"/>
          <p14:tracePt t="72082" x="1876425" y="2933700"/>
          <p14:tracePt t="72099" x="1876425" y="2881313"/>
          <p14:tracePt t="72115" x="1876425" y="2838450"/>
          <p14:tracePt t="72132" x="1876425" y="2805113"/>
          <p14:tracePt t="72148" x="1876425" y="2776538"/>
          <p14:tracePt t="72166" x="1881188" y="2747963"/>
          <p14:tracePt t="72182" x="1890713" y="2719388"/>
          <p14:tracePt t="72198" x="1905000" y="2690813"/>
          <p14:tracePt t="72215" x="1924050" y="2662238"/>
          <p14:tracePt t="72232" x="1952625" y="2624138"/>
          <p14:tracePt t="72249" x="1976438" y="2586038"/>
          <p14:tracePt t="72266" x="2000250" y="2566988"/>
          <p14:tracePt t="72281" x="2024063" y="2552700"/>
          <p14:tracePt t="72299" x="2047875" y="2533650"/>
          <p14:tracePt t="72315" x="2076450" y="2519363"/>
          <p14:tracePt t="72333" x="2109788" y="2505075"/>
          <p14:tracePt t="72349" x="2157413" y="2490788"/>
          <p14:tracePt t="72366" x="2195513" y="2486025"/>
          <p14:tracePt t="72382" x="2224088" y="2481263"/>
          <p14:tracePt t="72399" x="2247900" y="2481263"/>
          <p14:tracePt t="72415" x="2271713" y="2481263"/>
          <p14:tracePt t="72433" x="2290763" y="2481263"/>
          <p14:tracePt t="72449" x="2309813" y="2481263"/>
          <p14:tracePt t="72466" x="2324100" y="2481263"/>
          <p14:tracePt t="72482" x="2347913" y="2486025"/>
          <p14:tracePt t="72500" x="2376488" y="2500313"/>
          <p14:tracePt t="72515" x="2386013" y="2514600"/>
          <p14:tracePt t="72533" x="2400300" y="2538413"/>
          <p14:tracePt t="72548" x="2419350" y="2576513"/>
          <p14:tracePt t="72566" x="2433638" y="2619375"/>
          <p14:tracePt t="72582" x="2438400" y="2643188"/>
          <p14:tracePt t="72599" x="2438400" y="2681288"/>
          <p14:tracePt t="72615" x="2438400" y="2728913"/>
          <p14:tracePt t="72635" x="2438400" y="2762250"/>
          <p14:tracePt t="72651" x="2438400" y="2809875"/>
          <p14:tracePt t="72668" x="2428875" y="2862263"/>
          <p14:tracePt t="72683" x="2414588" y="2919413"/>
          <p14:tracePt t="72702" x="2395538" y="2967038"/>
          <p14:tracePt t="72716" x="2386013" y="3019425"/>
          <p14:tracePt t="72735" x="2366963" y="3067050"/>
          <p14:tracePt t="72750" x="2357438" y="3114675"/>
          <p14:tracePt t="72768" x="2343150" y="3157538"/>
          <p14:tracePt t="72783" x="2333625" y="3195638"/>
          <p14:tracePt t="72783" x="2324100" y="3228975"/>
          <p14:tracePt t="72816" x="2305050" y="3271838"/>
          <p14:tracePt t="72818" x="2286000" y="3319463"/>
          <p14:tracePt t="72836" x="2257425" y="3367088"/>
          <p14:tracePt t="72850" x="2238375" y="3409950"/>
          <p14:tracePt t="72868" x="2228850" y="3433763"/>
          <p14:tracePt t="72883" x="2205038" y="3476625"/>
          <p14:tracePt t="72901" x="2190750" y="3519488"/>
          <p14:tracePt t="72917" x="2181225" y="3543300"/>
          <p14:tracePt t="72935" x="2166938" y="3571875"/>
          <p14:tracePt t="72950" x="2157413" y="3590925"/>
          <p14:tracePt t="72968" x="2147888" y="3614738"/>
          <p14:tracePt t="72984" x="2133600" y="3633788"/>
          <p14:tracePt t="72984" x="2128838" y="3643313"/>
          <p14:tracePt t="73003" x="2119313" y="3648075"/>
          <p14:tracePt t="73017" x="2095500" y="3676650"/>
          <p14:tracePt t="73036" x="2085975" y="3686175"/>
          <p14:tracePt t="73050" x="2081213" y="3695700"/>
          <p14:tracePt t="73068" x="2076450" y="3700463"/>
          <p14:tracePt t="73084" x="2057400" y="3714750"/>
          <p14:tracePt t="73101" x="2052638" y="3714750"/>
          <p14:tracePt t="73117" x="2038350" y="3724275"/>
          <p14:tracePt t="73136" x="2028825" y="3729038"/>
          <p14:tracePt t="73150" x="2019300" y="3729038"/>
          <p14:tracePt t="73217" x="2009775" y="3729038"/>
          <p14:tracePt t="73250" x="2005013" y="3729038"/>
          <p14:tracePt t="73266" x="2000250" y="3729038"/>
          <p14:tracePt t="73273" x="1995488" y="3729038"/>
          <p14:tracePt t="73282" x="1985963" y="3729038"/>
          <p14:tracePt t="73289" x="1966913" y="3719513"/>
          <p14:tracePt t="73300" x="1947863" y="3686175"/>
          <p14:tracePt t="73316" x="1933575" y="3662363"/>
          <p14:tracePt t="73334" x="1914525" y="3638550"/>
          <p14:tracePt t="73349" x="1900238" y="3614738"/>
          <p14:tracePt t="73368" x="1895475" y="3576638"/>
          <p14:tracePt t="73383" x="1890713" y="3543300"/>
          <p14:tracePt t="73383" x="1885950" y="3538538"/>
          <p14:tracePt t="73402" x="1885950" y="3500438"/>
          <p14:tracePt t="73420" x="1876425" y="3467100"/>
          <p14:tracePt t="73433" x="1866900" y="3433763"/>
          <p14:tracePt t="73451" x="1866900" y="3405188"/>
          <p14:tracePt t="73467" x="1866900" y="3381375"/>
          <p14:tracePt t="73484" x="1866900" y="3348038"/>
          <p14:tracePt t="73503" x="1866900" y="3305175"/>
          <p14:tracePt t="73516" x="1866900" y="3271838"/>
          <p14:tracePt t="73533" x="1866900" y="3228975"/>
          <p14:tracePt t="73550" x="1862138" y="3181350"/>
          <p14:tracePt t="73567" x="1862138" y="3124200"/>
          <p14:tracePt t="73588" x="1862138" y="3100388"/>
          <p14:tracePt t="73600" x="1862138" y="3043238"/>
          <p14:tracePt t="73618" x="1862138" y="3014663"/>
          <p14:tracePt t="73635" x="1862138" y="2981325"/>
          <p14:tracePt t="73653" x="1862138" y="2938463"/>
          <p14:tracePt t="73666" x="1862138" y="2900363"/>
          <p14:tracePt t="73685" x="1862138" y="2862263"/>
          <p14:tracePt t="73701" x="1862138" y="2838450"/>
          <p14:tracePt t="73718" x="1862138" y="2814638"/>
          <p14:tracePt t="73734" x="1862138" y="2786063"/>
          <p14:tracePt t="73750" x="1871663" y="2762250"/>
          <p14:tracePt t="73767" x="1881188" y="2733675"/>
          <p14:tracePt t="73785" x="1895475" y="2705100"/>
          <p14:tracePt t="73800" x="1928813" y="2667000"/>
          <p14:tracePt t="73819" x="1947863" y="2643188"/>
          <p14:tracePt t="73835" x="1962150" y="2624138"/>
          <p14:tracePt t="73852" x="1985963" y="2600325"/>
          <p14:tracePt t="73867" x="2000250" y="2586038"/>
          <p14:tracePt t="73885" x="2014538" y="2576513"/>
          <p14:tracePt t="73901" x="2033588" y="2566988"/>
          <p14:tracePt t="73919" x="2047875" y="2562225"/>
          <p14:tracePt t="73933" x="2076450" y="2562225"/>
          <p14:tracePt t="73951" x="2105025" y="2562225"/>
          <p14:tracePt t="73966" x="2133600" y="2562225"/>
          <p14:tracePt t="73984" x="2152650" y="2562225"/>
          <p14:tracePt t="74001" x="2176463" y="2566988"/>
          <p14:tracePt t="74018" x="2190750" y="2595563"/>
          <p14:tracePt t="74035" x="2200275" y="2624138"/>
          <p14:tracePt t="74052" x="2200275" y="2657475"/>
          <p14:tracePt t="74067" x="2209800" y="2700338"/>
          <p14:tracePt t="74086" x="2209800" y="2762250"/>
          <p14:tracePt t="74101" x="2209800" y="2824163"/>
          <p14:tracePt t="74118" x="2205038" y="2886075"/>
          <p14:tracePt t="74133" x="2181225" y="2957513"/>
          <p14:tracePt t="74152" x="2152650" y="3019425"/>
          <p14:tracePt t="74166" x="2128838" y="3076575"/>
          <p14:tracePt t="74185" x="2100263" y="3138488"/>
          <p14:tracePt t="74200" x="2081213" y="3219450"/>
          <p14:tracePt t="74219" x="2066925" y="3262313"/>
          <p14:tracePt t="74234" x="2057400" y="3300413"/>
          <p14:tracePt t="74251" x="2057400" y="3338513"/>
          <p14:tracePt t="74266" x="2052638" y="3376613"/>
          <p14:tracePt t="74284" x="2052638" y="3414713"/>
          <p14:tracePt t="74300" x="2052638" y="3433763"/>
          <p14:tracePt t="74318" x="2052638" y="3438525"/>
          <p14:tracePt t="74335" x="2057400" y="3443288"/>
          <p14:tracePt t="74351" x="2071688" y="3457575"/>
          <p14:tracePt t="74367" x="2100263" y="3467100"/>
          <p14:tracePt t="74385" x="2152650" y="3471863"/>
          <p14:tracePt t="74400" x="2219325" y="3486150"/>
          <p14:tracePt t="74400" x="2257425" y="3486150"/>
          <p14:tracePt t="74419" x="2352675" y="3500438"/>
          <p14:tracePt t="74433" x="2447925" y="3514725"/>
          <p14:tracePt t="74451" x="2538413" y="3524250"/>
          <p14:tracePt t="74466" x="2609850" y="3524250"/>
          <p14:tracePt t="74485" x="2662238" y="3529013"/>
          <p14:tracePt t="74501" x="2705100" y="3529013"/>
          <p14:tracePt t="74518" x="2738438" y="3529013"/>
          <p14:tracePt t="74533" x="2771775" y="3529013"/>
          <p14:tracePt t="74552" x="2800350" y="3538538"/>
          <p14:tracePt t="74566" x="2843213" y="3543300"/>
          <p14:tracePt t="74566" x="2862263" y="3557588"/>
          <p14:tracePt t="74587" x="2886075" y="3567113"/>
          <p14:tracePt t="74600" x="2924175" y="3571875"/>
          <p14:tracePt t="74600" x="2938463" y="3576638"/>
          <p14:tracePt t="74618" x="2957513" y="3581400"/>
          <p14:tracePt t="74634" x="2986088" y="3595688"/>
          <p14:tracePt t="74651" x="3009900" y="3609975"/>
          <p14:tracePt t="74666" x="3057525" y="3633788"/>
          <p14:tracePt t="74684" x="3109913" y="3657600"/>
          <p14:tracePt t="74700" x="3171825" y="3681413"/>
          <p14:tracePt t="74718" x="3228975" y="3709988"/>
          <p14:tracePt t="74733" x="3262313" y="3724275"/>
          <p14:tracePt t="74751" x="3295650" y="3733800"/>
          <p14:tracePt t="74766" x="3343275" y="3762375"/>
          <p14:tracePt t="74766" x="3371850" y="3771900"/>
          <p14:tracePt t="74800" x="3400425" y="3786188"/>
          <p14:tracePt t="74803" x="3443288" y="3810000"/>
          <p14:tracePt t="74819" x="3457575" y="3814763"/>
          <p14:tracePt t="74834" x="3471863" y="3819525"/>
          <p14:tracePt t="74954" x="3481388" y="3829050"/>
          <p14:tracePt t="74971" x="3490913" y="3838575"/>
          <p14:tracePt t="74974" x="3495675" y="3838575"/>
          <p14:tracePt t="74983" x="3524250" y="3843338"/>
          <p14:tracePt t="75000" x="3552825" y="3857625"/>
          <p14:tracePt t="75020" x="3581400" y="3862388"/>
          <p14:tracePt t="75034" x="3619500" y="3867150"/>
          <p14:tracePt t="75053" x="3652838" y="3867150"/>
          <p14:tracePt t="75067" x="3695700" y="3867150"/>
          <p14:tracePt t="75086" x="3738563" y="3867150"/>
          <p14:tracePt t="75101" x="3776663" y="3867150"/>
          <p14:tracePt t="75117" x="3800475" y="3867150"/>
          <p14:tracePt t="75133" x="3819525" y="3867150"/>
          <p14:tracePt t="75178" x="3810000" y="3852863"/>
          <p14:tracePt t="76002" x="3810000" y="3857625"/>
          <p14:tracePt t="76010" x="3824288" y="3857625"/>
          <p14:tracePt t="76018" x="3843338" y="3862388"/>
          <p14:tracePt t="76026" x="3890963" y="3871913"/>
          <p14:tracePt t="76039" x="3943350" y="3890963"/>
          <p14:tracePt t="76051" x="3981450" y="3895725"/>
          <p14:tracePt t="76067" x="4010025" y="3910013"/>
          <p14:tracePt t="76085" x="4038600" y="3919538"/>
          <p14:tracePt t="76102" x="4057650" y="3919538"/>
          <p14:tracePt t="76116" x="4081463" y="3924300"/>
          <p14:tracePt t="76135" x="4110038" y="3938588"/>
          <p14:tracePt t="76150" x="4129088" y="3938588"/>
          <p14:tracePt t="76168" x="4143375" y="3938588"/>
          <p14:tracePt t="76183" x="4167188" y="3943350"/>
          <p14:tracePt t="76224" x="4171950" y="3943350"/>
          <p14:tracePt t="76238" x="4181475" y="3943350"/>
          <p14:tracePt t="76250" x="4191000" y="3948113"/>
          <p14:tracePt t="76252" x="4200525" y="3957638"/>
          <p14:tracePt t="76305" x="4205288" y="3962400"/>
          <p14:tracePt t="76361" x="4210050" y="3967163"/>
          <p14:tracePt t="76377" x="4219575" y="3967163"/>
          <p14:tracePt t="76388" x="4224338" y="3967163"/>
          <p14:tracePt t="76401" x="4233863" y="3971925"/>
          <p14:tracePt t="76402" x="4238625" y="3971925"/>
          <p14:tracePt t="76415" x="4243388" y="3976688"/>
          <p14:tracePt t="76922" x="4238625" y="3976688"/>
          <p14:tracePt t="76946" x="4233863" y="3976688"/>
          <p14:tracePt t="76983" x="4224338" y="3976688"/>
          <p14:tracePt t="77001" x="4214813" y="3976688"/>
          <p14:tracePt t="77033" x="4210050" y="3976688"/>
          <p14:tracePt t="77058" x="4205288" y="3981450"/>
          <p14:tracePt t="77060" x="4200525" y="3986213"/>
          <p14:tracePt t="77114" x="4195763" y="3986213"/>
          <p14:tracePt t="77117" x="4191000" y="3986213"/>
          <p14:tracePt t="77170" x="4186238" y="3986213"/>
          <p14:tracePt t="77181" x="4181475" y="3986213"/>
          <p14:tracePt t="77202" x="4171950" y="3986213"/>
          <p14:tracePt t="77625" x="4162425" y="3986213"/>
          <p14:tracePt t="78425" x="4167188" y="3986213"/>
          <p14:tracePt t="78439" x="4171950" y="3986213"/>
          <p14:tracePt t="78449" x="4186238" y="3986213"/>
          <p14:tracePt t="78451" x="4191000" y="3986213"/>
          <p14:tracePt t="78467" x="4205288" y="3986213"/>
          <p14:tracePt t="78484" x="4224338" y="3986213"/>
          <p14:tracePt t="78517" x="4238625" y="3986213"/>
          <p14:tracePt t="78518" x="4257675" y="3981450"/>
          <p14:tracePt t="78535" x="4271963" y="3981450"/>
          <p14:tracePt t="79258" x="4276725" y="3981450"/>
          <p14:tracePt t="79275" x="4286250" y="3981450"/>
          <p14:tracePt t="79283" x="4291013" y="3981450"/>
          <p14:tracePt t="79314" x="4295775" y="3981450"/>
          <p14:tracePt t="79326" x="4305300" y="3986213"/>
          <p14:tracePt t="79378" x="4310063" y="3990975"/>
          <p14:tracePt t="79545" x="4319588" y="3995738"/>
          <p14:tracePt t="79553" x="4324350" y="4014788"/>
          <p14:tracePt t="79558" x="4329113" y="4024313"/>
          <p14:tracePt t="79566" x="4329113" y="4038600"/>
          <p14:tracePt t="79586" x="4333875" y="4043363"/>
          <p14:tracePt t="79618" x="4333875" y="4048125"/>
          <p14:tracePt t="79674" x="4338638" y="4057650"/>
          <p14:tracePt t="79777" x="4343400" y="4057650"/>
          <p14:tracePt t="79794" x="4352925" y="4062413"/>
          <p14:tracePt t="79810" x="4357688" y="4067175"/>
          <p14:tracePt t="79841" x="4367213" y="4071938"/>
          <p14:tracePt t="79873" x="4371975" y="4071938"/>
          <p14:tracePt t="79881" x="4376738" y="4076700"/>
          <p14:tracePt t="79889" x="4381500" y="4076700"/>
          <p14:tracePt t="79898" x="4395788" y="4081463"/>
          <p14:tracePt t="79915" x="4410075" y="4090988"/>
          <p14:tracePt t="80507" x="4419600" y="4090988"/>
          <p14:tracePt t="80531" x="4424363" y="4090988"/>
          <p14:tracePt t="80545" x="4429125" y="4090988"/>
          <p14:tracePt t="80549" x="4433888" y="4090988"/>
          <p14:tracePt t="80567" x="4448175" y="4090988"/>
          <p14:tracePt t="80568" x="4457700" y="4090988"/>
          <p14:tracePt t="80585" x="4471988" y="4090988"/>
          <p14:tracePt t="81089" x="4476750" y="4090988"/>
          <p14:tracePt t="81097" x="4510088" y="4105275"/>
          <p14:tracePt t="81105" x="4524375" y="4110038"/>
          <p14:tracePt t="81115" x="4538663" y="4110038"/>
          <p14:tracePt t="81132" x="4557713" y="4119563"/>
          <p14:tracePt t="81150" x="4576763" y="4124325"/>
          <p14:tracePt t="81165" x="4586288" y="4124325"/>
          <p14:tracePt t="81182" x="4600575" y="4129088"/>
          <p14:tracePt t="81217" x="4605338" y="4129088"/>
          <p14:tracePt t="81570" x="4610100" y="4129088"/>
          <p14:tracePt t="81610" x="4619625" y="4129088"/>
          <p14:tracePt t="81611" x="4633913" y="4129088"/>
          <p14:tracePt t="81634" x="4638675" y="4129088"/>
          <p14:tracePt t="81637" x="4643438" y="4129088"/>
          <p14:tracePt t="82602" x="4652963" y="4129088"/>
          <p14:tracePt t="82690" x="4657725" y="4129088"/>
          <p14:tracePt t="83073" x="4667250" y="4129088"/>
          <p14:tracePt t="83170" x="4672013" y="4133850"/>
          <p14:tracePt t="83242" x="4681538" y="4133850"/>
          <p14:tracePt t="83258" x="4686300" y="4133850"/>
          <p14:tracePt t="83281" x="4695825" y="4143375"/>
          <p14:tracePt t="83287" x="4705350" y="4143375"/>
          <p14:tracePt t="83301" x="4710113" y="4143375"/>
          <p14:tracePt t="83317" x="4733925" y="4143375"/>
          <p14:tracePt t="83318" x="4748213" y="4143375"/>
          <p14:tracePt t="83335" x="4757738" y="4143375"/>
          <p14:tracePt t="83350" x="4767263" y="4143375"/>
          <p14:tracePt t="83367" x="4772025" y="4143375"/>
          <p14:tracePt t="83410" x="4776788" y="4143375"/>
          <p14:tracePt t="83425" x="4786313" y="4143375"/>
          <p14:tracePt t="83439" x="4795838" y="4143375"/>
          <p14:tracePt t="83449" x="4800600" y="4143375"/>
          <p14:tracePt t="83452" x="4814888" y="4143375"/>
          <p14:tracePt t="83467" x="4829175" y="4143375"/>
          <p14:tracePt t="83485" x="4848225" y="4143375"/>
          <p14:tracePt t="83501" x="4876800" y="4143375"/>
          <p14:tracePt t="83518" x="4905375" y="4143375"/>
          <p14:tracePt t="83533" x="4933950" y="4143375"/>
          <p14:tracePt t="83551" x="4953000" y="4143375"/>
          <p14:tracePt t="83566" x="4995863" y="4143375"/>
          <p14:tracePt t="83588" x="5005388" y="4143375"/>
          <p14:tracePt t="83600" x="5067300" y="4143375"/>
          <p14:tracePt t="83619" x="5100638" y="4143375"/>
          <p14:tracePt t="83634" x="5129213" y="4143375"/>
          <p14:tracePt t="83652" x="5153025" y="4143375"/>
          <p14:tracePt t="83666" x="5186363" y="4143375"/>
          <p14:tracePt t="83684" x="5219700" y="4143375"/>
          <p14:tracePt t="83700" x="5243513" y="4143375"/>
          <p14:tracePt t="83718" x="5272088" y="4143375"/>
          <p14:tracePt t="83734" x="5286375" y="4143375"/>
          <p14:tracePt t="83751" x="5300663" y="4143375"/>
          <p14:tracePt t="83767" x="5329238" y="4143375"/>
          <p14:tracePt t="83785" x="5353050" y="4143375"/>
          <p14:tracePt t="83800" x="5381625" y="4143375"/>
          <p14:tracePt t="83819" x="5419725" y="4148138"/>
          <p14:tracePt t="83835" x="5448300" y="4148138"/>
          <p14:tracePt t="83851" x="5481638" y="4157663"/>
          <p14:tracePt t="83866" x="5514975" y="4157663"/>
          <p14:tracePt t="83886" x="5548313" y="4157663"/>
          <p14:tracePt t="83901" x="5581650" y="4157663"/>
          <p14:tracePt t="83918" x="5629275" y="4157663"/>
          <p14:tracePt t="83933" x="5686425" y="4157663"/>
          <p14:tracePt t="83951" x="5738813" y="4157663"/>
          <p14:tracePt t="83967" x="5776913" y="4157663"/>
          <p14:tracePt t="83984" x="5819775" y="4157663"/>
          <p14:tracePt t="84001" x="5838825" y="4157663"/>
          <p14:tracePt t="84017" x="5843588" y="4157663"/>
          <p14:tracePt t="84033" x="5853113" y="4157663"/>
          <p14:tracePt t="84053" x="5872163" y="4157663"/>
          <p14:tracePt t="84066" x="5876925" y="4157663"/>
          <p14:tracePt t="84298" x="5872163" y="4157663"/>
          <p14:tracePt t="84305" x="5843588" y="4157663"/>
          <p14:tracePt t="84310" x="5772150" y="4157663"/>
          <p14:tracePt t="84321" x="5724525" y="4157663"/>
          <p14:tracePt t="84334" x="5610225" y="4157663"/>
          <p14:tracePt t="84334" x="5548313" y="4157663"/>
          <p14:tracePt t="84355" x="5491163" y="4148138"/>
          <p14:tracePt t="84369" x="5376863" y="4148138"/>
          <p14:tracePt t="84385" x="5295900" y="4148138"/>
          <p14:tracePt t="84400" x="5233988" y="4148138"/>
          <p14:tracePt t="84419" x="5210175" y="4148138"/>
          <p14:tracePt t="84434" x="5186363" y="4148138"/>
          <p14:tracePt t="84451" x="5153025" y="4148138"/>
          <p14:tracePt t="84466" x="5124450" y="4148138"/>
          <p14:tracePt t="84485" x="5081588" y="4148138"/>
          <p14:tracePt t="84502" x="5033963" y="4148138"/>
          <p14:tracePt t="84518" x="5000625" y="4148138"/>
          <p14:tracePt t="84533" x="4976813" y="4148138"/>
          <p14:tracePt t="84551" x="4957763" y="4148138"/>
          <p14:tracePt t="84566" x="4948238" y="4148138"/>
          <p14:tracePt t="84566" x="4943475" y="4148138"/>
          <p14:tracePt t="84587" x="4924425" y="4148138"/>
          <p14:tracePt t="84602" x="4900613" y="4143375"/>
          <p14:tracePt t="84619" x="4891088" y="4143375"/>
          <p14:tracePt t="84634" x="4872038" y="4143375"/>
          <p14:tracePt t="84651" x="4862513" y="4143375"/>
          <p14:tracePt t="84666" x="4848225" y="4143375"/>
          <p14:tracePt t="84684" x="4843463" y="4143375"/>
          <p14:tracePt t="84700" x="4824413" y="4143375"/>
          <p14:tracePt t="84716" x="4805363" y="4148138"/>
          <p14:tracePt t="84732" x="4781550" y="4157663"/>
          <p14:tracePt t="84749" x="4762500" y="4157663"/>
          <p14:tracePt t="84765" x="4738688" y="4157663"/>
          <p14:tracePt t="84783" x="4710113" y="4162425"/>
          <p14:tracePt t="84798" x="4695825" y="4162425"/>
          <p14:tracePt t="84816" x="4691063" y="4162425"/>
          <p14:tracePt t="85002" x="4672013" y="4162425"/>
          <p14:tracePt t="85010" x="4657725" y="4162425"/>
          <p14:tracePt t="85012" x="4652963" y="4162425"/>
          <p14:tracePt t="85034" x="4633913" y="4162425"/>
          <p14:tracePt t="85038" x="4610100" y="4162425"/>
          <p14:tracePt t="85049" x="4591050" y="4162425"/>
          <p14:tracePt t="85067" x="4586288" y="4162425"/>
          <p14:tracePt t="85085" x="4581525" y="4162425"/>
          <p14:tracePt t="85163" x="4576763" y="4162425"/>
          <p14:tracePt t="85167" x="4562475" y="4162425"/>
          <p14:tracePt t="85186" x="4557713" y="4162425"/>
          <p14:tracePt t="85188" x="4543425" y="4152900"/>
          <p14:tracePt t="85202" x="4538663" y="4148138"/>
          <p14:tracePt t="85216" x="4510088" y="4138613"/>
          <p14:tracePt t="85235" x="4500563" y="4133850"/>
          <p14:tracePt t="85250" x="4486275" y="4124325"/>
          <p14:tracePt t="85268" x="4481513" y="4119563"/>
          <p14:tracePt t="85283" x="4471988" y="4114800"/>
          <p14:tracePt t="85302" x="4462463" y="4110038"/>
          <p14:tracePt t="85317" x="4452938" y="4095750"/>
          <p14:tracePt t="85336" x="4429125" y="4081463"/>
          <p14:tracePt t="85350" x="4410075" y="4067175"/>
          <p14:tracePt t="85368" x="4395788" y="4052888"/>
          <p14:tracePt t="85383" x="4386263" y="4043363"/>
          <p14:tracePt t="85423" x="4381500" y="4038600"/>
          <p14:tracePt t="85538" x="4376738" y="4038600"/>
          <p14:tracePt t="85585" x="4376738" y="4043363"/>
          <p14:tracePt t="85593" x="4376738" y="4048125"/>
          <p14:tracePt t="85605" x="4381500" y="4062413"/>
          <p14:tracePt t="85658" x="4386263" y="4067175"/>
          <p14:tracePt t="85768" x="4386263" y="4071938"/>
          <p14:tracePt t="85810" x="4381500" y="4076700"/>
          <p14:tracePt t="85882" x="4376738" y="4076700"/>
          <p14:tracePt t="86090" x="4371975" y="4081463"/>
          <p14:tracePt t="86093" x="4371975" y="4090988"/>
          <p14:tracePt t="86106" x="4371975" y="4105275"/>
          <p14:tracePt t="86117" x="4371975" y="4124325"/>
          <p14:tracePt t="86135" x="4371975" y="4129088"/>
          <p14:tracePt t="86150" x="4362450" y="4143375"/>
          <p14:tracePt t="86354" x="4357688" y="4148138"/>
          <p14:tracePt t="86361" x="4352925" y="4148138"/>
          <p14:tracePt t="86371" x="4348163" y="4148138"/>
          <p14:tracePt t="86377" x="4333875" y="4148138"/>
          <p14:tracePt t="86389" x="4324350" y="4143375"/>
          <p14:tracePt t="86400" x="4314825" y="4143375"/>
          <p14:tracePt t="86416" x="4295775" y="4143375"/>
          <p14:tracePt t="86435" x="4286250" y="4143375"/>
          <p14:tracePt t="86450" x="4271963" y="4143375"/>
          <p14:tracePt t="86467" x="4262438" y="4143375"/>
          <p14:tracePt t="86508" x="4257675" y="4143375"/>
          <p14:tracePt t="86545" x="4248150" y="4143375"/>
          <p14:tracePt t="86577" x="4243388" y="4143375"/>
          <p14:tracePt t="86586" x="4233863" y="4143375"/>
          <p14:tracePt t="86777" x="4214813" y="4143375"/>
          <p14:tracePt t="86783" x="4205288" y="4143375"/>
          <p14:tracePt t="86798" x="4181475" y="4143375"/>
          <p14:tracePt t="86798" x="4110038" y="4133850"/>
          <p14:tracePt t="86814" x="4038600" y="4124325"/>
          <p14:tracePt t="86831" x="3990975" y="4114800"/>
          <p14:tracePt t="86847" x="3981450" y="4114800"/>
          <p14:tracePt t="86985" x="3976688" y="4114800"/>
          <p14:tracePt t="86993" x="3976688" y="4119563"/>
          <p14:tracePt t="87001" x="3976688" y="4129088"/>
          <p14:tracePt t="87009" x="3971925" y="4143375"/>
          <p14:tracePt t="87015" x="3971925" y="4157663"/>
          <p14:tracePt t="87031" x="3962400" y="4171950"/>
          <p14:tracePt t="87048" x="3962400" y="4191000"/>
          <p14:tracePt t="87064" x="3962400" y="4210050"/>
          <p14:tracePt t="87082" x="3962400" y="4219575"/>
          <p14:tracePt t="87098" x="3962400" y="4224338"/>
          <p14:tracePt t="87137" x="3952875" y="4233863"/>
          <p14:tracePt t="87169" x="3952875" y="4243388"/>
          <p14:tracePt t="87177" x="3952875" y="4257675"/>
          <p14:tracePt t="87189" x="3952875" y="4262438"/>
          <p14:tracePt t="87198" x="3952875" y="4276725"/>
          <p14:tracePt t="87215" x="3952875" y="4295775"/>
          <p14:tracePt t="87231" x="3952875" y="4305300"/>
          <p14:tracePt t="87248" x="3952875" y="4310063"/>
          <p14:tracePt t="87264" x="3952875" y="4314825"/>
          <p14:tracePt t="87281" x="3952875" y="4329113"/>
          <p14:tracePt t="87298" x="3952875" y="4338638"/>
          <p14:tracePt t="87315" x="3957638" y="4357688"/>
          <p14:tracePt t="87330" x="3971925" y="4367213"/>
          <p14:tracePt t="87347" x="3986213" y="4381500"/>
          <p14:tracePt t="87364" x="4000500" y="4386263"/>
          <p14:tracePt t="87381" x="4029075" y="4395788"/>
          <p14:tracePt t="87397" x="4057650" y="4410075"/>
          <p14:tracePt t="87414" x="4090988" y="4414838"/>
          <p14:tracePt t="87430" x="4143375" y="4433888"/>
          <p14:tracePt t="87447" x="4186238" y="4433888"/>
          <p14:tracePt t="87464" x="4257675" y="4443413"/>
          <p14:tracePt t="87481" x="4300538" y="4448175"/>
          <p14:tracePt t="87497" x="4367213" y="4462463"/>
          <p14:tracePt t="87514" x="4424363" y="4467225"/>
          <p14:tracePt t="87530" x="4481513" y="4471988"/>
          <p14:tracePt t="87548" x="4543425" y="4476750"/>
          <p14:tracePt t="87564" x="4591050" y="4486275"/>
          <p14:tracePt t="87581" x="4643438" y="4491038"/>
          <p14:tracePt t="87597" x="4705350" y="4505325"/>
          <p14:tracePt t="87614" x="4767263" y="4505325"/>
          <p14:tracePt t="87630" x="4819650" y="4505325"/>
          <p14:tracePt t="87647" x="4852988" y="4505325"/>
          <p14:tracePt t="87664" x="4895850" y="4505325"/>
          <p14:tracePt t="87681" x="4924425" y="4505325"/>
          <p14:tracePt t="87800" x="4929188" y="4505325"/>
          <p14:tracePt t="87841" x="4948238" y="4505325"/>
          <p14:tracePt t="87848" x="4972050" y="4505325"/>
          <p14:tracePt t="87856" x="4986338" y="4505325"/>
          <p14:tracePt t="87870" x="5024438" y="4514850"/>
          <p14:tracePt t="87872" x="5081588" y="4514850"/>
          <p14:tracePt t="87881" x="5138738" y="4514850"/>
          <p14:tracePt t="87897" x="5186363" y="4519613"/>
          <p14:tracePt t="87915" x="5219700" y="4519613"/>
          <p14:tracePt t="87931" x="5238750" y="4519613"/>
          <p14:tracePt t="87948" x="5257800" y="4519613"/>
          <p14:tracePt t="87964" x="5291138" y="4524375"/>
          <p14:tracePt t="87981" x="5329238" y="4524375"/>
          <p14:tracePt t="87997" x="5367338" y="4529138"/>
          <p14:tracePt t="88014" x="5395913" y="4529138"/>
          <p14:tracePt t="88031" x="5405438" y="4529138"/>
          <p14:tracePt t="88048" x="5424488" y="4529138"/>
          <p14:tracePt t="88064" x="5434013" y="4529138"/>
          <p14:tracePt t="88081" x="5448300" y="4529138"/>
          <p14:tracePt t="88097" x="5453063" y="4529138"/>
          <p14:tracePt t="88114" x="5457825" y="4529138"/>
          <p14:tracePt t="88153" x="5472113" y="4529138"/>
          <p14:tracePt t="88164" x="5476875" y="4529138"/>
          <p14:tracePt t="88169" x="5481638" y="4519613"/>
          <p14:tracePt t="88181" x="5481638" y="4514850"/>
          <p14:tracePt t="88197" x="5424488" y="4486275"/>
          <p14:tracePt t="88214" x="5319713" y="4476750"/>
          <p14:tracePt t="88231" x="5191125" y="4462463"/>
          <p14:tracePt t="88248" x="5091113" y="4462463"/>
          <p14:tracePt t="88264" x="5005388" y="4452938"/>
          <p14:tracePt t="88281" x="5000625" y="4452938"/>
          <p14:tracePt t="88321" x="4995863" y="4452938"/>
          <p14:tracePt t="88345" x="4981575" y="4452938"/>
          <p14:tracePt t="88353" x="4972050" y="4452938"/>
          <p14:tracePt t="88361" x="4933950" y="4452938"/>
          <p14:tracePt t="88371" x="4919663" y="4452938"/>
          <p14:tracePt t="88381" x="4857750" y="4452938"/>
          <p14:tracePt t="88398" x="4800600" y="4452938"/>
          <p14:tracePt t="88414" x="4743450" y="4452938"/>
          <p14:tracePt t="88431" x="4705350" y="4448175"/>
          <p14:tracePt t="88448" x="4691063" y="4448175"/>
          <p14:tracePt t="88464" x="4681538" y="4438650"/>
          <p14:tracePt t="88513" x="4672013" y="4438650"/>
          <p14:tracePt t="88521" x="4657725" y="4438650"/>
          <p14:tracePt t="88529" x="4638675" y="4433888"/>
          <p14:tracePt t="88537" x="4629150" y="4433888"/>
          <p14:tracePt t="88548" x="4591050" y="4424363"/>
          <p14:tracePt t="88564" x="4552950" y="4410075"/>
          <p14:tracePt t="88581" x="4533900" y="4410075"/>
          <p14:tracePt t="88597" x="4500563" y="4400550"/>
          <p14:tracePt t="88615" x="4471988" y="4395788"/>
          <p14:tracePt t="88632" x="4452938" y="4395788"/>
          <p14:tracePt t="88648" x="4433888" y="4395788"/>
          <p14:tracePt t="88648" x="4424363" y="4395788"/>
          <p14:tracePt t="88665" x="4400550" y="4386263"/>
          <p14:tracePt t="88681" x="4376738" y="4386263"/>
          <p14:tracePt t="88698" x="4352925" y="4386263"/>
          <p14:tracePt t="88714" x="4343400" y="4381500"/>
          <p14:tracePt t="88753" x="4338638" y="4381500"/>
          <p14:tracePt t="88769" x="4329113" y="4381500"/>
          <p14:tracePt t="88785" x="4324350" y="4381500"/>
          <p14:tracePt t="88801" x="4314825" y="4381500"/>
          <p14:tracePt t="88817" x="4310063" y="4381500"/>
          <p14:tracePt t="88865" x="4300538" y="4381500"/>
          <p14:tracePt t="88881" x="4291013" y="4381500"/>
          <p14:tracePt t="88937" x="4286250" y="4386263"/>
          <p14:tracePt t="88977" x="4281488" y="4391025"/>
          <p14:tracePt t="89041" x="4281488" y="4405313"/>
          <p14:tracePt t="89096" x="4281488" y="4414838"/>
          <p14:tracePt t="89104" x="4286250" y="4414838"/>
          <p14:tracePt t="89112" x="4291013" y="4419600"/>
          <p14:tracePt t="89120" x="4324350" y="4424363"/>
          <p14:tracePt t="89130" x="4343400" y="4433888"/>
          <p14:tracePt t="89147" x="4376738" y="4433888"/>
          <p14:tracePt t="89164" x="4405313" y="4438650"/>
          <p14:tracePt t="89181" x="4452938" y="4443413"/>
          <p14:tracePt t="89197" x="4500563" y="4448175"/>
          <p14:tracePt t="89214" x="4538663" y="4462463"/>
          <p14:tracePt t="89231" x="4567238" y="4467225"/>
          <p14:tracePt t="89247" x="4586288" y="4467225"/>
          <p14:tracePt t="89264" x="4605338" y="4467225"/>
          <p14:tracePt t="89281" x="4619625" y="4467225"/>
          <p14:tracePt t="89298" x="4624388" y="4467225"/>
          <p14:tracePt t="89314" x="4633913" y="4467225"/>
          <p14:tracePt t="89331" x="4652963" y="4467225"/>
          <p14:tracePt t="89347" x="4672013" y="4467225"/>
          <p14:tracePt t="89364" x="4695825" y="4467225"/>
          <p14:tracePt t="89381" x="4724400" y="4462463"/>
          <p14:tracePt t="89398" x="4743450" y="4452938"/>
          <p14:tracePt t="89414" x="4748213" y="4452938"/>
          <p14:tracePt t="89431" x="4757738" y="4448175"/>
          <p14:tracePt t="89447" x="4772025" y="4438650"/>
          <p14:tracePt t="89464" x="4776788" y="4433888"/>
          <p14:tracePt t="89481" x="4791075" y="4424363"/>
          <p14:tracePt t="89498" x="4800600" y="4414838"/>
          <p14:tracePt t="89536" x="4800600" y="4410075"/>
          <p14:tracePt t="89544" x="4805363" y="4391025"/>
          <p14:tracePt t="89555" x="4814888" y="4386263"/>
          <p14:tracePt t="89564" x="4824413" y="4376738"/>
          <p14:tracePt t="89580" x="4829175" y="4371975"/>
          <p14:tracePt t="89597" x="4833938" y="4362450"/>
          <p14:tracePt t="89640" x="4833938" y="4352925"/>
          <p14:tracePt t="89801" x="4838700" y="4348163"/>
          <p14:tracePt t="89808" x="4843463" y="4348163"/>
          <p14:tracePt t="89817" x="4852988" y="4348163"/>
          <p14:tracePt t="89820" x="4876800" y="4357688"/>
          <p14:tracePt t="89831" x="4895850" y="4367213"/>
          <p14:tracePt t="89847" x="4938713" y="4386263"/>
          <p14:tracePt t="89847" x="4957763" y="4391025"/>
          <p14:tracePt t="89865" x="4986338" y="4395788"/>
          <p14:tracePt t="89881" x="5000625" y="4395788"/>
          <p14:tracePt t="89898" x="5005388" y="4395788"/>
          <p14:tracePt t="89914" x="5014913" y="4395788"/>
          <p14:tracePt t="89931" x="5024438" y="4395788"/>
          <p14:tracePt t="89993" x="5029200" y="4395788"/>
          <p14:tracePt t="90009" x="5029200" y="4391025"/>
          <p14:tracePt t="90017" x="5029200" y="4381500"/>
          <p14:tracePt t="90022" x="5029200" y="4367213"/>
          <p14:tracePt t="90031" x="5010150" y="4343400"/>
          <p14:tracePt t="90047" x="4995863" y="4324350"/>
          <p14:tracePt t="90047" x="4986338" y="4319588"/>
          <p14:tracePt t="90065" x="4972050" y="4300538"/>
          <p14:tracePt t="90081" x="4957763" y="4291013"/>
          <p14:tracePt t="90098" x="4943475" y="4281488"/>
          <p14:tracePt t="90114" x="4924425" y="4271963"/>
          <p14:tracePt t="90153" x="4919663" y="4271963"/>
          <p14:tracePt t="90170" x="4910138" y="4267200"/>
          <p14:tracePt t="90193" x="4905375" y="4267200"/>
          <p14:tracePt t="90209" x="4900613" y="4262438"/>
          <p14:tracePt t="90233" x="4900613" y="4252913"/>
          <p14:tracePt t="90248" x="4900613" y="4248150"/>
          <p14:tracePt t="90265" x="4900613" y="4243388"/>
          <p14:tracePt t="90273" x="4900613" y="4233863"/>
          <p14:tracePt t="90281" x="4900613" y="4229100"/>
          <p14:tracePt t="90286" x="4905375" y="4214813"/>
          <p14:tracePt t="90297" x="4943475" y="4195763"/>
          <p14:tracePt t="90314" x="4976813" y="4191000"/>
          <p14:tracePt t="90330" x="5014913" y="4186238"/>
          <p14:tracePt t="90350" x="5043488" y="4181475"/>
          <p14:tracePt t="90365" x="5057775" y="4176713"/>
          <p14:tracePt t="90384" x="5076825" y="4171950"/>
          <p14:tracePt t="90399" x="5081588" y="4171950"/>
          <p14:tracePt t="90434" x="5086350" y="4171950"/>
          <p14:tracePt t="90435" x="5091113" y="4171950"/>
          <p14:tracePt t="90450" x="5100638" y="4171950"/>
          <p14:tracePt t="90488" x="5114925" y="4171950"/>
          <p14:tracePt t="90522" x="5119688" y="4176713"/>
          <p14:tracePt t="90540" x="5119688" y="4181475"/>
          <p14:tracePt t="90546" x="5133975" y="4210050"/>
          <p14:tracePt t="90555" x="5138738" y="4214813"/>
          <p14:tracePt t="90565" x="5138738" y="4224338"/>
          <p14:tracePt t="90584" x="5143500" y="4243388"/>
          <p14:tracePt t="90599" x="5143500" y="4257675"/>
          <p14:tracePt t="90616" x="5148263" y="4271963"/>
          <p14:tracePt t="90679" x="5148263" y="4276725"/>
          <p14:tracePt t="90705" x="5148263" y="4281488"/>
          <p14:tracePt t="90711" x="5148263" y="4286250"/>
          <p14:tracePt t="90722" x="5148263" y="4295775"/>
          <p14:tracePt t="90733" x="5148263" y="4310063"/>
          <p14:tracePt t="90751" x="5148263" y="4319588"/>
          <p14:tracePt t="90767" x="5148263" y="4329113"/>
          <p14:tracePt t="90767" x="5148263" y="4333875"/>
          <p14:tracePt t="90801" x="5148263" y="4348163"/>
          <p14:tracePt t="90816" x="5148263" y="4362450"/>
          <p14:tracePt t="90835" x="5148263" y="4367213"/>
          <p14:tracePt t="90837" x="5138738" y="4386263"/>
          <p14:tracePt t="90852" x="5110163" y="4395788"/>
          <p14:tracePt t="90866" x="5081588" y="4395788"/>
          <p14:tracePt t="90886" x="5043488" y="4410075"/>
          <p14:tracePt t="90900" x="5029200" y="4410075"/>
          <p14:tracePt t="90918" x="5005388" y="4410075"/>
          <p14:tracePt t="90933" x="4995863" y="4410075"/>
          <p14:tracePt t="90951" x="4986338" y="4410075"/>
          <p14:tracePt t="90966" x="4972050" y="4410075"/>
          <p14:tracePt t="90984" x="4953000" y="4414838"/>
          <p14:tracePt t="91000" x="4933950" y="4414838"/>
          <p14:tracePt t="91018" x="4924425" y="4419600"/>
          <p14:tracePt t="91033" x="4900613" y="4424363"/>
          <p14:tracePt t="91052" x="4876800" y="4438650"/>
          <p14:tracePt t="91066" x="4852988" y="4443413"/>
          <p14:tracePt t="91086" x="4829175" y="4462463"/>
          <p14:tracePt t="91100" x="4814888" y="4467225"/>
          <p14:tracePt t="91118" x="4800600" y="4471988"/>
          <p14:tracePt t="91133" x="4791075" y="4471988"/>
          <p14:tracePt t="91152" x="4772025" y="4471988"/>
          <p14:tracePt t="91166" x="4733925" y="4476750"/>
          <p14:tracePt t="91166" x="4695825" y="4476750"/>
          <p14:tracePt t="91187" x="4681538" y="4476750"/>
          <p14:tracePt t="91200" x="4605338" y="4476750"/>
          <p14:tracePt t="91219" x="4576763" y="4476750"/>
          <p14:tracePt t="91233" x="4548188" y="4476750"/>
          <p14:tracePt t="91251" x="4529138" y="4476750"/>
          <p14:tracePt t="91266" x="4500563" y="4476750"/>
          <p14:tracePt t="91283" x="4448175" y="4476750"/>
          <p14:tracePt t="91300" x="4391025" y="4476750"/>
          <p14:tracePt t="91318" x="4338638" y="4476750"/>
          <p14:tracePt t="91335" x="4300538" y="4476750"/>
          <p14:tracePt t="91350" x="4291013" y="4476750"/>
          <p14:tracePt t="91366" x="4286250" y="4476750"/>
          <p14:tracePt t="91383" x="4276725" y="4476750"/>
          <p14:tracePt t="91449" x="4271963" y="4476750"/>
          <p14:tracePt t="91465" x="4262438" y="4476750"/>
          <p14:tracePt t="91481" x="4252913" y="4471988"/>
          <p14:tracePt t="91489" x="4248150" y="4467225"/>
          <p14:tracePt t="91500" x="4243388" y="4462463"/>
          <p14:tracePt t="91503" x="4233863" y="4448175"/>
          <p14:tracePt t="91515" x="4233863" y="4429125"/>
          <p14:tracePt t="91533" x="4233863" y="4400550"/>
          <p14:tracePt t="91549" x="4229100" y="4381500"/>
          <p14:tracePt t="91565" x="4229100" y="4362450"/>
          <p14:tracePt t="91583" x="4229100" y="4338638"/>
          <p14:tracePt t="91598" x="4229100" y="4324350"/>
          <p14:tracePt t="91616" x="4229100" y="4310063"/>
          <p14:tracePt t="91632" x="4229100" y="4281488"/>
          <p14:tracePt t="91651" x="4229100" y="4271963"/>
          <p14:tracePt t="91666" x="4229100" y="4262438"/>
          <p14:tracePt t="91683" x="4229100" y="4248150"/>
          <p14:tracePt t="91699" x="4243388" y="4229100"/>
          <p14:tracePt t="91715" x="4257675" y="4219575"/>
          <p14:tracePt t="91732" x="4286250" y="4200525"/>
          <p14:tracePt t="91750" x="4310063" y="4191000"/>
          <p14:tracePt t="91765" x="4348163" y="4176713"/>
          <p14:tracePt t="91783" x="4357688" y="4171950"/>
          <p14:tracePt t="91798" x="4376738" y="4167188"/>
          <p14:tracePt t="91815" x="4391025" y="4162425"/>
          <p14:tracePt t="91832" x="4424363" y="4143375"/>
          <p14:tracePt t="91850" x="4433888" y="4143375"/>
          <p14:tracePt t="91867" x="4452938" y="4138613"/>
          <p14:tracePt t="91882" x="4476750" y="4138613"/>
          <p14:tracePt t="91900" x="4486275" y="4138613"/>
          <p14:tracePt t="91915" x="4510088" y="4138613"/>
          <p14:tracePt t="91933" x="4533900" y="4138613"/>
          <p14:tracePt t="91949" x="4557713" y="4138613"/>
          <p14:tracePt t="91967" x="4581525" y="4138613"/>
          <p14:tracePt t="91983" x="4610100" y="4138613"/>
          <p14:tracePt t="91983" x="4629150" y="4143375"/>
          <p14:tracePt t="92003" x="4638675" y="4148138"/>
          <p14:tracePt t="92016" x="4676775" y="4167188"/>
          <p14:tracePt t="92035" x="4686300" y="4171950"/>
          <p14:tracePt t="92050" x="4691063" y="4176713"/>
          <p14:tracePt t="92068" x="4695825" y="4181475"/>
          <p14:tracePt t="92084" x="4710113" y="4191000"/>
          <p14:tracePt t="92102" x="4719638" y="4195763"/>
          <p14:tracePt t="92117" x="4724400" y="4214813"/>
          <p14:tracePt t="92134" x="4729163" y="4224338"/>
          <p14:tracePt t="92150" x="4733925" y="4229100"/>
          <p14:tracePt t="92167" x="4738688" y="4233863"/>
          <p14:tracePt t="92183" x="4743450" y="4238625"/>
          <p14:tracePt t="92219" x="4748213" y="4248150"/>
          <p14:tracePt t="92220" x="4752975" y="4267200"/>
          <p14:tracePt t="92235" x="4752975" y="4281488"/>
          <p14:tracePt t="92251" x="4767263" y="4305300"/>
          <p14:tracePt t="92268" x="4772025" y="4324350"/>
          <p14:tracePt t="92283" x="4772025" y="4333875"/>
          <p14:tracePt t="92302" x="4772025" y="4348163"/>
          <p14:tracePt t="92316" x="4772025" y="4357688"/>
          <p14:tracePt t="92336" x="4772025" y="4367213"/>
          <p14:tracePt t="92350" x="4772025" y="4376738"/>
          <p14:tracePt t="92367" x="4772025" y="4386263"/>
          <p14:tracePt t="92383" x="4772025" y="4410075"/>
          <p14:tracePt t="92401" x="4757738" y="4424363"/>
          <p14:tracePt t="92418" x="4752975" y="4438650"/>
          <p14:tracePt t="92436" x="4738688" y="4448175"/>
          <p14:tracePt t="92450" x="4729163" y="4467225"/>
          <p14:tracePt t="92468" x="4705350" y="4476750"/>
          <p14:tracePt t="92483" x="4695825" y="4486275"/>
          <p14:tracePt t="92503" x="4691063" y="4486275"/>
          <p14:tracePt t="92517" x="4681538" y="4491038"/>
          <p14:tracePt t="92535" x="4652963" y="4491038"/>
          <p14:tracePt t="92550" x="4633913" y="4491038"/>
          <p14:tracePt t="92567" x="4581525" y="4491038"/>
          <p14:tracePt t="92586" x="4557713" y="4491038"/>
          <p14:tracePt t="92601" x="4524375" y="4491038"/>
          <p14:tracePt t="92617" x="4457700" y="4491038"/>
          <p14:tracePt t="92635" x="4429125" y="4491038"/>
          <p14:tracePt t="92651" x="4405313" y="4491038"/>
          <p14:tracePt t="92668" x="4400550" y="4491038"/>
          <p14:tracePt t="92714" x="4391025" y="4486275"/>
          <p14:tracePt t="92786" x="4381500" y="4486275"/>
          <p14:tracePt t="92791" x="4371975" y="4481513"/>
          <p14:tracePt t="92811" x="4362450" y="4476750"/>
          <p14:tracePt t="92842" x="4348163" y="4471988"/>
          <p14:tracePt t="92856" x="4343400" y="4462463"/>
          <p14:tracePt t="92874" x="4338638" y="4452938"/>
          <p14:tracePt t="92875" x="4338638" y="4443413"/>
          <p14:tracePt t="92884" x="4333875" y="4438650"/>
          <p14:tracePt t="92901" x="4329113" y="4424363"/>
          <p14:tracePt t="92916" x="4324350" y="4419600"/>
          <p14:tracePt t="92934" x="4314825" y="4414838"/>
          <p14:tracePt t="92950" x="4314825" y="4400550"/>
          <p14:tracePt t="92968" x="4310063" y="4386263"/>
          <p14:tracePt t="93010" x="4310063" y="4381500"/>
          <p14:tracePt t="93019" x="4305300" y="4376738"/>
          <p14:tracePt t="93186" x="4305300" y="4367213"/>
          <p14:tracePt t="93202" x="4291013" y="4352925"/>
          <p14:tracePt t="93209" x="4252913" y="4352925"/>
          <p14:tracePt t="93217" x="4205288" y="4352925"/>
          <p14:tracePt t="93222" x="4152900" y="4343400"/>
          <p14:tracePt t="93232" x="3957638" y="4319588"/>
          <p14:tracePt t="93249" x="3838575" y="4300538"/>
          <p14:tracePt t="93266" x="3738563" y="4286250"/>
          <p14:tracePt t="93282" x="3690938" y="4271963"/>
          <p14:tracePt t="93299" x="3671888" y="4252913"/>
          <p14:tracePt t="93316" x="3652838" y="4238625"/>
          <p14:tracePt t="93335" x="3609975" y="4214813"/>
          <p14:tracePt t="93351" x="3552825" y="4176713"/>
          <p14:tracePt t="93366" x="3495675" y="4138613"/>
          <p14:tracePt t="93366" x="3452813" y="4119563"/>
          <p14:tracePt t="93387" x="3424238" y="4090988"/>
          <p14:tracePt t="93400" x="3328988" y="4029075"/>
          <p14:tracePt t="93419" x="3286125" y="3986213"/>
          <p14:tracePt t="93433" x="3252788" y="3948113"/>
          <p14:tracePt t="93452" x="3228975" y="3914775"/>
          <p14:tracePt t="93468" x="3200400" y="3876675"/>
          <p14:tracePt t="93486" x="3190875" y="3848100"/>
          <p14:tracePt t="93501" x="3186113" y="3829050"/>
          <p14:tracePt t="93518" x="3186113" y="3814763"/>
          <p14:tracePt t="93533" x="3186113" y="3805238"/>
          <p14:tracePt t="93730" x="3186113" y="3795713"/>
          <p14:tracePt t="93738" x="3186113" y="3781425"/>
          <p14:tracePt t="93745" x="3176588" y="3743325"/>
          <p14:tracePt t="93755" x="3157538" y="3724275"/>
          <p14:tracePt t="93766" x="3138488" y="3690938"/>
          <p14:tracePt t="93784" x="3124200" y="3662363"/>
          <p14:tracePt t="93800" x="3105150" y="3629025"/>
          <p14:tracePt t="93819" x="3100388" y="3624263"/>
          <p14:tracePt t="94080" x="3100388" y="3619500"/>
          <p14:tracePt t="94105" x="3100388" y="3614738"/>
          <p14:tracePt t="94129" x="3100388" y="3600450"/>
          <p14:tracePt t="94162" x="3100388" y="3595688"/>
          <p14:tracePt t="94192" x="3105150" y="3590925"/>
          <p14:tracePt t="94369" x="3105150" y="3600450"/>
          <p14:tracePt t="94374" x="3105150" y="3619500"/>
          <p14:tracePt t="94378" x="3105150" y="3629025"/>
          <p14:tracePt t="94389" x="3105150" y="3648075"/>
          <p14:tracePt t="94400" x="3095625" y="3690938"/>
          <p14:tracePt t="94418" x="3090863" y="3714750"/>
          <p14:tracePt t="94434" x="3086100" y="3729038"/>
          <p14:tracePt t="94451" x="3081338" y="3743325"/>
          <p14:tracePt t="94467" x="3081338" y="3757613"/>
          <p14:tracePt t="94484" x="3076575" y="3771900"/>
          <p14:tracePt t="94501" x="3076575" y="3776663"/>
          <p14:tracePt t="94517" x="3076575" y="3781425"/>
          <p14:tracePt t="94533" x="3067050" y="3786188"/>
          <p14:tracePt t="94593" x="3062288" y="3790950"/>
          <p14:tracePt t="94601" x="3057525" y="3795713"/>
          <p14:tracePt t="94606" x="3048000" y="3810000"/>
          <p14:tracePt t="94617" x="3043238" y="3814763"/>
          <p14:tracePt t="94633" x="3028950" y="3829050"/>
          <p14:tracePt t="94899" x="3028950" y="3805238"/>
          <p14:tracePt t="94900" x="3028950" y="3795713"/>
          <p14:tracePt t="94907" x="3028950" y="3776663"/>
          <p14:tracePt t="94916" x="3024188" y="3733800"/>
          <p14:tracePt t="94934" x="3014663" y="3695700"/>
          <p14:tracePt t="94950" x="3005138" y="3652838"/>
          <p14:tracePt t="94966" x="3000375" y="3624263"/>
          <p14:tracePt t="94983" x="2990850" y="3586163"/>
          <p14:tracePt t="95001" x="2976563" y="3538538"/>
          <p14:tracePt t="95018" x="2967038" y="3505200"/>
          <p14:tracePt t="95050" x="2952750" y="3481388"/>
          <p14:tracePt t="95067" x="2943225" y="3452813"/>
          <p14:tracePt t="95068" x="2928938" y="3429000"/>
          <p14:tracePt t="95084" x="2914650" y="3405188"/>
          <p14:tracePt t="95102" x="2890838" y="3376613"/>
          <p14:tracePt t="95117" x="2867025" y="3343275"/>
          <p14:tracePt t="95135" x="2828925" y="3319463"/>
          <p14:tracePt t="95149" x="2786063" y="3286125"/>
          <p14:tracePt t="95168" x="2743200" y="3252788"/>
          <p14:tracePt t="95183" x="2709863" y="3238500"/>
          <p14:tracePt t="95183" x="2686050" y="3224213"/>
          <p14:tracePt t="95202" x="2667000" y="3219450"/>
          <p14:tracePt t="95216" x="2633663" y="3205163"/>
          <p14:tracePt t="95236" x="2614613" y="3195638"/>
          <p14:tracePt t="95251" x="2586038" y="3186113"/>
          <p14:tracePt t="95269" x="2552700" y="3171825"/>
          <p14:tracePt t="95283" x="2500313" y="3148013"/>
          <p14:tracePt t="95302" x="2443163" y="3124200"/>
          <p14:tracePt t="95316" x="2386013" y="3095625"/>
          <p14:tracePt t="95334" x="2333625" y="3076575"/>
          <p14:tracePt t="95350" x="2281238" y="3048000"/>
          <p14:tracePt t="95368" x="2233613" y="3019425"/>
          <p14:tracePt t="95383" x="2185988" y="2981325"/>
          <p14:tracePt t="95403" x="2166938" y="2967038"/>
          <p14:tracePt t="95417" x="2128838" y="2928938"/>
          <p14:tracePt t="95436" x="2090738" y="2900363"/>
          <p14:tracePt t="95450" x="2057400" y="2886075"/>
          <p14:tracePt t="95468" x="2033588" y="2876550"/>
          <p14:tracePt t="95482" x="2009775" y="2876550"/>
          <p14:tracePt t="95521" x="2005013" y="2871788"/>
          <p14:tracePt t="95561" x="1995488" y="2867025"/>
          <p14:tracePt t="95602" x="1995488" y="2862263"/>
          <p14:tracePt t="95610" x="1985963" y="2847975"/>
          <p14:tracePt t="95621" x="1966913" y="2843213"/>
          <p14:tracePt t="95626" x="1938338" y="2833688"/>
          <p14:tracePt t="95626" x="1900238" y="2819400"/>
          <p14:tracePt t="95635" x="1876425" y="2771775"/>
          <p14:tracePt t="95651" x="1876425" y="2767013"/>
          <p14:tracePt t="96042" x="1866900" y="2767013"/>
          <p14:tracePt t="96153" x="1862138" y="2762250"/>
          <p14:tracePt t="96201" x="1862138" y="2752725"/>
          <p14:tracePt t="96217" x="1862138" y="2747963"/>
          <p14:tracePt t="96223" x="1862138" y="2743200"/>
          <p14:tracePt t="96237" x="1862138" y="2733675"/>
          <p14:tracePt t="96250" x="1862138" y="2728913"/>
          <p14:tracePt t="96252" x="1847850" y="2705100"/>
          <p14:tracePt t="96266" x="1833563" y="2690813"/>
          <p14:tracePt t="96283" x="1809750" y="2671763"/>
          <p14:tracePt t="96301" x="1781175" y="2643188"/>
          <p14:tracePt t="96317" x="1743075" y="2628900"/>
          <p14:tracePt t="96317" x="1733550" y="2624138"/>
          <p14:tracePt t="96338" x="1709738" y="2619375"/>
          <p14:tracePt t="96349" x="1681163" y="2614613"/>
          <p14:tracePt t="96367" x="1643063" y="2605088"/>
          <p14:tracePt t="96382" x="1600200" y="2600325"/>
          <p14:tracePt t="96399" x="1566863" y="2590800"/>
          <p14:tracePt t="96415" x="1528763" y="2586038"/>
          <p14:tracePt t="96415" x="1504950" y="2581275"/>
          <p14:tracePt t="96434" x="1481138" y="2571750"/>
          <p14:tracePt t="96448" x="1419225" y="2552700"/>
          <p14:tracePt t="96466" x="1376363" y="2543175"/>
          <p14:tracePt t="96481" x="1328738" y="2538413"/>
          <p14:tracePt t="96500" x="1281113" y="2528888"/>
          <p14:tracePt t="96515" x="1233488" y="2514600"/>
          <p14:tracePt t="96534" x="1185863" y="2500313"/>
          <p14:tracePt t="96550" x="1138238" y="2490788"/>
          <p14:tracePt t="96567" x="1076325" y="2486025"/>
          <p14:tracePt t="96589" x="1062038" y="2481263"/>
          <p14:tracePt t="96601" x="1052513" y="2481263"/>
          <p14:tracePt t="96777" x="1047750" y="2481263"/>
          <p14:tracePt t="96783" x="1047750" y="2486025"/>
          <p14:tracePt t="96799" x="1057275" y="2495550"/>
          <p14:tracePt t="96817" x="1090613" y="2500313"/>
          <p14:tracePt t="96819" x="1138238" y="2514600"/>
          <p14:tracePt t="96835" x="1176338" y="2519363"/>
          <p14:tracePt t="96851" x="1195388" y="2524125"/>
          <p14:tracePt t="96867" x="1214438" y="2524125"/>
          <p14:tracePt t="96884" x="1233488" y="2524125"/>
          <p14:tracePt t="96900" x="1247775" y="2528888"/>
          <p14:tracePt t="96917" x="1271588" y="2528888"/>
          <p14:tracePt t="96933" x="1295400" y="2538413"/>
          <p14:tracePt t="96951" x="1300163" y="2538413"/>
          <p14:tracePt t="96966" x="1328738" y="2538413"/>
          <p14:tracePt t="96966" x="1338263" y="2538413"/>
          <p14:tracePt t="97002" x="1343025" y="2538413"/>
          <p14:tracePt t="97003" x="1347788" y="2543175"/>
          <p14:tracePt t="97065" x="1352550" y="2543175"/>
          <p14:tracePt t="97073" x="1362075" y="2543175"/>
          <p14:tracePt t="97073" x="1376363" y="2543175"/>
          <p14:tracePt t="97089" x="1390650" y="2543175"/>
          <p14:tracePt t="97091" x="1400175" y="2543175"/>
          <p14:tracePt t="97100" x="1428750" y="2557463"/>
          <p14:tracePt t="97118" x="1457325" y="2571750"/>
          <p14:tracePt t="97133" x="1485900" y="2576513"/>
          <p14:tracePt t="97151" x="1495425" y="2576513"/>
          <p14:tracePt t="97166" x="1500188" y="2576513"/>
          <p14:tracePt t="97226" x="1504950" y="2576513"/>
          <p14:tracePt t="97274" x="1509713" y="2576513"/>
          <p14:tracePt t="97278" x="1524000" y="2576513"/>
          <p14:tracePt t="97300" x="1533525" y="2576513"/>
          <p14:tracePt t="97316" x="1562100" y="2576513"/>
          <p14:tracePt t="97318" x="1604963" y="2581275"/>
          <p14:tracePt t="97334" x="1647825" y="2586038"/>
          <p14:tracePt t="97351" x="1671638" y="2590800"/>
          <p14:tracePt t="97366" x="1690688" y="2595563"/>
          <p14:tracePt t="97384" x="1695450" y="2595563"/>
          <p14:tracePt t="97400" x="1709738" y="2600325"/>
          <p14:tracePt t="97417" x="1714500" y="2600325"/>
          <p14:tracePt t="98106" x="1724025" y="2600325"/>
          <p14:tracePt t="98329" x="1733550" y="2600325"/>
          <p14:tracePt t="98332" x="1738313" y="2609850"/>
          <p14:tracePt t="98632" x="1743075" y="2614613"/>
          <p14:tracePt t="98649" x="1747838" y="2619375"/>
          <p14:tracePt t="98841" x="1762125" y="2619375"/>
          <p14:tracePt t="98850" x="1776413" y="2619375"/>
          <p14:tracePt t="98858" x="1800225" y="2624138"/>
          <p14:tracePt t="98867" x="1828800" y="2628900"/>
          <p14:tracePt t="98883" x="1843088" y="2628900"/>
          <p14:tracePt t="98903" x="1857375" y="2633663"/>
          <p14:tracePt t="98916" x="1862138" y="2633663"/>
          <p14:tracePt t="99042" x="1876425" y="2633663"/>
          <p14:tracePt t="99050" x="1890713" y="2633663"/>
          <p14:tracePt t="99058" x="1924050" y="2633663"/>
          <p14:tracePt t="99068" x="1957388" y="2633663"/>
          <p14:tracePt t="99085" x="2005013" y="2647950"/>
          <p14:tracePt t="99102" x="2038350" y="2657475"/>
          <p14:tracePt t="99117" x="2052638" y="2657475"/>
          <p14:tracePt t="99134" x="2057400" y="2657475"/>
          <p14:tracePt t="99150" x="2062163" y="2657475"/>
          <p14:tracePt t="99191" x="2076450" y="2657475"/>
          <p14:tracePt t="99211" x="2081213" y="2657475"/>
          <p14:tracePt t="99220" x="2085975" y="2657475"/>
          <p14:tracePt t="99222" x="2100263" y="2657475"/>
          <p14:tracePt t="99235" x="2105025" y="2657475"/>
          <p14:tracePt t="99252" x="2119313" y="2657475"/>
          <p14:tracePt t="99268" x="2128838" y="2657475"/>
          <p14:tracePt t="99283" x="2138363" y="2657475"/>
          <p14:tracePt t="99303" x="2152650" y="2657475"/>
          <p14:tracePt t="99316" x="2162175" y="2657475"/>
          <p14:tracePt t="99337" x="2185988" y="2657475"/>
          <p14:tracePt t="99350" x="2205038" y="2657475"/>
          <p14:tracePt t="99368" x="2224088" y="2657475"/>
          <p14:tracePt t="99383" x="2238375" y="2657475"/>
          <p14:tracePt t="99403" x="2243138" y="2657475"/>
          <p14:tracePt t="99417" x="2247900" y="2657475"/>
          <p14:tracePt t="99466" x="2257425" y="2657475"/>
          <p14:tracePt t="99474" x="2262188" y="2652713"/>
          <p14:tracePt t="99482" x="2271713" y="2647950"/>
          <p14:tracePt t="99493" x="2286000" y="2647950"/>
          <p14:tracePt t="99517" x="2295525" y="2647950"/>
          <p14:tracePt t="99519" x="2324100" y="2647950"/>
          <p14:tracePt t="99535" x="2352675" y="2647950"/>
          <p14:tracePt t="99550" x="2381250" y="2647950"/>
          <p14:tracePt t="99568" x="2419350" y="2647950"/>
          <p14:tracePt t="99585" x="2447925" y="2647950"/>
          <p14:tracePt t="99585" x="2457450" y="2647950"/>
          <p14:tracePt t="99602" x="2476500" y="2647950"/>
          <p14:tracePt t="99616" x="2533650" y="2647950"/>
          <p14:tracePt t="99635" x="2576513" y="2643188"/>
          <p14:tracePt t="99650" x="2609850" y="2643188"/>
          <p14:tracePt t="99667" x="2638425" y="2643188"/>
          <p14:tracePt t="99684" x="2671763" y="2643188"/>
          <p14:tracePt t="99700" x="2690813" y="2643188"/>
          <p14:tracePt t="99717" x="2705100" y="2643188"/>
          <p14:tracePt t="99734" x="2719388" y="2643188"/>
          <p14:tracePt t="99858" x="2714625" y="2643188"/>
          <p14:tracePt t="99860" x="2705100" y="2643188"/>
          <p14:tracePt t="99871" x="2662238" y="2643188"/>
          <p14:tracePt t="99883" x="2624138" y="2643188"/>
          <p14:tracePt t="99901" x="2557463" y="2643188"/>
          <p14:tracePt t="99916" x="2481263" y="2643188"/>
          <p14:tracePt t="99934" x="2400300" y="2643188"/>
          <p14:tracePt t="99953" x="2328863" y="2633663"/>
          <p14:tracePt t="99966" x="2252663" y="2624138"/>
          <p14:tracePt t="99966" x="2228850" y="2624138"/>
          <p14:tracePt t="99986" x="2205038" y="2619375"/>
          <p14:tracePt t="100000" x="2162175" y="2619375"/>
          <p14:tracePt t="100019" x="2143125" y="2619375"/>
          <p14:tracePt t="100034" x="2128838" y="2619375"/>
          <p14:tracePt t="100056" x="2090738" y="2619375"/>
          <p14:tracePt t="100066" x="2047875" y="2619375"/>
          <p14:tracePt t="100086" x="2005013" y="2619375"/>
          <p14:tracePt t="100100" x="1976438" y="2619375"/>
          <p14:tracePt t="100117" x="1952625" y="2619375"/>
          <p14:tracePt t="100132" x="1947863" y="2619375"/>
          <p14:tracePt t="100132" x="1943100" y="2619375"/>
          <p14:tracePt t="100156" x="1933575" y="2619375"/>
          <p14:tracePt t="100167" x="1919288" y="2619375"/>
          <p14:tracePt t="100184" x="1900238" y="2614613"/>
          <p14:tracePt t="100200" x="1862138" y="2614613"/>
          <p14:tracePt t="100219" x="1838325" y="2614613"/>
          <p14:tracePt t="100233" x="1814513" y="2605088"/>
          <p14:tracePt t="100252" x="1800225" y="2605088"/>
          <p14:tracePt t="100267" x="1795463" y="2605088"/>
          <p14:tracePt t="100419" x="1795463" y="2595563"/>
          <p14:tracePt t="100433" x="1809750" y="2595563"/>
          <p14:tracePt t="100442" x="1824038" y="2595563"/>
          <p14:tracePt t="100447" x="1838325" y="2595563"/>
          <p14:tracePt t="100454" x="1862138" y="2590800"/>
          <p14:tracePt t="100467" x="1895475" y="2590800"/>
          <p14:tracePt t="100485" x="1924050" y="2590800"/>
          <p14:tracePt t="100501" x="1952625" y="2590800"/>
          <p14:tracePt t="100519" x="1981200" y="2590800"/>
          <p14:tracePt t="100533" x="2009775" y="2590800"/>
          <p14:tracePt t="100552" x="2038350" y="2590800"/>
          <p14:tracePt t="100566" x="2076450" y="2590800"/>
          <p14:tracePt t="100566" x="2090738" y="2590800"/>
          <p14:tracePt t="100586" x="2100263" y="2590800"/>
          <p14:tracePt t="100600" x="2133600" y="2590800"/>
          <p14:tracePt t="100619" x="2152650" y="2595563"/>
          <p14:tracePt t="100634" x="2162175" y="2595563"/>
          <p14:tracePt t="100652" x="2185988" y="2595563"/>
          <p14:tracePt t="100667" x="2195513" y="2600325"/>
          <p14:tracePt t="100685" x="2238375" y="2600325"/>
          <p14:tracePt t="100700" x="2262188" y="2609850"/>
          <p14:tracePt t="100719" x="2286000" y="2609850"/>
          <p14:tracePt t="100733" x="2305050" y="2614613"/>
          <p14:tracePt t="100751" x="2319338" y="2619375"/>
          <p14:tracePt t="100767" x="2328863" y="2619375"/>
          <p14:tracePt t="100767" x="2338388" y="2619375"/>
          <p14:tracePt t="100799" x="2347913" y="2624138"/>
          <p14:tracePt t="100801" x="2371725" y="2624138"/>
          <p14:tracePt t="100819" x="2390775" y="2628900"/>
          <p14:tracePt t="100835" x="2400300" y="2628900"/>
          <p14:tracePt t="100852" x="2419350" y="2628900"/>
          <p14:tracePt t="100867" x="2433638" y="2633663"/>
          <p14:tracePt t="100885" x="2452688" y="2633663"/>
          <p14:tracePt t="100901" x="2476500" y="2633663"/>
          <p14:tracePt t="100918" x="2495550" y="2643188"/>
          <p14:tracePt t="100934" x="2509838" y="2643188"/>
          <p14:tracePt t="101025" x="2524125" y="2643188"/>
          <p14:tracePt t="101057" x="2528888" y="2643188"/>
          <p14:tracePt t="101072" x="2533650" y="2643188"/>
          <p14:tracePt t="101098" x="2538413" y="2638425"/>
          <p14:tracePt t="101106" x="2547938" y="2638425"/>
          <p14:tracePt t="101110" x="2552700" y="2638425"/>
          <p14:tracePt t="101122" x="2557463" y="2633663"/>
          <p14:tracePt t="101134" x="2576513" y="2633663"/>
          <p14:tracePt t="101152" x="2581275" y="2633663"/>
          <p14:tracePt t="101167" x="2595563" y="2624138"/>
          <p14:tracePt t="101167" x="2600325" y="2624138"/>
          <p14:tracePt t="101211" x="2605088" y="2624138"/>
          <p14:tracePt t="101242" x="2609850" y="2624138"/>
          <p14:tracePt t="101254" x="2624138" y="2619375"/>
          <p14:tracePt t="101266" x="2633663" y="2619375"/>
          <p14:tracePt t="101269" x="2638425" y="2614613"/>
          <p14:tracePt t="101682" x="2633663" y="2614613"/>
          <p14:tracePt t="101698" x="2628900" y="2614613"/>
          <p14:tracePt t="101762" x="2614613" y="2614613"/>
          <p14:tracePt t="101778" x="2609850" y="2614613"/>
          <p14:tracePt t="101779" x="2605088" y="2614613"/>
          <p14:tracePt t="101800" x="2590800" y="2614613"/>
          <p14:tracePt t="101817" x="2586038" y="2605088"/>
          <p14:tracePt t="101849" x="2581275" y="2605088"/>
          <p14:tracePt t="101871" x="2562225" y="2605088"/>
          <p14:tracePt t="101890" x="2552700" y="2600325"/>
          <p14:tracePt t="101892" x="2547938" y="2595563"/>
          <p14:tracePt t="101902" x="2538413" y="2595563"/>
          <p14:tracePt t="101916" x="2509838" y="2586038"/>
          <p14:tracePt t="101935" x="2486025" y="2586038"/>
          <p14:tracePt t="101950" x="2466975" y="2581275"/>
          <p14:tracePt t="101968" x="2457450" y="2571750"/>
          <p14:tracePt t="103074" x="2471738" y="2571750"/>
          <p14:tracePt t="103081" x="2481263" y="2576513"/>
          <p14:tracePt t="103088" x="2505075" y="2581275"/>
          <p14:tracePt t="103100" x="2528888" y="2590800"/>
          <p14:tracePt t="103117" x="2552700" y="2590800"/>
          <p14:tracePt t="103133" x="2576513" y="2600325"/>
          <p14:tracePt t="103150" x="2600325" y="2609850"/>
          <p14:tracePt t="103167" x="2643188" y="2619375"/>
          <p14:tracePt t="103183" x="2662238" y="2619375"/>
          <p14:tracePt t="103200" x="2695575" y="2624138"/>
          <p14:tracePt t="103216" x="2724150" y="2624138"/>
          <p14:tracePt t="103235" x="2743200" y="2624138"/>
          <p14:tracePt t="103252" x="2762250" y="2624138"/>
          <p14:tracePt t="103266" x="2786063" y="2624138"/>
          <p14:tracePt t="103286" x="2795588" y="2624138"/>
          <p14:tracePt t="103299" x="2819400" y="2624138"/>
          <p14:tracePt t="103318" x="2824163" y="2624138"/>
          <p14:tracePt t="103334" x="2838450" y="2628900"/>
          <p14:tracePt t="103351" x="2852738" y="2628900"/>
          <p14:tracePt t="103366" x="2871788" y="2628900"/>
          <p14:tracePt t="103366" x="2876550" y="2628900"/>
          <p14:tracePt t="103387" x="2881313" y="2628900"/>
          <p14:tracePt t="103400" x="2924175" y="2633663"/>
          <p14:tracePt t="103419" x="2957513" y="2643188"/>
          <p14:tracePt t="103433" x="3000375" y="2647950"/>
          <p14:tracePt t="103451" x="3033713" y="2657475"/>
          <p14:tracePt t="103466" x="3062288" y="2667000"/>
          <p14:tracePt t="103485" x="3081338" y="2671763"/>
          <p14:tracePt t="103502" x="3095625" y="2671763"/>
          <p14:tracePt t="103518" x="3109913" y="2671763"/>
          <p14:tracePt t="103533" x="3138488" y="2676525"/>
          <p14:tracePt t="103552" x="3162300" y="2681288"/>
          <p14:tracePt t="103566" x="3186113" y="2681288"/>
          <p14:tracePt t="103566" x="3195638" y="2686050"/>
          <p14:tracePt t="103586" x="3205163" y="2686050"/>
          <p14:tracePt t="103600" x="3248025" y="2700338"/>
          <p14:tracePt t="103619" x="3281363" y="2709863"/>
          <p14:tracePt t="103634" x="3300413" y="2714625"/>
          <p14:tracePt t="103652" x="3309938" y="2714625"/>
          <p14:tracePt t="103666" x="3319463" y="2714625"/>
          <p14:tracePt t="103746" x="3324225" y="2714625"/>
          <p14:tracePt t="103769" x="3328988" y="2714625"/>
          <p14:tracePt t="103777" x="3343275" y="2714625"/>
          <p14:tracePt t="103788" x="3348038" y="2714625"/>
          <p14:tracePt t="103798" x="3362325" y="2714625"/>
          <p14:tracePt t="103815" x="3390900" y="2714625"/>
          <p14:tracePt t="103835" x="3400425" y="2714625"/>
          <p14:tracePt t="103851" x="3409950" y="2714625"/>
          <p14:tracePt t="103866" x="3429000" y="2714625"/>
          <p14:tracePt t="103884" x="3443288" y="2700338"/>
          <p14:tracePt t="103899" x="3457575" y="2695575"/>
          <p14:tracePt t="103917" x="3471863" y="2690813"/>
          <p14:tracePt t="103933" x="3486150" y="2681288"/>
          <p14:tracePt t="103951" x="3495675" y="2671763"/>
          <p14:tracePt t="103966" x="3505200" y="2667000"/>
          <p14:tracePt t="103966" x="3509963" y="2652713"/>
          <p14:tracePt t="104008" x="3519488" y="2638425"/>
          <p14:tracePt t="104026" x="3529013" y="2628900"/>
          <p14:tracePt t="104028" x="3529013" y="2624138"/>
          <p14:tracePt t="104050" x="3533775" y="2614613"/>
          <p14:tracePt t="104053" x="3538538" y="2600325"/>
          <p14:tracePt t="104066" x="3543300" y="2590800"/>
          <p14:tracePt t="104083" x="3548063" y="2586038"/>
          <p14:tracePt t="104098" x="3557588" y="2581275"/>
          <p14:tracePt t="104137" x="3567113" y="2576513"/>
          <p14:tracePt t="104234" x="3571875" y="2576513"/>
          <p14:tracePt t="104250" x="3571875" y="2586038"/>
          <p14:tracePt t="104258" x="3571875" y="2595563"/>
          <p14:tracePt t="104266" x="3571875" y="2600325"/>
          <p14:tracePt t="104282" x="3571875" y="2619375"/>
          <p14:tracePt t="104284" x="3571875" y="2628900"/>
          <p14:tracePt t="104301" x="3571875" y="2638425"/>
          <p14:tracePt t="104317" x="3552825" y="2657475"/>
          <p14:tracePt t="104335" x="3529013" y="2667000"/>
          <p14:tracePt t="104353" x="3500438" y="2671763"/>
          <p14:tracePt t="104367" x="3452813" y="2681288"/>
          <p14:tracePt t="104385" x="3395663" y="2686050"/>
          <p14:tracePt t="104401" x="3286125" y="2686050"/>
          <p14:tracePt t="104419" x="3195638" y="2686050"/>
          <p14:tracePt t="104434" x="3109913" y="2686050"/>
          <p14:tracePt t="104451" x="3038475" y="2686050"/>
          <p14:tracePt t="104467" x="2962275" y="2686050"/>
          <p14:tracePt t="104484" x="2890838" y="2686050"/>
          <p14:tracePt t="104502" x="2824163" y="2686050"/>
          <p14:tracePt t="104518" x="2757488" y="2686050"/>
          <p14:tracePt t="104534" x="2690813" y="2686050"/>
          <p14:tracePt t="104552" x="2609850" y="2686050"/>
          <p14:tracePt t="104567" x="2533650" y="2686050"/>
          <p14:tracePt t="104567" x="2490788" y="2686050"/>
          <p14:tracePt t="104587" x="2447925" y="2686050"/>
          <p14:tracePt t="104600" x="2366963" y="2686050"/>
          <p14:tracePt t="104600" x="2338388" y="2686050"/>
          <p14:tracePt t="104619" x="2300288" y="2686050"/>
          <p14:tracePt t="104634" x="2214563" y="2686050"/>
          <p14:tracePt t="104651" x="2162175" y="2686050"/>
          <p14:tracePt t="104666" x="2109788" y="2686050"/>
          <p14:tracePt t="104683" x="2062163" y="2686050"/>
          <p14:tracePt t="104700" x="2028825" y="2676525"/>
          <p14:tracePt t="104717" x="2000250" y="2671763"/>
          <p14:tracePt t="104732" x="1981200" y="2671763"/>
          <p14:tracePt t="104749" x="1976438" y="2671763"/>
          <p14:tracePt t="104767" x="1966913" y="2671763"/>
          <p14:tracePt t="104784" x="1957388" y="2667000"/>
          <p14:tracePt t="104800" x="1952625" y="2667000"/>
          <p14:tracePt t="104962" x="1952625" y="2662238"/>
          <p14:tracePt t="104967" x="1952625" y="2652713"/>
          <p14:tracePt t="104971" x="1957388" y="2647950"/>
          <p14:tracePt t="104983" x="1981200" y="2633663"/>
          <p14:tracePt t="105016" x="1985963" y="2624138"/>
          <p14:tracePt t="105019" x="1995488" y="2614613"/>
          <p14:tracePt t="105036" x="2005013" y="2605088"/>
          <p14:tracePt t="105051" x="2014538" y="2595563"/>
          <p14:tracePt t="105068" x="2033588" y="2595563"/>
          <p14:tracePt t="105082" x="2052638" y="2590800"/>
          <p14:tracePt t="105102" x="2071688" y="2590800"/>
          <p14:tracePt t="105117" x="2090738" y="2586038"/>
          <p14:tracePt t="105134" x="2128838" y="2581275"/>
          <p14:tracePt t="105151" x="2162175" y="2566988"/>
          <p14:tracePt t="105167" x="2219325" y="2562225"/>
          <p14:tracePt t="105183" x="2247900" y="2552700"/>
          <p14:tracePt t="105183" x="2271713" y="2552700"/>
          <p14:tracePt t="105203" x="2286000" y="2552700"/>
          <p14:tracePt t="105216" x="2328863" y="2552700"/>
          <p14:tracePt t="105235" x="2343150" y="2552700"/>
          <p14:tracePt t="105250" x="2362200" y="2552700"/>
          <p14:tracePt t="105268" x="2376488" y="2552700"/>
          <p14:tracePt t="105283" x="2395538" y="2552700"/>
          <p14:tracePt t="105303" x="2424113" y="2557463"/>
          <p14:tracePt t="105316" x="2462213" y="2571750"/>
          <p14:tracePt t="105336" x="2490788" y="2581275"/>
          <p14:tracePt t="105349" x="2505075" y="2586038"/>
          <p14:tracePt t="105366" x="2509838" y="2590800"/>
          <p14:tracePt t="105513" x="2519363" y="2595563"/>
          <p14:tracePt t="105545" x="2524125" y="2600325"/>
          <p14:tracePt t="105557" x="2528888" y="2609850"/>
          <p14:tracePt t="105577" x="2538413" y="2619375"/>
          <p14:tracePt t="105601" x="2543175" y="2624138"/>
          <p14:tracePt t="105621" x="2547938" y="2628900"/>
          <p14:tracePt t="105625" x="2557463" y="2633663"/>
          <p14:tracePt t="105631" x="2562225" y="2638425"/>
          <p14:tracePt t="105648" x="2571750" y="2643188"/>
          <p14:tracePt t="105665" x="2581275" y="2657475"/>
          <p14:tracePt t="105681" x="2595563" y="2671763"/>
          <p14:tracePt t="105698" x="2609850" y="2681288"/>
          <p14:tracePt t="105715" x="2643188" y="2695575"/>
          <p14:tracePt t="105731" x="2671763" y="2714625"/>
          <p14:tracePt t="105747" x="2709863" y="2733675"/>
          <p14:tracePt t="105764" x="2743200" y="2762250"/>
          <p14:tracePt t="105780" x="2776538" y="2781300"/>
          <p14:tracePt t="105797" x="2800350" y="2814638"/>
          <p14:tracePt t="105813" x="2833688" y="2862263"/>
          <p14:tracePt t="105831" x="2852738" y="2886075"/>
          <p14:tracePt t="105847" x="2876550" y="2933700"/>
          <p14:tracePt t="105864" x="2905125" y="3000375"/>
          <p14:tracePt t="105880" x="2909888" y="3048000"/>
          <p14:tracePt t="105898" x="2924175" y="3100388"/>
          <p14:tracePt t="105914" x="2928938" y="3148013"/>
          <p14:tracePt t="105931" x="2928938" y="3195638"/>
          <p14:tracePt t="105947" x="2933700" y="3243263"/>
          <p14:tracePt t="105964" x="2938463" y="3286125"/>
          <p14:tracePt t="105980" x="2947988" y="3338513"/>
          <p14:tracePt t="105998" x="2947988" y="3381375"/>
          <p14:tracePt t="106014" x="2957513" y="3433763"/>
          <p14:tracePt t="106031" x="2957513" y="3490913"/>
          <p14:tracePt t="106047" x="2957513" y="3538538"/>
          <p14:tracePt t="106047" x="2957513" y="3567113"/>
          <p14:tracePt t="106065" x="2957513" y="3600450"/>
          <p14:tracePt t="106080" x="2957513" y="3638550"/>
          <p14:tracePt t="106097" x="2957513" y="3671888"/>
          <p14:tracePt t="106114" x="2957513" y="3690938"/>
          <p14:tracePt t="106131" x="2957513" y="3724275"/>
          <p14:tracePt t="106147" x="2957513" y="3757613"/>
          <p14:tracePt t="106164" x="2957513" y="3795713"/>
          <p14:tracePt t="106181" x="2952750" y="3848100"/>
          <p14:tracePt t="106197" x="2947988" y="3910013"/>
          <p14:tracePt t="106214" x="2943225" y="3967163"/>
          <p14:tracePt t="106231" x="2943225" y="4019550"/>
          <p14:tracePt t="106247" x="2938463" y="4062413"/>
          <p14:tracePt t="106247" x="2933700" y="4076700"/>
          <p14:tracePt t="106265" x="2928938" y="4090988"/>
          <p14:tracePt t="106281" x="2924175" y="4119563"/>
          <p14:tracePt t="106297" x="2924175" y="4138613"/>
          <p14:tracePt t="106314" x="2909888" y="4162425"/>
          <p14:tracePt t="106331" x="2905125" y="4186238"/>
          <p14:tracePt t="106347" x="2895600" y="4219575"/>
          <p14:tracePt t="106364" x="2890838" y="4233863"/>
          <p14:tracePt t="106380" x="2890838" y="4248150"/>
          <p14:tracePt t="106398" x="2886075" y="4271963"/>
          <p14:tracePt t="106414" x="2876550" y="4295775"/>
          <p14:tracePt t="106431" x="2876550" y="4324350"/>
          <p14:tracePt t="106447" x="2876550" y="4338638"/>
          <p14:tracePt t="106464" x="2876550" y="4357688"/>
          <p14:tracePt t="106481" x="2876550" y="4362450"/>
          <p14:tracePt t="106498" x="2876550" y="4367213"/>
          <p14:tracePt t="106561" x="2876550" y="4381500"/>
          <p14:tracePt t="106577" x="2881313" y="4386263"/>
          <p14:tracePt t="106583" x="2890838" y="4386263"/>
          <p14:tracePt t="106588" x="2895600" y="4386263"/>
          <p14:tracePt t="106597" x="2924175" y="4391025"/>
          <p14:tracePt t="106614" x="2947988" y="4395788"/>
          <p14:tracePt t="106631" x="2976563" y="4395788"/>
          <p14:tracePt t="106647" x="2995613" y="4410075"/>
          <p14:tracePt t="106664" x="3033713" y="4410075"/>
          <p14:tracePt t="106681" x="3052763" y="4410075"/>
          <p14:tracePt t="106697" x="3062288" y="4410075"/>
          <p14:tracePt t="106714" x="3081338" y="4410075"/>
          <p14:tracePt t="106731" x="3090863" y="4410075"/>
          <p14:tracePt t="106747" x="3105150" y="4395788"/>
          <p14:tracePt t="106764" x="3124200" y="4381500"/>
          <p14:tracePt t="106781" x="3138488" y="4362450"/>
          <p14:tracePt t="106797" x="3143250" y="4338638"/>
          <p14:tracePt t="106815" x="3148013" y="4314825"/>
          <p14:tracePt t="106831" x="3148013" y="4295775"/>
          <p14:tracePt t="106848" x="3148013" y="4262438"/>
          <p14:tracePt t="106864" x="3148013" y="4229100"/>
          <p14:tracePt t="106882" x="3148013" y="4219575"/>
          <p14:tracePt t="106897" x="3148013" y="4195763"/>
          <p14:tracePt t="106914" x="3148013" y="4191000"/>
          <p14:tracePt t="106931" x="3148013" y="4181475"/>
          <p14:tracePt t="106948" x="3138488" y="4171950"/>
          <p14:tracePt t="106964" x="3133725" y="4167188"/>
          <p14:tracePt t="106981" x="3114675" y="4143375"/>
          <p14:tracePt t="106998" x="3086100" y="4124325"/>
          <p14:tracePt t="107015" x="3052763" y="4110038"/>
          <p14:tracePt t="107031" x="3014663" y="4086225"/>
          <p14:tracePt t="107048" x="2995613" y="4081463"/>
          <p14:tracePt t="107064" x="2976563" y="4071938"/>
          <p14:tracePt t="107081" x="2957513" y="4067175"/>
          <p14:tracePt t="107098" x="2947988" y="4062413"/>
          <p14:tracePt t="107115" x="2924175" y="4062413"/>
          <p14:tracePt t="107131" x="2890838" y="4062413"/>
          <p14:tracePt t="107148" x="2847975" y="4062413"/>
          <p14:tracePt t="107164" x="2809875" y="4062413"/>
          <p14:tracePt t="107182" x="2767013" y="4071938"/>
          <p14:tracePt t="107198" x="2733675" y="4081463"/>
          <p14:tracePt t="107215" x="2714625" y="4090988"/>
          <p14:tracePt t="107231" x="2705100" y="4105275"/>
          <p14:tracePt t="107248" x="2690813" y="4114800"/>
          <p14:tracePt t="107264" x="2686050" y="4129088"/>
          <p14:tracePt t="107282" x="2686050" y="4157663"/>
          <p14:tracePt t="107298" x="2686050" y="4171950"/>
          <p14:tracePt t="107315" x="2686050" y="4181475"/>
          <p14:tracePt t="107331" x="2686050" y="4195763"/>
          <p14:tracePt t="107348" x="2686050" y="4205288"/>
          <p14:tracePt t="107365" x="2686050" y="4214813"/>
          <p14:tracePt t="107381" x="2695575" y="4224338"/>
          <p14:tracePt t="107398" x="2700338" y="4229100"/>
          <p14:tracePt t="107415" x="2719388" y="4238625"/>
          <p14:tracePt t="107431" x="2728913" y="4248150"/>
          <p14:tracePt t="107448" x="2738438" y="4257675"/>
          <p14:tracePt t="107465" x="2757488" y="4267200"/>
          <p14:tracePt t="107480" x="2776538" y="4267200"/>
          <p14:tracePt t="107497" x="2790825" y="4276725"/>
          <p14:tracePt t="107514" x="2819400" y="4276725"/>
          <p14:tracePt t="107530" x="2843213" y="4276725"/>
          <p14:tracePt t="107547" x="2871788" y="4276725"/>
          <p14:tracePt t="107563" x="2905125" y="4276725"/>
          <p14:tracePt t="107581" x="2943225" y="4276725"/>
          <p14:tracePt t="107597" x="2981325" y="4276725"/>
          <p14:tracePt t="107614" x="3009900" y="4276725"/>
          <p14:tracePt t="107630" x="3038475" y="4276725"/>
          <p14:tracePt t="107647" x="3057525" y="4276725"/>
          <p14:tracePt t="107664" x="3086100" y="4276725"/>
          <p14:tracePt t="107681" x="3105150" y="4267200"/>
          <p14:tracePt t="107697" x="3138488" y="4248150"/>
          <p14:tracePt t="107714" x="3171825" y="4238625"/>
          <p14:tracePt t="107730" x="3190875" y="4229100"/>
          <p14:tracePt t="107747" x="3219450" y="4219575"/>
          <p14:tracePt t="107764" x="3238500" y="4214813"/>
          <p14:tracePt t="107781" x="3248025" y="4200525"/>
          <p14:tracePt t="107797" x="3252788" y="4195763"/>
          <p14:tracePt t="107814" x="3262313" y="4186238"/>
          <p14:tracePt t="107830" x="3271838" y="4181475"/>
          <p14:tracePt t="107847" x="3276600" y="4176713"/>
          <p14:tracePt t="107864" x="3281363" y="4167188"/>
          <p14:tracePt t="107881" x="3286125" y="4162425"/>
          <p14:tracePt t="107897" x="3290888" y="4152900"/>
          <p14:tracePt t="108016" x="3290888" y="4148138"/>
          <p14:tracePt t="108040" x="3290888" y="4143375"/>
          <p14:tracePt t="108064" x="3286125" y="4138613"/>
          <p14:tracePt t="108080" x="3281363" y="4133850"/>
          <p14:tracePt t="108088" x="3267075" y="4129088"/>
          <p14:tracePt t="108096" x="3262313" y="4119563"/>
          <p14:tracePt t="108103" x="3252788" y="4086225"/>
          <p14:tracePt t="108114" x="3238500" y="4048125"/>
          <p14:tracePt t="108130" x="3228975" y="4024313"/>
          <p14:tracePt t="108147" x="3209925" y="3995738"/>
          <p14:tracePt t="108164" x="3205163" y="3981450"/>
          <p14:tracePt t="108181" x="3205163" y="3967163"/>
          <p14:tracePt t="108197" x="3200400" y="3952875"/>
          <p14:tracePt t="108609" x="3195638" y="3948113"/>
          <p14:tracePt t="108764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 bwMode="auto">
          <a:xfrm>
            <a:off x="4400280" y="2577986"/>
            <a:ext cx="838455" cy="27843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432100" y="562761"/>
            <a:ext cx="2124278" cy="369334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Network Design</a:t>
            </a:r>
          </a:p>
          <a:p>
            <a:pPr algn="l">
              <a:tabLst>
                <a:tab pos="180864" algn="l"/>
              </a:tabLst>
            </a:pP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Signal Distribution–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Design Parameters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6258" y="941908"/>
            <a:ext cx="6123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outputs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desirable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extended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Sufficient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delay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seperation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(time-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gating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power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distribution</a:t>
            </a:r>
            <a:endParaRPr lang="de-DE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00" y="562761"/>
            <a:ext cx="2124278" cy="369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/>
          <p:nvPr/>
        </p:nvSpPr>
        <p:spPr bwMode="auto">
          <a:xfrm>
            <a:off x="2581246" y="1848509"/>
            <a:ext cx="1328656" cy="47530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293" b="3552"/>
          <a:stretch/>
        </p:blipFill>
        <p:spPr bwMode="auto">
          <a:xfrm>
            <a:off x="2613057" y="1953367"/>
            <a:ext cx="1265035" cy="2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386460" y="3013101"/>
            <a:ext cx="2439241" cy="475305"/>
            <a:chOff x="386460" y="2738497"/>
            <a:chExt cx="2439241" cy="475305"/>
          </a:xfrm>
        </p:grpSpPr>
        <p:sp>
          <p:nvSpPr>
            <p:cNvPr id="28" name="Rechteck 27"/>
            <p:cNvSpPr/>
            <p:nvPr/>
          </p:nvSpPr>
          <p:spPr bwMode="auto">
            <a:xfrm>
              <a:off x="386460" y="2738497"/>
              <a:ext cx="2439241" cy="4753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27" r="6431" b="83499"/>
            <a:stretch/>
          </p:blipFill>
          <p:spPr bwMode="auto">
            <a:xfrm>
              <a:off x="448335" y="2841624"/>
              <a:ext cx="2327059" cy="279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405993" y="3700893"/>
            <a:ext cx="2439241" cy="475305"/>
            <a:chOff x="405993" y="3426700"/>
            <a:chExt cx="2439241" cy="475305"/>
          </a:xfrm>
        </p:grpSpPr>
        <p:sp>
          <p:nvSpPr>
            <p:cNvPr id="29" name="Rechteck 28"/>
            <p:cNvSpPr/>
            <p:nvPr/>
          </p:nvSpPr>
          <p:spPr bwMode="auto">
            <a:xfrm>
              <a:off x="405993" y="3426700"/>
              <a:ext cx="2439241" cy="4753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1" t="20776" r="7527" b="53083"/>
            <a:stretch/>
          </p:blipFill>
          <p:spPr bwMode="auto">
            <a:xfrm>
              <a:off x="489585" y="3441366"/>
              <a:ext cx="2283245" cy="443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uppieren 2"/>
          <p:cNvGrpSpPr/>
          <p:nvPr/>
        </p:nvGrpSpPr>
        <p:grpSpPr>
          <a:xfrm>
            <a:off x="3608237" y="3700893"/>
            <a:ext cx="2669633" cy="475305"/>
            <a:chOff x="3608237" y="3434491"/>
            <a:chExt cx="2669633" cy="475305"/>
          </a:xfrm>
        </p:grpSpPr>
        <p:sp>
          <p:nvSpPr>
            <p:cNvPr id="33" name="Rechteck 32"/>
            <p:cNvSpPr/>
            <p:nvPr/>
          </p:nvSpPr>
          <p:spPr bwMode="auto">
            <a:xfrm>
              <a:off x="3608237" y="3434491"/>
              <a:ext cx="2669633" cy="4753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4" t="75000" r="1925"/>
            <a:stretch/>
          </p:blipFill>
          <p:spPr bwMode="auto">
            <a:xfrm>
              <a:off x="3628863" y="3456410"/>
              <a:ext cx="2613808" cy="42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uppieren 12"/>
          <p:cNvGrpSpPr/>
          <p:nvPr/>
        </p:nvGrpSpPr>
        <p:grpSpPr>
          <a:xfrm>
            <a:off x="3608237" y="3013101"/>
            <a:ext cx="2439241" cy="475305"/>
            <a:chOff x="3608237" y="2747110"/>
            <a:chExt cx="2439241" cy="475305"/>
          </a:xfrm>
        </p:grpSpPr>
        <p:sp>
          <p:nvSpPr>
            <p:cNvPr id="31" name="Rechteck 30"/>
            <p:cNvSpPr/>
            <p:nvPr/>
          </p:nvSpPr>
          <p:spPr bwMode="auto">
            <a:xfrm>
              <a:off x="3608237" y="2747110"/>
              <a:ext cx="2439241" cy="4753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55" t="50000" r="7615" b="25000"/>
            <a:stretch/>
          </p:blipFill>
          <p:spPr bwMode="auto">
            <a:xfrm>
              <a:off x="3657601" y="2772874"/>
              <a:ext cx="2323814" cy="42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47" t="57615" r="79191" b="35133"/>
            <a:stretch/>
          </p:blipFill>
          <p:spPr bwMode="auto">
            <a:xfrm>
              <a:off x="4037861" y="2879064"/>
              <a:ext cx="132312" cy="122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hteck 38"/>
            <p:cNvSpPr/>
            <p:nvPr/>
          </p:nvSpPr>
          <p:spPr bwMode="auto">
            <a:xfrm>
              <a:off x="3764513" y="2903841"/>
              <a:ext cx="147567" cy="15527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34" t="55037" r="70120" b="35421"/>
            <a:stretch/>
          </p:blipFill>
          <p:spPr bwMode="auto">
            <a:xfrm>
              <a:off x="3792554" y="2867347"/>
              <a:ext cx="97047" cy="16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Rechteck 41"/>
          <p:cNvSpPr/>
          <p:nvPr/>
        </p:nvSpPr>
        <p:spPr bwMode="auto">
          <a:xfrm>
            <a:off x="1186852" y="2572235"/>
            <a:ext cx="838455" cy="27843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0" t="1" r="4293" b="15088"/>
          <a:stretch/>
        </p:blipFill>
        <p:spPr bwMode="auto">
          <a:xfrm>
            <a:off x="1238610" y="2584861"/>
            <a:ext cx="749137" cy="233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" t="20317" r="38675" b="3551"/>
          <a:stretch/>
        </p:blipFill>
        <p:spPr bwMode="auto">
          <a:xfrm>
            <a:off x="4484076" y="2628181"/>
            <a:ext cx="721844" cy="209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Gewinkelte Verbindung 14"/>
          <p:cNvCxnSpPr>
            <a:stCxn id="7" idx="3"/>
            <a:endCxn id="46" idx="0"/>
          </p:cNvCxnSpPr>
          <p:nvPr/>
        </p:nvCxnSpPr>
        <p:spPr bwMode="auto">
          <a:xfrm>
            <a:off x="3909902" y="2086162"/>
            <a:ext cx="909606" cy="49182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8" name="Gewinkelte Verbindung 2047"/>
          <p:cNvCxnSpPr>
            <a:stCxn id="7" idx="1"/>
            <a:endCxn id="42" idx="0"/>
          </p:cNvCxnSpPr>
          <p:nvPr/>
        </p:nvCxnSpPr>
        <p:spPr bwMode="auto">
          <a:xfrm rot="10800000" flipV="1">
            <a:off x="1606080" y="2086161"/>
            <a:ext cx="975166" cy="48607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2" name="Rechteck 51"/>
          <p:cNvSpPr/>
          <p:nvPr/>
        </p:nvSpPr>
        <p:spPr>
          <a:xfrm>
            <a:off x="6432253" y="4260410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l-G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D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splitting</a:t>
            </a:r>
            <a:r>
              <a:rPr lang="de-DE" sz="1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ratio</a:t>
            </a:r>
            <a:endParaRPr lang="de-DE" sz="1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l-GR" sz="1200" dirty="0">
                <a:solidFill>
                  <a:schemeClr val="tx1"/>
                </a:solidFill>
              </a:rPr>
              <a:t>α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</a:rPr>
              <a:t>: </a:t>
            </a:r>
            <a:r>
              <a:rPr lang="de-DE" sz="1000" dirty="0" err="1">
                <a:solidFill>
                  <a:schemeClr val="tx1"/>
                </a:solidFill>
              </a:rPr>
              <a:t>line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attenuation</a:t>
            </a:r>
            <a:r>
              <a:rPr lang="de-DE" sz="1000" dirty="0">
                <a:solidFill>
                  <a:schemeClr val="tx1"/>
                </a:solidFill>
              </a:rPr>
              <a:t> (1/m)</a:t>
            </a:r>
            <a:endParaRPr lang="el-GR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55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42"/>
    </mc:Choice>
    <mc:Fallback xmlns="">
      <p:transition spd="slow" advTm="110042"/>
    </mc:Fallback>
  </mc:AlternateContent>
  <p:extLst mod="1">
    <p:ext uri="{3A86A75C-4F4B-4683-9AE1-C65F6400EC91}">
      <p14:laserTraceLst xmlns:p14="http://schemas.microsoft.com/office/powerpoint/2010/main">
        <p14:tracePtLst>
          <p14:tracePt t="36900" x="6276975" y="3448050"/>
          <p14:tracePt t="37025" x="6281738" y="3448050"/>
          <p14:tracePt t="37033" x="6276975" y="3462338"/>
          <p14:tracePt t="37041" x="6257925" y="3467100"/>
          <p14:tracePt t="37050" x="6234113" y="3476625"/>
          <p14:tracePt t="37073" x="6196013" y="3486150"/>
          <p14:tracePt t="37089" x="6172200" y="3486150"/>
          <p14:tracePt t="37105" x="6143625" y="3490913"/>
          <p14:tracePt t="37121" x="6110288" y="3490913"/>
          <p14:tracePt t="37137" x="6076950" y="3490913"/>
          <p14:tracePt t="37154" x="6029325" y="3490913"/>
          <p14:tracePt t="37170" x="5957888" y="3490913"/>
          <p14:tracePt t="37186" x="5895975" y="3490913"/>
          <p14:tracePt t="37202" x="5824538" y="3490913"/>
          <p14:tracePt t="37217" x="5691188" y="3490913"/>
          <p14:tracePt t="37250" x="5600700" y="3490913"/>
          <p14:tracePt t="37258" x="5524500" y="3490913"/>
          <p14:tracePt t="37267" x="5453063" y="3490913"/>
          <p14:tracePt t="37299" x="5381625" y="3490913"/>
          <p14:tracePt t="37305" x="5310188" y="3490913"/>
          <p14:tracePt t="37317" x="5233988" y="3490913"/>
          <p14:tracePt t="37337" x="5153025" y="3490913"/>
          <p14:tracePt t="37353" x="5076825" y="3490913"/>
          <p14:tracePt t="37367" x="5000625" y="3490913"/>
          <p14:tracePt t="37383" x="4905375" y="3490913"/>
          <p14:tracePt t="37403" x="4881563" y="3490913"/>
          <p14:tracePt t="37416" x="4791075" y="3490913"/>
          <p14:tracePt t="37436" x="4724400" y="3490913"/>
          <p14:tracePt t="37450" x="4662488" y="3490913"/>
          <p14:tracePt t="37468" x="4610100" y="3490913"/>
          <p14:tracePt t="37484" x="4562475" y="3490913"/>
          <p14:tracePt t="37503" x="4524375" y="3490913"/>
          <p14:tracePt t="37516" x="4462463" y="3490913"/>
          <p14:tracePt t="37534" x="4400550" y="3490913"/>
          <p14:tracePt t="37549" x="4352925" y="3490913"/>
          <p14:tracePt t="37567" x="4314825" y="3490913"/>
          <p14:tracePt t="37585" x="4271963" y="3490913"/>
          <p14:tracePt t="37585" x="4248150" y="3490913"/>
          <p14:tracePt t="37602" x="4233863" y="3490913"/>
          <p14:tracePt t="37617" x="4181475" y="3490913"/>
          <p14:tracePt t="37635" x="4152900" y="3490913"/>
          <p14:tracePt t="37651" x="4129088" y="3490913"/>
          <p14:tracePt t="37668" x="4100513" y="3486150"/>
          <p14:tracePt t="37684" x="4052888" y="3476625"/>
          <p14:tracePt t="37702" x="4000500" y="3452813"/>
          <p14:tracePt t="37717" x="3976688" y="3448050"/>
          <p14:tracePt t="37735" x="3948113" y="3438525"/>
          <p14:tracePt t="37750" x="3933825" y="3433763"/>
          <p14:tracePt t="37768" x="3929063" y="3429000"/>
          <p14:tracePt t="37783" x="3924300" y="3429000"/>
          <p14:tracePt t="37783" x="3914775" y="3429000"/>
          <p14:tracePt t="37816" x="3895725" y="3419475"/>
          <p14:tracePt t="37818" x="3886200" y="3405188"/>
          <p14:tracePt t="37836" x="3876675" y="3400425"/>
          <p14:tracePt t="37851" x="3862388" y="3390900"/>
          <p14:tracePt t="37868" x="3857625" y="3381375"/>
          <p14:tracePt t="37883" x="3848100" y="3367088"/>
          <p14:tracePt t="37902" x="3848100" y="3362325"/>
          <p14:tracePt t="37916" x="3848100" y="3352800"/>
          <p14:tracePt t="37934" x="3848100" y="3348038"/>
          <p14:tracePt t="37950" x="3848100" y="3338513"/>
          <p14:tracePt t="37968" x="3848100" y="3328988"/>
          <p14:tracePt t="37983" x="3848100" y="3314700"/>
          <p14:tracePt t="37983" x="3848100" y="3305175"/>
          <p14:tracePt t="38004" x="3848100" y="3300413"/>
          <p14:tracePt t="38016" x="3848100" y="3281363"/>
          <p14:tracePt t="38036" x="3848100" y="3276600"/>
          <p14:tracePt t="38050" x="3848100" y="3262313"/>
          <p14:tracePt t="38068" x="3848100" y="3243263"/>
          <p14:tracePt t="38084" x="3857625" y="3224213"/>
          <p14:tracePt t="38102" x="3857625" y="3205163"/>
          <p14:tracePt t="38116" x="3871913" y="3186113"/>
          <p14:tracePt t="38134" x="3876675" y="3171825"/>
          <p14:tracePt t="38150" x="3881438" y="3143250"/>
          <p14:tracePt t="38168" x="3886200" y="3124200"/>
          <p14:tracePt t="38183" x="3900488" y="3086100"/>
          <p14:tracePt t="38203" x="3900488" y="3071813"/>
          <p14:tracePt t="38216" x="3910013" y="3024188"/>
          <p14:tracePt t="38235" x="3929063" y="2995613"/>
          <p14:tracePt t="38250" x="3933825" y="2971800"/>
          <p14:tracePt t="38267" x="3938588" y="2947988"/>
          <p14:tracePt t="38283" x="3943350" y="2924175"/>
          <p14:tracePt t="38301" x="3948113" y="2900363"/>
          <p14:tracePt t="38316" x="3952875" y="2876550"/>
          <p14:tracePt t="38336" x="3967163" y="2838450"/>
          <p14:tracePt t="38349" x="3967163" y="2814638"/>
          <p14:tracePt t="38368" x="3976688" y="2786063"/>
          <p14:tracePt t="38383" x="3976688" y="2762250"/>
          <p14:tracePt t="38383" x="3981450" y="2747963"/>
          <p14:tracePt t="38403" x="3981450" y="2743200"/>
          <p14:tracePt t="38416" x="3981450" y="2724150"/>
          <p14:tracePt t="38435" x="3986213" y="2700338"/>
          <p14:tracePt t="38472" x="3986213" y="2695575"/>
          <p14:tracePt t="38483" x="3986213" y="2690813"/>
          <p14:tracePt t="38484" x="3986213" y="2671763"/>
          <p14:tracePt t="38502" x="3990975" y="2647950"/>
          <p14:tracePt t="38516" x="3990975" y="2643188"/>
          <p14:tracePt t="38533" x="3990975" y="2628900"/>
          <p14:tracePt t="38550" x="4000500" y="2614613"/>
          <p14:tracePt t="38587" x="4000500" y="2600325"/>
          <p14:tracePt t="38589" x="4000500" y="2595563"/>
          <p14:tracePt t="38600" x="4000500" y="2586038"/>
          <p14:tracePt t="38619" x="4000500" y="2576513"/>
          <p14:tracePt t="38634" x="4005263" y="2566988"/>
          <p14:tracePt t="38674" x="4005263" y="2562225"/>
          <p14:tracePt t="38691" x="4010025" y="2543175"/>
          <p14:tracePt t="38706" x="4010025" y="2538413"/>
          <p14:tracePt t="39312" x="4019550" y="2533650"/>
          <p14:tracePt t="39315" x="4024313" y="2533650"/>
          <p14:tracePt t="39322" x="4029075" y="2533650"/>
          <p14:tracePt t="39335" x="4038600" y="2538413"/>
          <p14:tracePt t="39350" x="4048125" y="2538413"/>
          <p14:tracePt t="39366" x="4057650" y="2543175"/>
          <p14:tracePt t="39384" x="4076700" y="2543175"/>
          <p14:tracePt t="39400" x="4105275" y="2557463"/>
          <p14:tracePt t="39418" x="4119563" y="2566988"/>
          <p14:tracePt t="39434" x="4157663" y="2571750"/>
          <p14:tracePt t="39452" x="4205288" y="2576513"/>
          <p14:tracePt t="39467" x="4257675" y="2581275"/>
          <p14:tracePt t="39486" x="4300538" y="2590800"/>
          <p14:tracePt t="39502" x="4343400" y="2595563"/>
          <p14:tracePt t="39518" x="4376738" y="2600325"/>
          <p14:tracePt t="39533" x="4405313" y="2609850"/>
          <p14:tracePt t="39551" x="4433888" y="2609850"/>
          <p14:tracePt t="39567" x="4481513" y="2609850"/>
          <p14:tracePt t="39587" x="4500563" y="2609850"/>
          <p14:tracePt t="39600" x="4548188" y="2609850"/>
          <p14:tracePt t="39619" x="4576763" y="2609850"/>
          <p14:tracePt t="39634" x="4600575" y="2609850"/>
          <p14:tracePt t="39652" x="4638675" y="2609850"/>
          <p14:tracePt t="39666" x="4681538" y="2609850"/>
          <p14:tracePt t="39685" x="4729163" y="2609850"/>
          <p14:tracePt t="39701" x="4786313" y="2609850"/>
          <p14:tracePt t="39718" x="4843463" y="2609850"/>
          <p14:tracePt t="39733" x="4895850" y="2609850"/>
          <p14:tracePt t="39752" x="4943475" y="2609850"/>
          <p14:tracePt t="39767" x="4986338" y="2609850"/>
          <p14:tracePt t="39784" x="5029200" y="2619375"/>
          <p14:tracePt t="39800" x="5091113" y="2624138"/>
          <p14:tracePt t="39819" x="5129213" y="2624138"/>
          <p14:tracePt t="39835" x="5172075" y="2624138"/>
          <p14:tracePt t="39851" x="5224463" y="2624138"/>
          <p14:tracePt t="39867" x="5276850" y="2624138"/>
          <p14:tracePt t="39886" x="5324475" y="2624138"/>
          <p14:tracePt t="39900" x="5367338" y="2624138"/>
          <p14:tracePt t="39917" x="5419725" y="2624138"/>
          <p14:tracePt t="39933" x="5457825" y="2624138"/>
          <p14:tracePt t="39951" x="5514975" y="2633663"/>
          <p14:tracePt t="39966" x="5567363" y="2643188"/>
          <p14:tracePt t="39985" x="5614988" y="2647950"/>
          <p14:tracePt t="40001" x="5681663" y="2657475"/>
          <p14:tracePt t="40019" x="5719763" y="2662238"/>
          <p14:tracePt t="40033" x="5767388" y="2671763"/>
          <p14:tracePt t="40051" x="5815013" y="2671763"/>
          <p14:tracePt t="40066" x="5843588" y="2676525"/>
          <p14:tracePt t="40083" x="5881688" y="2676525"/>
          <p14:tracePt t="40099" x="5929313" y="2676525"/>
          <p14:tracePt t="40115" x="5957888" y="2676525"/>
          <p14:tracePt t="40132" x="5986463" y="2676525"/>
          <p14:tracePt t="40132" x="6000750" y="2676525"/>
          <p14:tracePt t="40154" x="6005513" y="2676525"/>
          <p14:tracePt t="40165" x="6029325" y="2676525"/>
          <p14:tracePt t="40183" x="6057900" y="2676525"/>
          <p14:tracePt t="40198" x="6100763" y="2676525"/>
          <p14:tracePt t="40216" x="6143625" y="2676525"/>
          <p14:tracePt t="40231" x="6205538" y="2676525"/>
          <p14:tracePt t="40249" x="6238875" y="2676525"/>
          <p14:tracePt t="40266" x="6272213" y="2681288"/>
          <p14:tracePt t="40282" x="6291263" y="2686050"/>
          <p14:tracePt t="40300" x="6296025" y="2686050"/>
          <p14:tracePt t="40315" x="6305550" y="2690813"/>
          <p14:tracePt t="40332" x="6319838" y="2695575"/>
          <p14:tracePt t="40348" x="6324600" y="2700338"/>
          <p14:tracePt t="40365" x="6329363" y="2709863"/>
          <p14:tracePt t="40382" x="6343650" y="2719388"/>
          <p14:tracePt t="40399" x="6343650" y="2728913"/>
          <p14:tracePt t="40416" x="6348413" y="2747963"/>
          <p14:tracePt t="40433" x="6353175" y="2776538"/>
          <p14:tracePt t="40450" x="6353175" y="2809875"/>
          <p14:tracePt t="40465" x="6353175" y="2833688"/>
          <p14:tracePt t="40482" x="6353175" y="2857500"/>
          <p14:tracePt t="40504" x="6353175" y="2876550"/>
          <p14:tracePt t="40517" x="6353175" y="2890838"/>
          <p14:tracePt t="40536" x="6353175" y="2914650"/>
          <p14:tracePt t="40550" x="6353175" y="2938463"/>
          <p14:tracePt t="40550" x="6353175" y="2943225"/>
          <p14:tracePt t="40570" x="6353175" y="2967038"/>
          <p14:tracePt t="40585" x="6348413" y="3009900"/>
          <p14:tracePt t="40608" x="6348413" y="3019425"/>
          <p14:tracePt t="40616" x="6338888" y="3057525"/>
          <p14:tracePt t="40635" x="6338888" y="3071813"/>
          <p14:tracePt t="40651" x="6334125" y="3100388"/>
          <p14:tracePt t="40669" x="6334125" y="3119438"/>
          <p14:tracePt t="40683" x="6310313" y="3143250"/>
          <p14:tracePt t="40702" x="6286500" y="3167063"/>
          <p14:tracePt t="40717" x="6243638" y="3181350"/>
          <p14:tracePt t="40735" x="6181725" y="3200400"/>
          <p14:tracePt t="40750" x="6119813" y="3224213"/>
          <p14:tracePt t="40768" x="6057900" y="3233738"/>
          <p14:tracePt t="40783" x="5991225" y="3248025"/>
          <p14:tracePt t="40783" x="5953125" y="3257550"/>
          <p14:tracePt t="40816" x="5872163" y="3267075"/>
          <p14:tracePt t="40818" x="5786438" y="3267075"/>
          <p14:tracePt t="40836" x="5691188" y="3276600"/>
          <p14:tracePt t="40850" x="5586413" y="3276600"/>
          <p14:tracePt t="40868" x="5495925" y="3276600"/>
          <p14:tracePt t="40883" x="5419725" y="3276600"/>
          <p14:tracePt t="40902" x="5343525" y="3281363"/>
          <p14:tracePt t="40916" x="5286375" y="3286125"/>
          <p14:tracePt t="40935" x="5219700" y="3286125"/>
          <p14:tracePt t="40950" x="5138738" y="3286125"/>
          <p14:tracePt t="40968" x="5053013" y="3286125"/>
          <p14:tracePt t="40983" x="4972050" y="3290888"/>
          <p14:tracePt t="40983" x="4929188" y="3290888"/>
          <p14:tracePt t="41003" x="4862513" y="3290888"/>
          <p14:tracePt t="41018" x="4800600" y="3290888"/>
          <p14:tracePt t="41037" x="4757738" y="3290888"/>
          <p14:tracePt t="41050" x="4710113" y="3290888"/>
          <p14:tracePt t="41068" x="4657725" y="3290888"/>
          <p14:tracePt t="41085" x="4605338" y="3290888"/>
          <p14:tracePt t="41102" x="4557713" y="3290888"/>
          <p14:tracePt t="41116" x="4495800" y="3300413"/>
          <p14:tracePt t="41135" x="4429125" y="3300413"/>
          <p14:tracePt t="41150" x="4371975" y="3300413"/>
          <p14:tracePt t="41167" x="4314825" y="3300413"/>
          <p14:tracePt t="41184" x="4276725" y="3300413"/>
          <p14:tracePt t="41184" x="4262438" y="3300413"/>
          <p14:tracePt t="41203" x="4248150" y="3300413"/>
          <p14:tracePt t="41216" x="4214813" y="3300413"/>
          <p14:tracePt t="41235" x="4205288" y="3300413"/>
          <p14:tracePt t="41248" x="4162425" y="3300413"/>
          <p14:tracePt t="41266" x="4133850" y="3300413"/>
          <p14:tracePt t="41282" x="4090988" y="3290888"/>
          <p14:tracePt t="41299" x="4062413" y="3290888"/>
          <p14:tracePt t="41315" x="4043363" y="3281363"/>
          <p14:tracePt t="41333" x="4038600" y="3281363"/>
          <p14:tracePt t="41348" x="4033838" y="3276600"/>
          <p14:tracePt t="41366" x="4010025" y="3271838"/>
          <p14:tracePt t="41382" x="3995738" y="3252788"/>
          <p14:tracePt t="41399" x="3981450" y="3228975"/>
          <p14:tracePt t="41415" x="3971925" y="3195638"/>
          <p14:tracePt t="41415" x="3962400" y="3176588"/>
          <p14:tracePt t="41434" x="3952875" y="3167063"/>
          <p14:tracePt t="41449" x="3948113" y="3100388"/>
          <p14:tracePt t="41466" x="3948113" y="3067050"/>
          <p14:tracePt t="41482" x="3948113" y="3024188"/>
          <p14:tracePt t="41501" x="3948113" y="2990850"/>
          <p14:tracePt t="41515" x="3957638" y="2952750"/>
          <p14:tracePt t="41533" x="3986213" y="2914650"/>
          <p14:tracePt t="41549" x="4000500" y="2881313"/>
          <p14:tracePt t="41566" x="4024313" y="2852738"/>
          <p14:tracePt t="41582" x="4052888" y="2824163"/>
          <p14:tracePt t="41599" x="4086225" y="2790825"/>
          <p14:tracePt t="41615" x="4119563" y="2767013"/>
          <p14:tracePt t="41615" x="4138613" y="2752725"/>
          <p14:tracePt t="41634" x="4176713" y="2728913"/>
          <p14:tracePt t="41649" x="4224338" y="2714625"/>
          <p14:tracePt t="41666" x="4271963" y="2695575"/>
          <p14:tracePt t="41683" x="4338638" y="2676525"/>
          <p14:tracePt t="41699" x="4405313" y="2671763"/>
          <p14:tracePt t="41715" x="4486275" y="2662238"/>
          <p14:tracePt t="41733" x="4576763" y="2647950"/>
          <p14:tracePt t="41749" x="4643438" y="2638425"/>
          <p14:tracePt t="41766" x="4705350" y="2633663"/>
          <p14:tracePt t="41782" x="4767263" y="2619375"/>
          <p14:tracePt t="41799" x="4824413" y="2614613"/>
          <p14:tracePt t="41815" x="4895850" y="2614613"/>
          <p14:tracePt t="41815" x="4933950" y="2614613"/>
          <p14:tracePt t="41835" x="5005388" y="2605088"/>
          <p14:tracePt t="41849" x="5067300" y="2605088"/>
          <p14:tracePt t="41866" x="5129213" y="2605088"/>
          <p14:tracePt t="41883" x="5186363" y="2605088"/>
          <p14:tracePt t="41901" x="5248275" y="2605088"/>
          <p14:tracePt t="41917" x="5319713" y="2605088"/>
          <p14:tracePt t="41934" x="5391150" y="2605088"/>
          <p14:tracePt t="41950" x="5453063" y="2605088"/>
          <p14:tracePt t="41967" x="5529263" y="2605088"/>
          <p14:tracePt t="41984" x="5600700" y="2605088"/>
          <p14:tracePt t="41984" x="5634038" y="2605088"/>
          <p14:tracePt t="42003" x="5695950" y="2605088"/>
          <p14:tracePt t="42035" x="5767388" y="2605088"/>
          <p14:tracePt t="42050" x="5819775" y="2605088"/>
          <p14:tracePt t="42053" x="5853113" y="2605088"/>
          <p14:tracePt t="42066" x="5900738" y="2609850"/>
          <p14:tracePt t="42083" x="5938838" y="2624138"/>
          <p14:tracePt t="42101" x="5976938" y="2633663"/>
          <p14:tracePt t="42118" x="6015038" y="2657475"/>
          <p14:tracePt t="42133" x="6053138" y="2681288"/>
          <p14:tracePt t="42151" x="6091238" y="2700338"/>
          <p14:tracePt t="42166" x="6129338" y="2728913"/>
          <p14:tracePt t="42166" x="6138863" y="2738438"/>
          <p14:tracePt t="42187" x="6148388" y="2747963"/>
          <p14:tracePt t="42199" x="6167438" y="2776538"/>
          <p14:tracePt t="42218" x="6176963" y="2800350"/>
          <p14:tracePt t="42234" x="6186488" y="2828925"/>
          <p14:tracePt t="42253" x="6200775" y="2867025"/>
          <p14:tracePt t="42267" x="6215063" y="2890838"/>
          <p14:tracePt t="42285" x="6219825" y="2928938"/>
          <p14:tracePt t="42300" x="6229350" y="2962275"/>
          <p14:tracePt t="42317" x="6238875" y="2986088"/>
          <p14:tracePt t="42334" x="6243638" y="3014663"/>
          <p14:tracePt t="42351" x="6243638" y="3033713"/>
          <p14:tracePt t="42367" x="6248400" y="3062288"/>
          <p14:tracePt t="42384" x="6248400" y="3076575"/>
          <p14:tracePt t="42401" x="6248400" y="3119438"/>
          <p14:tracePt t="42419" x="6248400" y="3143250"/>
          <p14:tracePt t="42434" x="6248400" y="3171825"/>
          <p14:tracePt t="42452" x="6248400" y="3190875"/>
          <p14:tracePt t="42467" x="6248400" y="3219450"/>
          <p14:tracePt t="42485" x="6243638" y="3243263"/>
          <p14:tracePt t="42501" x="6238875" y="3262313"/>
          <p14:tracePt t="42518" x="6234113" y="3281363"/>
          <p14:tracePt t="42534" x="6229350" y="3286125"/>
          <p14:tracePt t="42550" x="6219825" y="3309938"/>
          <p14:tracePt t="42566" x="6205538" y="3328988"/>
          <p14:tracePt t="42602" x="6200775" y="3333750"/>
          <p14:tracePt t="42603" x="6186488" y="3343275"/>
          <p14:tracePt t="42618" x="6162675" y="3362325"/>
          <p14:tracePt t="42634" x="6138863" y="3367088"/>
          <p14:tracePt t="42652" x="6105525" y="3381375"/>
          <p14:tracePt t="42666" x="6062663" y="3390900"/>
          <p14:tracePt t="42685" x="6029325" y="3395663"/>
          <p14:tracePt t="42700" x="5986463" y="3409950"/>
          <p14:tracePt t="42718" x="5972175" y="3414713"/>
          <p14:tracePt t="42733" x="5953125" y="3414713"/>
          <p14:tracePt t="42751" x="5934075" y="3414713"/>
          <p14:tracePt t="42766" x="5919788" y="3419475"/>
          <p14:tracePt t="42784" x="5895975" y="3419475"/>
          <p14:tracePt t="42799" x="5862638" y="3419475"/>
          <p14:tracePt t="42799" x="5843588" y="3424238"/>
          <p14:tracePt t="42818" x="5810250" y="3424238"/>
          <p14:tracePt t="42835" x="5776913" y="3424238"/>
          <p14:tracePt t="42852" x="5738813" y="3424238"/>
          <p14:tracePt t="42867" x="5705475" y="3424238"/>
          <p14:tracePt t="42885" x="5681663" y="3424238"/>
          <p14:tracePt t="42900" x="5638800" y="3424238"/>
          <p14:tracePt t="42917" x="5610225" y="3424238"/>
          <p14:tracePt t="42933" x="5591175" y="3424238"/>
          <p14:tracePt t="42951" x="5576888" y="3424238"/>
          <p14:tracePt t="42966" x="5557838" y="3424238"/>
          <p14:tracePt t="42985" x="5543550" y="3424238"/>
          <p14:tracePt t="43001" x="5524500" y="3424238"/>
          <p14:tracePt t="43019" x="5500688" y="3424238"/>
          <p14:tracePt t="43034" x="5476875" y="3424238"/>
          <p14:tracePt t="43052" x="5438775" y="3424238"/>
          <p14:tracePt t="43067" x="5405438" y="3424238"/>
          <p14:tracePt t="43086" x="5391150" y="3424238"/>
          <p14:tracePt t="43100" x="5376863" y="3424238"/>
          <p14:tracePt t="43118" x="5372100" y="3424238"/>
          <p14:tracePt t="43133" x="5362575" y="3424238"/>
          <p14:tracePt t="43150" x="5353050" y="3424238"/>
          <p14:tracePt t="43166" x="5338763" y="3424238"/>
          <p14:tracePt t="43184" x="5272088" y="3424238"/>
          <p14:tracePt t="43202" x="5248275" y="3424238"/>
          <p14:tracePt t="43202" x="5233988" y="3424238"/>
          <p14:tracePt t="43218" x="5219700" y="3424238"/>
          <p14:tracePt t="43234" x="5200650" y="3419475"/>
          <p14:tracePt t="43250" x="5191125" y="3405188"/>
          <p14:tracePt t="43267" x="5176838" y="3381375"/>
          <p14:tracePt t="43285" x="5157788" y="3352800"/>
          <p14:tracePt t="43300" x="5133975" y="3305175"/>
          <p14:tracePt t="43318" x="5124450" y="3271838"/>
          <p14:tracePt t="43334" x="5105400" y="3224213"/>
          <p14:tracePt t="43351" x="5095875" y="3176588"/>
          <p14:tracePt t="43366" x="5081588" y="3124200"/>
          <p14:tracePt t="43385" x="5076825" y="3071813"/>
          <p14:tracePt t="43400" x="5076825" y="3005138"/>
          <p14:tracePt t="43418" x="5076825" y="2962275"/>
          <p14:tracePt t="43433" x="5076825" y="2928938"/>
          <p14:tracePt t="43450" x="5081588" y="2900363"/>
          <p14:tracePt t="43466" x="5091113" y="2867025"/>
          <p14:tracePt t="43483" x="5095875" y="2847975"/>
          <p14:tracePt t="43502" x="5119688" y="2814638"/>
          <p14:tracePt t="43518" x="5138738" y="2786063"/>
          <p14:tracePt t="43533" x="5176838" y="2752725"/>
          <p14:tracePt t="43550" x="5205413" y="2738438"/>
          <p14:tracePt t="43566" x="5248275" y="2719388"/>
          <p14:tracePt t="43587" x="5267325" y="2714625"/>
          <p14:tracePt t="43600" x="5286375" y="2714625"/>
          <p14:tracePt t="43600" x="5295900" y="2705100"/>
          <p14:tracePt t="43618" x="5300663" y="2700338"/>
          <p14:tracePt t="43633" x="5329238" y="2700338"/>
          <p14:tracePt t="43651" x="5348288" y="2700338"/>
          <p14:tracePt t="43666" x="5381625" y="2700338"/>
          <p14:tracePt t="43685" x="5424488" y="2709863"/>
          <p14:tracePt t="43700" x="5453063" y="2724150"/>
          <p14:tracePt t="43716" x="5476875" y="2733675"/>
          <p14:tracePt t="43733" x="5505450" y="2743200"/>
          <p14:tracePt t="43751" x="5519738" y="2762250"/>
          <p14:tracePt t="43768" x="5534025" y="2767013"/>
          <p14:tracePt t="43783" x="5548313" y="2790825"/>
          <p14:tracePt t="43804" x="5553075" y="2795588"/>
          <p14:tracePt t="43817" x="5567363" y="2824163"/>
          <p14:tracePt t="43837" x="5567363" y="2833688"/>
          <p14:tracePt t="43850" x="5567363" y="2847975"/>
          <p14:tracePt t="43868" x="5567363" y="2867025"/>
          <p14:tracePt t="43884" x="5567363" y="2886075"/>
          <p14:tracePt t="43902" x="5567363" y="2909888"/>
          <p14:tracePt t="43916" x="5567363" y="2933700"/>
          <p14:tracePt t="43935" x="5553075" y="2957513"/>
          <p14:tracePt t="43950" x="5538788" y="2976563"/>
          <p14:tracePt t="43968" x="5524500" y="2990850"/>
          <p14:tracePt t="43983" x="5510213" y="3000375"/>
          <p14:tracePt t="44001" x="5500688" y="3014663"/>
          <p14:tracePt t="44016" x="5486400" y="3019425"/>
          <p14:tracePt t="44036" x="5481638" y="3024188"/>
          <p14:tracePt t="44050" x="5472113" y="3024188"/>
          <p14:tracePt t="44068" x="5448300" y="3024188"/>
          <p14:tracePt t="44083" x="5429250" y="3028950"/>
          <p14:tracePt t="44101" x="5395913" y="3028950"/>
          <p14:tracePt t="44117" x="5362575" y="3028950"/>
          <p14:tracePt t="44134" x="5329238" y="3028950"/>
          <p14:tracePt t="44150" x="5300663" y="3028950"/>
          <p14:tracePt t="44150" x="5291138" y="3028950"/>
          <p14:tracePt t="44171" x="5286375" y="3028950"/>
          <p14:tracePt t="44183" x="5262563" y="3028950"/>
          <p14:tracePt t="44183" x="5257800" y="3028950"/>
          <p14:tracePt t="44203" x="5238750" y="3019425"/>
          <p14:tracePt t="44216" x="5210175" y="3014663"/>
          <p14:tracePt t="44235" x="5186363" y="3000375"/>
          <p14:tracePt t="44250" x="5157788" y="2986088"/>
          <p14:tracePt t="44268" x="5133975" y="2976563"/>
          <p14:tracePt t="44283" x="5129213" y="2971800"/>
          <p14:tracePt t="44300" x="5110163" y="2952750"/>
          <p14:tracePt t="44316" x="5095875" y="2938463"/>
          <p14:tracePt t="44335" x="5076825" y="2919413"/>
          <p14:tracePt t="44350" x="5057775" y="2895600"/>
          <p14:tracePt t="44368" x="5048250" y="2886075"/>
          <p14:tracePt t="44383" x="5043488" y="2876550"/>
          <p14:tracePt t="44383" x="5043488" y="2867025"/>
          <p14:tracePt t="44418" x="5043488" y="2862263"/>
          <p14:tracePt t="44420" x="5038725" y="2847975"/>
          <p14:tracePt t="44436" x="5033963" y="2838450"/>
          <p14:tracePt t="44450" x="5033963" y="2828925"/>
          <p14:tracePt t="44468" x="5038725" y="2805113"/>
          <p14:tracePt t="44484" x="5043488" y="2795588"/>
          <p14:tracePt t="44503" x="5048250" y="2776538"/>
          <p14:tracePt t="44517" x="5057775" y="2767013"/>
          <p14:tracePt t="44535" x="5072063" y="2752725"/>
          <p14:tracePt t="44550" x="5081588" y="2747963"/>
          <p14:tracePt t="44567" x="5086350" y="2743200"/>
          <p14:tracePt t="44584" x="5095875" y="2738438"/>
          <p14:tracePt t="44600" x="5105400" y="2738438"/>
          <p14:tracePt t="44616" x="5143500" y="2724150"/>
          <p14:tracePt t="44635" x="5172075" y="2714625"/>
          <p14:tracePt t="44651" x="5205413" y="2700338"/>
          <p14:tracePt t="44668" x="5243513" y="2700338"/>
          <p14:tracePt t="44684" x="5286375" y="2695575"/>
          <p14:tracePt t="44702" x="5329238" y="2690813"/>
          <p14:tracePt t="44717" x="5376863" y="2690813"/>
          <p14:tracePt t="44735" x="5414963" y="2690813"/>
          <p14:tracePt t="44750" x="5434013" y="2690813"/>
          <p14:tracePt t="44769" x="5457825" y="2690813"/>
          <p14:tracePt t="44783" x="5486400" y="2690813"/>
          <p14:tracePt t="44783" x="5500688" y="2690813"/>
          <p14:tracePt t="44803" x="5538788" y="2695575"/>
          <p14:tracePt t="44817" x="5581650" y="2709863"/>
          <p14:tracePt t="44836" x="5634038" y="2724150"/>
          <p14:tracePt t="44851" x="5681663" y="2733675"/>
          <p14:tracePt t="44867" x="5724525" y="2747963"/>
          <p14:tracePt t="44883" x="5748338" y="2757488"/>
          <p14:tracePt t="44902" x="5772150" y="2762250"/>
          <p14:tracePt t="44916" x="5791200" y="2767013"/>
          <p14:tracePt t="44935" x="5800725" y="2776538"/>
          <p14:tracePt t="44949" x="5824538" y="2781300"/>
          <p14:tracePt t="44968" x="5843588" y="2790825"/>
          <p14:tracePt t="44984" x="5876925" y="2809875"/>
          <p14:tracePt t="44984" x="5886450" y="2814638"/>
          <p14:tracePt t="45004" x="5895975" y="2819400"/>
          <p14:tracePt t="45017" x="5943600" y="2843213"/>
          <p14:tracePt t="45017" x="5957888" y="2857500"/>
          <p14:tracePt t="45045" x="5976938" y="2867025"/>
          <p14:tracePt t="45045" x="5986463" y="2871788"/>
          <p14:tracePt t="45045" x="5995988" y="2881313"/>
          <p14:tracePt t="45075" x="6005513" y="2890838"/>
          <p14:tracePt t="45077" x="6024563" y="2895600"/>
          <p14:tracePt t="45077" x="6038850" y="2914650"/>
          <p14:tracePt t="45089" x="6048375" y="2919413"/>
          <p14:tracePt t="45099" x="6081713" y="2938463"/>
          <p14:tracePt t="45115" x="6115050" y="2967038"/>
          <p14:tracePt t="45132" x="6143625" y="2986088"/>
          <p14:tracePt t="45148" x="6162675" y="2995613"/>
          <p14:tracePt t="45166" x="6172200" y="3009900"/>
          <p14:tracePt t="45182" x="6172200" y="3014663"/>
          <p14:tracePt t="45199" x="6172200" y="3024188"/>
          <p14:tracePt t="45215" x="6172200" y="3033713"/>
          <p14:tracePt t="45232" x="6172200" y="3038475"/>
          <p14:tracePt t="45249" x="6172200" y="3043238"/>
          <p14:tracePt t="45266" x="6176963" y="3062288"/>
          <p14:tracePt t="45282" x="6176963" y="3067050"/>
          <p14:tracePt t="45299" x="6176963" y="3076575"/>
          <p14:tracePt t="45315" x="6181725" y="3095625"/>
          <p14:tracePt t="45332" x="6191250" y="3109913"/>
          <p14:tracePt t="45348" x="6196013" y="3119438"/>
          <p14:tracePt t="45366" x="6200775" y="3128963"/>
          <p14:tracePt t="45382" x="6219825" y="3148013"/>
          <p14:tracePt t="45399" x="6238875" y="3167063"/>
          <p14:tracePt t="45416" x="6253163" y="3181350"/>
          <p14:tracePt t="45416" x="6267450" y="3186113"/>
          <p14:tracePt t="45435" x="6291263" y="3200400"/>
          <p14:tracePt t="45449" x="6305550" y="3214688"/>
          <p14:tracePt t="45465" x="6334125" y="3228975"/>
          <p14:tracePt t="45484" x="6353175" y="3233738"/>
          <p14:tracePt t="45501" x="6372225" y="3238500"/>
          <p14:tracePt t="45518" x="6381750" y="3248025"/>
          <p14:tracePt t="45609" x="6381750" y="3262313"/>
          <p14:tracePt t="45626" x="6381750" y="3276600"/>
          <p14:tracePt t="45627" x="6372225" y="3281363"/>
          <p14:tracePt t="45638" x="6324600" y="3286125"/>
          <p14:tracePt t="45651" x="6267450" y="3286125"/>
          <p14:tracePt t="45667" x="6191250" y="3286125"/>
          <p14:tracePt t="45685" x="6124575" y="3271838"/>
          <p14:tracePt t="45700" x="6053138" y="3243263"/>
          <p14:tracePt t="45717" x="6000750" y="3219450"/>
          <p14:tracePt t="45733" x="5986463" y="3200400"/>
          <p14:tracePt t="45751" x="5972175" y="3190875"/>
          <p14:tracePt t="45766" x="5948363" y="3176588"/>
          <p14:tracePt t="45785" x="5924550" y="3152775"/>
          <p14:tracePt t="45800" x="5876925" y="3114675"/>
          <p14:tracePt t="45819" x="5843588" y="3081338"/>
          <p14:tracePt t="45835" x="5819775" y="3062288"/>
          <p14:tracePt t="45852" x="5791200" y="3028950"/>
          <p14:tracePt t="45867" x="5753100" y="2995613"/>
          <p14:tracePt t="45885" x="5710238" y="2976563"/>
          <p14:tracePt t="45901" x="5657850" y="2952750"/>
          <p14:tracePt t="45918" x="5595938" y="2928938"/>
          <p14:tracePt t="45933" x="5534025" y="2914650"/>
          <p14:tracePt t="45952" x="5486400" y="2895600"/>
          <p14:tracePt t="45966" x="5448300" y="2881313"/>
          <p14:tracePt t="45985" x="5424488" y="2871788"/>
          <p14:tracePt t="46001" x="5381625" y="2843213"/>
          <p14:tracePt t="46019" x="5324475" y="2814638"/>
          <p14:tracePt t="46033" x="5262563" y="2776538"/>
          <p14:tracePt t="46053" x="5210175" y="2743200"/>
          <p14:tracePt t="46066" x="5181600" y="2728913"/>
          <p14:tracePt t="46086" x="5153025" y="2714625"/>
          <p14:tracePt t="46100" x="5124450" y="2686050"/>
          <p14:tracePt t="46117" x="5100638" y="2676525"/>
          <p14:tracePt t="46133" x="5086350" y="2667000"/>
          <p14:tracePt t="46174" x="5081588" y="2667000"/>
          <p14:tracePt t="46201" x="5076825" y="2667000"/>
          <p14:tracePt t="46220" x="5053013" y="2667000"/>
          <p14:tracePt t="46223" x="5029200" y="2667000"/>
          <p14:tracePt t="46233" x="5019675" y="2676525"/>
          <p14:tracePt t="46233" x="5005388" y="2686050"/>
          <p14:tracePt t="46249" x="4981575" y="2714625"/>
          <p14:tracePt t="46266" x="4972050" y="2728913"/>
          <p14:tracePt t="46285" x="4972050" y="2757488"/>
          <p14:tracePt t="46301" x="4972050" y="2781300"/>
          <p14:tracePt t="46318" x="4972050" y="2809875"/>
          <p14:tracePt t="46335" x="4972050" y="2828925"/>
          <p14:tracePt t="46352" x="4976813" y="2857500"/>
          <p14:tracePt t="46366" x="4991100" y="2886075"/>
          <p14:tracePt t="46385" x="5014913" y="2914650"/>
          <p14:tracePt t="46400" x="5048250" y="2947988"/>
          <p14:tracePt t="46419" x="5081588" y="2967038"/>
          <p14:tracePt t="46434" x="5119688" y="2976563"/>
          <p14:tracePt t="46451" x="5157788" y="2995613"/>
          <p14:tracePt t="46467" x="5205413" y="3000375"/>
          <p14:tracePt t="46485" x="5233988" y="3014663"/>
          <p14:tracePt t="46502" x="5267325" y="3014663"/>
          <p14:tracePt t="46518" x="5291138" y="3014663"/>
          <p14:tracePt t="46533" x="5319713" y="3014663"/>
          <p14:tracePt t="46552" x="5343525" y="3014663"/>
          <p14:tracePt t="46566" x="5372100" y="3014663"/>
          <p14:tracePt t="46566" x="5391150" y="3014663"/>
          <p14:tracePt t="46588" x="5400675" y="3005138"/>
          <p14:tracePt t="46601" x="5438775" y="2995613"/>
          <p14:tracePt t="46618" x="5448300" y="2986088"/>
          <p14:tracePt t="46634" x="5472113" y="2967038"/>
          <p14:tracePt t="46651" x="5486400" y="2952750"/>
          <p14:tracePt t="46667" x="5491163" y="2938463"/>
          <p14:tracePt t="46684" x="5491163" y="2928938"/>
          <p14:tracePt t="46701" x="5491163" y="2914650"/>
          <p14:tracePt t="46717" x="5491163" y="2905125"/>
          <p14:tracePt t="46733" x="5491163" y="2890838"/>
          <p14:tracePt t="46752" x="5491163" y="2881313"/>
          <p14:tracePt t="46767" x="5491163" y="2867025"/>
          <p14:tracePt t="46767" x="5491163" y="2852738"/>
          <p14:tracePt t="46800" x="5491163" y="2833688"/>
          <p14:tracePt t="46802" x="5491163" y="2828925"/>
          <p14:tracePt t="46802" x="5491163" y="2814638"/>
          <p14:tracePt t="46819" x="5472113" y="2781300"/>
          <p14:tracePt t="46835" x="5443538" y="2752725"/>
          <p14:tracePt t="46851" x="5400675" y="2728913"/>
          <p14:tracePt t="46867" x="5353050" y="2714625"/>
          <p14:tracePt t="46884" x="5310188" y="2695575"/>
          <p14:tracePt t="46901" x="5286375" y="2690813"/>
          <p14:tracePt t="46917" x="5276850" y="2690813"/>
          <p14:tracePt t="46962" x="5272088" y="2690813"/>
          <p14:tracePt t="46968" x="5262563" y="2690813"/>
          <p14:tracePt t="46972" x="5257800" y="2690813"/>
          <p14:tracePt t="46983" x="5238750" y="2695575"/>
          <p14:tracePt t="47001" x="5229225" y="2733675"/>
          <p14:tracePt t="47019" x="5219700" y="2762250"/>
          <p14:tracePt t="47050" x="5219700" y="2781300"/>
          <p14:tracePt t="47066" x="5219700" y="2800350"/>
          <p14:tracePt t="47068" x="5219700" y="2814638"/>
          <p14:tracePt t="47085" x="5219700" y="2828925"/>
          <p14:tracePt t="47102" x="5219700" y="2838450"/>
          <p14:tracePt t="47117" x="5224463" y="2857500"/>
          <p14:tracePt t="47135" x="5238750" y="2871788"/>
          <p14:tracePt t="47150" x="5272088" y="2886075"/>
          <p14:tracePt t="47168" x="5300663" y="2895600"/>
          <p14:tracePt t="47182" x="5329238" y="2914650"/>
          <p14:tracePt t="47200" x="5353050" y="2914650"/>
          <p14:tracePt t="47216" x="5376863" y="2919413"/>
          <p14:tracePt t="47216" x="5381625" y="2919413"/>
          <p14:tracePt t="47234" x="5395913" y="2919413"/>
          <p14:tracePt t="47248" x="5405438" y="2919413"/>
          <p14:tracePt t="47267" x="5424488" y="2919413"/>
          <p14:tracePt t="47284" x="5424488" y="2914650"/>
          <p14:tracePt t="47304" x="5424488" y="2900363"/>
          <p14:tracePt t="47317" x="5424488" y="2886075"/>
          <p14:tracePt t="47335" x="5424488" y="2876550"/>
          <p14:tracePt t="47350" x="5424488" y="2852738"/>
          <p14:tracePt t="47368" x="5424488" y="2833688"/>
          <p14:tracePt t="47383" x="5410200" y="2819400"/>
          <p14:tracePt t="47403" x="5405438" y="2805113"/>
          <p14:tracePt t="47416" x="5391150" y="2790825"/>
          <p14:tracePt t="47436" x="5372100" y="2776538"/>
          <p14:tracePt t="47451" x="5348288" y="2776538"/>
          <p14:tracePt t="47468" x="5329238" y="2776538"/>
          <p14:tracePt t="47483" x="5300663" y="2776538"/>
          <p14:tracePt t="47503" x="5276850" y="2776538"/>
          <p14:tracePt t="47516" x="5248275" y="2776538"/>
          <p14:tracePt t="47535" x="5233988" y="2781300"/>
          <p14:tracePt t="47549" x="5200650" y="2800350"/>
          <p14:tracePt t="47586" x="5191125" y="2809875"/>
          <p14:tracePt t="47599" x="5186363" y="2814638"/>
          <p14:tracePt t="47601" x="5181600" y="2819400"/>
          <p14:tracePt t="47616" x="5176838" y="2838450"/>
          <p14:tracePt t="47635" x="5176838" y="2847975"/>
          <p14:tracePt t="47650" x="5172075" y="2867025"/>
          <p14:tracePt t="47668" x="5162550" y="2881313"/>
          <p14:tracePt t="47683" x="5162550" y="2890838"/>
          <p14:tracePt t="47702" x="5162550" y="2909888"/>
          <p14:tracePt t="47716" x="5162550" y="2928938"/>
          <p14:tracePt t="47735" x="5162550" y="2938463"/>
          <p14:tracePt t="47750" x="5162550" y="2957513"/>
          <p14:tracePt t="47768" x="5167313" y="2967038"/>
          <p14:tracePt t="47783" x="5176838" y="2976563"/>
          <p14:tracePt t="47783" x="5181600" y="2986088"/>
          <p14:tracePt t="47816" x="5191125" y="2990850"/>
          <p14:tracePt t="47818" x="5214938" y="2995613"/>
          <p14:tracePt t="47836" x="5219700" y="2995613"/>
          <p14:tracePt t="47882" x="5224463" y="2995613"/>
          <p14:tracePt t="47899" x="5229225" y="2995613"/>
          <p14:tracePt t="47905" x="5233988" y="2986088"/>
          <p14:tracePt t="47907" x="5238750" y="2981325"/>
          <p14:tracePt t="47916" x="5243513" y="2967038"/>
          <p14:tracePt t="47935" x="5248275" y="2938463"/>
          <p14:tracePt t="47954" x="5248275" y="2933700"/>
          <p14:tracePt t="47967" x="5248275" y="2928938"/>
          <p14:tracePt t="47984" x="5248275" y="2914650"/>
          <p14:tracePt t="48003" x="5248275" y="2905125"/>
          <p14:tracePt t="48282" x="5248275" y="2909888"/>
          <p14:tracePt t="48287" x="5243513" y="2909888"/>
          <p14:tracePt t="48290" x="5238750" y="2914650"/>
          <p14:tracePt t="48299" x="5229225" y="2924175"/>
          <p14:tracePt t="48315" x="5219700" y="2938463"/>
          <p14:tracePt t="48333" x="5205413" y="2947988"/>
          <p14:tracePt t="48348" x="5191125" y="2971800"/>
          <p14:tracePt t="48366" x="5186363" y="2976563"/>
          <p14:tracePt t="48383" x="5176838" y="2986088"/>
          <p14:tracePt t="48402" x="5172075" y="2990850"/>
          <p14:tracePt t="48416" x="5162550" y="2995613"/>
          <p14:tracePt t="48474" x="5162550" y="3009900"/>
          <p14:tracePt t="48490" x="5162550" y="3014663"/>
          <p14:tracePt t="48529" x="5162550" y="3019425"/>
          <p14:tracePt t="48650" x="5167313" y="3024188"/>
          <p14:tracePt t="48666" x="5172075" y="3028950"/>
          <p14:tracePt t="48688" x="5176838" y="3033713"/>
          <p14:tracePt t="48690" x="5181600" y="3038475"/>
          <p14:tracePt t="48700" x="5186363" y="3043238"/>
          <p14:tracePt t="48718" x="5195888" y="3057525"/>
          <p14:tracePt t="48752" x="5205413" y="3067050"/>
          <p14:tracePt t="48784" x="5214938" y="3067050"/>
          <p14:tracePt t="49032" x="5219700" y="3071813"/>
          <p14:tracePt t="49111" x="5219700" y="3076575"/>
          <p14:tracePt t="49112" x="5224463" y="3081338"/>
          <p14:tracePt t="49120" x="5238750" y="3081338"/>
          <p14:tracePt t="49130" x="5276850" y="3090863"/>
          <p14:tracePt t="49147" x="5324475" y="3100388"/>
          <p14:tracePt t="49163" x="5353050" y="3100388"/>
          <p14:tracePt t="49180" x="5372100" y="3100388"/>
          <p14:tracePt t="49196" x="5376863" y="3100388"/>
          <p14:tracePt t="49408" x="5372100" y="3095625"/>
          <p14:tracePt t="49456" x="5362575" y="3095625"/>
          <p14:tracePt t="49464" x="5348288" y="3095625"/>
          <p14:tracePt t="49472" x="5329238" y="3095625"/>
          <p14:tracePt t="49480" x="5295900" y="3090863"/>
          <p14:tracePt t="49481" x="5219700" y="3090863"/>
          <p14:tracePt t="49497" x="5110163" y="3086100"/>
          <p14:tracePt t="49514" x="4986338" y="3086100"/>
          <p14:tracePt t="49530" x="4872038" y="3081338"/>
          <p14:tracePt t="49547" x="4791075" y="3081338"/>
          <p14:tracePt t="49563" x="4776788" y="3071813"/>
          <p14:tracePt t="50206" x="0" y="0"/>
        </p14:tracePtLst>
        <p14:tracePtLst>
          <p14:tracePt t="58241" x="1976438" y="2728913"/>
          <p14:tracePt t="58361" x="1952625" y="2719388"/>
          <p14:tracePt t="58369" x="1928813" y="2719388"/>
          <p14:tracePt t="58378" x="1862138" y="2700338"/>
          <p14:tracePt t="58394" x="1814513" y="2695575"/>
          <p14:tracePt t="58405" x="1776413" y="2695575"/>
          <p14:tracePt t="58418" x="1757363" y="2690813"/>
          <p14:tracePt t="58454" x="1747838" y="2690813"/>
          <p14:tracePt t="58466" x="1738313" y="2690813"/>
          <p14:tracePt t="58473" x="1709738" y="2695575"/>
          <p14:tracePt t="58483" x="1690688" y="2700338"/>
          <p14:tracePt t="58500" x="1666875" y="2709863"/>
          <p14:tracePt t="58521" x="1643063" y="2714625"/>
          <p14:tracePt t="58533" x="1619250" y="2724150"/>
          <p14:tracePt t="58553" x="1609725" y="2728913"/>
          <p14:tracePt t="58567" x="1604963" y="2728913"/>
          <p14:tracePt t="58594" x="1600200" y="2733675"/>
          <p14:tracePt t="58610" x="1576388" y="2747963"/>
          <p14:tracePt t="58638" x="1557338" y="2757488"/>
          <p14:tracePt t="58641" x="1547813" y="2767013"/>
          <p14:tracePt t="58658" x="1533525" y="2771775"/>
          <p14:tracePt t="58673" x="1514475" y="2786063"/>
          <p14:tracePt t="58689" x="1504950" y="2790825"/>
          <p14:tracePt t="58716" x="1495425" y="2800350"/>
          <p14:tracePt t="58738" x="1485900" y="2809875"/>
          <p14:tracePt t="58740" x="1481138" y="2809875"/>
          <p14:tracePt t="58751" x="1466850" y="2814638"/>
          <p14:tracePt t="58769" x="1452563" y="2814638"/>
          <p14:tracePt t="58783" x="1419225" y="2814638"/>
          <p14:tracePt t="58803" x="1404938" y="2814638"/>
          <p14:tracePt t="58816" x="1376363" y="2805113"/>
          <p14:tracePt t="58837" x="1338263" y="2790825"/>
          <p14:tracePt t="58850" x="1285875" y="2762250"/>
          <p14:tracePt t="58869" x="1233488" y="2728913"/>
          <p14:tracePt t="58883" x="1185863" y="2690813"/>
          <p14:tracePt t="58902" x="1133475" y="2667000"/>
          <p14:tracePt t="58916" x="1090613" y="2643188"/>
          <p14:tracePt t="58935" x="1052513" y="2633663"/>
          <p14:tracePt t="58950" x="1033463" y="2633663"/>
          <p14:tracePt t="58967" x="1028700" y="2633663"/>
          <p14:tracePt t="59032" x="1019175" y="2633663"/>
          <p14:tracePt t="59042" x="1004888" y="2633663"/>
          <p14:tracePt t="59043" x="1000125" y="2633663"/>
          <p14:tracePt t="59066" x="981075" y="2633663"/>
          <p14:tracePt t="59069" x="957263" y="2647950"/>
          <p14:tracePt t="59085" x="942975" y="2657475"/>
          <p14:tracePt t="59102" x="938213" y="2667000"/>
          <p14:tracePt t="59117" x="928688" y="2676525"/>
          <p14:tracePt t="59135" x="919163" y="2681288"/>
          <p14:tracePt t="59150" x="914400" y="2695575"/>
          <p14:tracePt t="59168" x="900113" y="2719388"/>
          <p14:tracePt t="59183" x="900113" y="2743200"/>
          <p14:tracePt t="59183" x="895350" y="2757488"/>
          <p14:tracePt t="59203" x="895350" y="2767013"/>
          <p14:tracePt t="59216" x="890588" y="2795588"/>
          <p14:tracePt t="59235" x="890588" y="2800350"/>
          <p14:tracePt t="59250" x="890588" y="2809875"/>
          <p14:tracePt t="59441" x="885825" y="2814638"/>
          <p14:tracePt t="59457" x="881063" y="2814638"/>
          <p14:tracePt t="59472" x="876300" y="2814638"/>
          <p14:tracePt t="59487" x="866775" y="2814638"/>
          <p14:tracePt t="59490" x="857250" y="2800350"/>
          <p14:tracePt t="59501" x="857250" y="2776538"/>
          <p14:tracePt t="59517" x="857250" y="2752725"/>
          <p14:tracePt t="59535" x="857250" y="2728913"/>
          <p14:tracePt t="59551" x="857250" y="2719388"/>
          <p14:tracePt t="59568" x="871538" y="2695575"/>
          <p14:tracePt t="59568" x="876300" y="2686050"/>
          <p14:tracePt t="59586" x="881063" y="2676525"/>
          <p14:tracePt t="59601" x="885825" y="2667000"/>
          <p14:tracePt t="59616" x="904875" y="2643188"/>
          <p14:tracePt t="59635" x="909638" y="2638425"/>
          <p14:tracePt t="59650" x="928688" y="2624138"/>
          <p14:tracePt t="59667" x="933450" y="2619375"/>
          <p14:tracePt t="59683" x="942975" y="2605088"/>
          <p14:tracePt t="59702" x="957263" y="2595563"/>
          <p14:tracePt t="59716" x="971550" y="2590800"/>
          <p14:tracePt t="59733" x="985838" y="2586038"/>
          <p14:tracePt t="59750" x="995363" y="2586038"/>
          <p14:tracePt t="59767" x="1000125" y="2581275"/>
          <p14:tracePt t="59784" x="1023938" y="2581275"/>
          <p14:tracePt t="59784" x="1033463" y="2581275"/>
          <p14:tracePt t="59817" x="1047750" y="2571750"/>
          <p14:tracePt t="59819" x="1062038" y="2571750"/>
          <p14:tracePt t="59836" x="1085850" y="2562225"/>
          <p14:tracePt t="59850" x="1100138" y="2552700"/>
          <p14:tracePt t="59867" x="1104900" y="2552700"/>
          <p14:tracePt t="59883" x="1128713" y="2543175"/>
          <p14:tracePt t="59902" x="1138238" y="2538413"/>
          <p14:tracePt t="59916" x="1157288" y="2538413"/>
          <p14:tracePt t="59935" x="1171575" y="2533650"/>
          <p14:tracePt t="59950" x="1185863" y="2528888"/>
          <p14:tracePt t="59967" x="1209675" y="2528888"/>
          <p14:tracePt t="59983" x="1233488" y="2528888"/>
          <p14:tracePt t="59983" x="1243013" y="2528888"/>
          <p14:tracePt t="60004" x="1262063" y="2528888"/>
          <p14:tracePt t="60016" x="1328738" y="2528888"/>
          <p14:tracePt t="60036" x="1376363" y="2528888"/>
          <p14:tracePt t="60050" x="1414463" y="2528888"/>
          <p14:tracePt t="60067" x="1452563" y="2528888"/>
          <p14:tracePt t="60084" x="1500188" y="2528888"/>
          <p14:tracePt t="60100" x="1571625" y="2543175"/>
          <p14:tracePt t="60116" x="1633538" y="2547938"/>
          <p14:tracePt t="60134" x="1690688" y="2557463"/>
          <p14:tracePt t="60150" x="1747838" y="2571750"/>
          <p14:tracePt t="60167" x="1800225" y="2576513"/>
          <p14:tracePt t="60183" x="1847850" y="2581275"/>
          <p14:tracePt t="60183" x="1881188" y="2586038"/>
          <p14:tracePt t="60202" x="1900238" y="2590800"/>
          <p14:tracePt t="60216" x="1995488" y="2609850"/>
          <p14:tracePt t="60236" x="2071688" y="2633663"/>
          <p14:tracePt t="60251" x="2152650" y="2647950"/>
          <p14:tracePt t="60267" x="2233613" y="2662238"/>
          <p14:tracePt t="60284" x="2300288" y="2676525"/>
          <p14:tracePt t="60301" x="2376488" y="2700338"/>
          <p14:tracePt t="60317" x="2447925" y="2728913"/>
          <p14:tracePt t="60335" x="2509838" y="2747963"/>
          <p14:tracePt t="60350" x="2576513" y="2781300"/>
          <p14:tracePt t="60366" x="2643188" y="2814638"/>
          <p14:tracePt t="60366" x="2671763" y="2833688"/>
          <p14:tracePt t="60386" x="2695575" y="2843213"/>
          <p14:tracePt t="60400" x="2786063" y="2919413"/>
          <p14:tracePt t="60419" x="2847975" y="2976563"/>
          <p14:tracePt t="60434" x="2890838" y="3024188"/>
          <p14:tracePt t="60452" x="2933700" y="3076575"/>
          <p14:tracePt t="60466" x="2976563" y="3133725"/>
          <p14:tracePt t="60485" x="2990850" y="3176588"/>
          <p14:tracePt t="60502" x="3009900" y="3209925"/>
          <p14:tracePt t="60518" x="3038475" y="3262313"/>
          <p14:tracePt t="60533" x="3057525" y="3319463"/>
          <p14:tracePt t="60552" x="3071813" y="3376613"/>
          <p14:tracePt t="60566" x="3086100" y="3429000"/>
          <p14:tracePt t="60566" x="3090863" y="3462338"/>
          <p14:tracePt t="60587" x="3100388" y="3490913"/>
          <p14:tracePt t="60599" x="3119438" y="3590925"/>
          <p14:tracePt t="60618" x="3133725" y="3662363"/>
          <p14:tracePt t="60634" x="3138488" y="3724275"/>
          <p14:tracePt t="60652" x="3143250" y="3776663"/>
          <p14:tracePt t="60667" x="3143250" y="3824288"/>
          <p14:tracePt t="60685" x="3143250" y="3867150"/>
          <p14:tracePt t="60700" x="3143250" y="3919538"/>
          <p14:tracePt t="60718" x="3143250" y="3962400"/>
          <p14:tracePt t="60733" x="3143250" y="4005263"/>
          <p14:tracePt t="60751" x="3143250" y="4033838"/>
          <p14:tracePt t="60766" x="3143250" y="4048125"/>
          <p14:tracePt t="60899" x="3143250" y="4043363"/>
          <p14:tracePt t="60906" x="3133725" y="4019550"/>
          <p14:tracePt t="60911" x="3095625" y="3952875"/>
          <p14:tracePt t="60924" x="3067050" y="3924300"/>
          <p14:tracePt t="60934" x="2981325" y="3829050"/>
          <p14:tracePt t="60952" x="2867025" y="3738563"/>
          <p14:tracePt t="60966" x="2747963" y="3643313"/>
          <p14:tracePt t="60985" x="2633663" y="3567113"/>
          <p14:tracePt t="61001" x="2462213" y="3452813"/>
          <p14:tracePt t="61019" x="2352675" y="3395663"/>
          <p14:tracePt t="61035" x="2243138" y="3343275"/>
          <p14:tracePt t="61053" x="2138363" y="3295650"/>
          <p14:tracePt t="61067" x="2028825" y="3248025"/>
          <p14:tracePt t="61086" x="1928813" y="3214688"/>
          <p14:tracePt t="61100" x="1828800" y="3176588"/>
          <p14:tracePt t="61117" x="1747838" y="3143250"/>
          <p14:tracePt t="61133" x="1681163" y="3119438"/>
          <p14:tracePt t="61152" x="1619250" y="3090863"/>
          <p14:tracePt t="61166" x="1566863" y="3071813"/>
          <p14:tracePt t="61166" x="1547813" y="3067050"/>
          <p14:tracePt t="61187" x="1519238" y="3052763"/>
          <p14:tracePt t="61200" x="1466850" y="3028950"/>
          <p14:tracePt t="61219" x="1443038" y="3014663"/>
          <p14:tracePt t="61234" x="1433513" y="3005138"/>
          <p14:tracePt t="61252" x="1419225" y="3000375"/>
          <p14:tracePt t="61268" x="1404938" y="3000375"/>
          <p14:tracePt t="61282" x="1376363" y="2990850"/>
          <p14:tracePt t="61299" x="1300163" y="2990850"/>
          <p14:tracePt t="61316" x="1266825" y="2976563"/>
          <p14:tracePt t="61639" x="1262063" y="2976563"/>
          <p14:tracePt t="61649" x="1262063" y="2971800"/>
          <p14:tracePt t="61657" x="1257300" y="2962275"/>
          <p14:tracePt t="61671" x="1252538" y="2952750"/>
          <p14:tracePt t="61673" x="1247775" y="2952750"/>
          <p14:tracePt t="61684" x="1243013" y="2947988"/>
          <p14:tracePt t="61729" x="1238250" y="2943225"/>
          <p14:tracePt t="61729" x="1238250" y="2938463"/>
          <p14:tracePt t="61753" x="1238250" y="2933700"/>
          <p14:tracePt t="61761" x="1238250" y="2919413"/>
          <p14:tracePt t="61775" x="1238250" y="2914650"/>
          <p14:tracePt t="61784" x="1233488" y="2900363"/>
          <p14:tracePt t="61800" x="1228725" y="2881313"/>
          <p14:tracePt t="61819" x="1214438" y="2871788"/>
          <p14:tracePt t="61835" x="1209675" y="2852738"/>
          <p14:tracePt t="61851" x="1195388" y="2833688"/>
          <p14:tracePt t="61867" x="1181100" y="2819400"/>
          <p14:tracePt t="61884" x="1152525" y="2790825"/>
          <p14:tracePt t="61900" x="1114425" y="2771775"/>
          <p14:tracePt t="61917" x="1085850" y="2743200"/>
          <p14:tracePt t="61933" x="1052513" y="2719388"/>
          <p14:tracePt t="61950" x="1033463" y="2700338"/>
          <p14:tracePt t="61966" x="1019175" y="2690813"/>
          <p14:tracePt t="61983" x="1009650" y="2667000"/>
          <p14:tracePt t="61983" x="1000125" y="2647950"/>
          <p14:tracePt t="62003" x="995363" y="2628900"/>
          <p14:tracePt t="62017" x="985838" y="2595563"/>
          <p14:tracePt t="62035" x="981075" y="2586038"/>
          <p14:tracePt t="62052" x="981075" y="2562225"/>
          <p14:tracePt t="62068" x="976313" y="2538413"/>
          <p14:tracePt t="62083" x="976313" y="2519363"/>
          <p14:tracePt t="62102" x="976313" y="2495550"/>
          <p14:tracePt t="62117" x="966788" y="2471738"/>
          <p14:tracePt t="62134" x="966788" y="2457450"/>
          <p14:tracePt t="62150" x="966788" y="2443163"/>
          <p14:tracePt t="62168" x="966788" y="2438400"/>
          <p14:tracePt t="62183" x="966788" y="2433638"/>
          <p14:tracePt t="62183" x="976313" y="2424113"/>
          <p14:tracePt t="62202" x="981075" y="2419350"/>
          <p14:tracePt t="62216" x="995363" y="2400300"/>
          <p14:tracePt t="62235" x="1004888" y="2395538"/>
          <p14:tracePt t="62249" x="1028700" y="2395538"/>
          <p14:tracePt t="62269" x="1052513" y="2381250"/>
          <p14:tracePt t="62283" x="1076325" y="2381250"/>
          <p14:tracePt t="62304" x="1100138" y="2381250"/>
          <p14:tracePt t="62318" x="1114425" y="2381250"/>
          <p14:tracePt t="62336" x="1133475" y="2381250"/>
          <p14:tracePt t="62349" x="1157288" y="2381250"/>
          <p14:tracePt t="62368" x="1181100" y="2381250"/>
          <p14:tracePt t="62383" x="1233488" y="2381250"/>
          <p14:tracePt t="62403" x="1252538" y="2381250"/>
          <p14:tracePt t="62417" x="1300163" y="2381250"/>
          <p14:tracePt t="62436" x="1323975" y="2381250"/>
          <p14:tracePt t="62450" x="1328738" y="2386013"/>
          <p14:tracePt t="62468" x="1352550" y="2400300"/>
          <p14:tracePt t="62483" x="1376363" y="2424113"/>
          <p14:tracePt t="62483" x="1390650" y="2438400"/>
          <p14:tracePt t="62517" x="1400175" y="2443163"/>
          <p14:tracePt t="62518" x="1428750" y="2471738"/>
          <p14:tracePt t="62535" x="1443038" y="2490788"/>
          <p14:tracePt t="62549" x="1452563" y="2500313"/>
          <p14:tracePt t="62568" x="1462088" y="2524125"/>
          <p14:tracePt t="62584" x="1476375" y="2547938"/>
          <p14:tracePt t="62601" x="1481138" y="2586038"/>
          <p14:tracePt t="62617" x="1481138" y="2638425"/>
          <p14:tracePt t="62635" x="1481138" y="2671763"/>
          <p14:tracePt t="62650" x="1481138" y="2695575"/>
          <p14:tracePt t="62667" x="1481138" y="2724150"/>
          <p14:tracePt t="62683" x="1476375" y="2747963"/>
          <p14:tracePt t="62702" x="1462088" y="2776538"/>
          <p14:tracePt t="62716" x="1443038" y="2809875"/>
          <p14:tracePt t="62735" x="1428750" y="2833688"/>
          <p14:tracePt t="62750" x="1409700" y="2847975"/>
          <p14:tracePt t="62768" x="1400175" y="2862263"/>
          <p14:tracePt t="62783" x="1390650" y="2867025"/>
          <p14:tracePt t="62802" x="1381125" y="2867025"/>
          <p14:tracePt t="62816" x="1362075" y="2871788"/>
          <p14:tracePt t="62835" x="1343025" y="2871788"/>
          <p14:tracePt t="62850" x="1309688" y="2871788"/>
          <p14:tracePt t="62869" x="1276350" y="2871788"/>
          <p14:tracePt t="62883" x="1233488" y="2871788"/>
          <p14:tracePt t="62902" x="1176338" y="2847975"/>
          <p14:tracePt t="62918" x="1114425" y="2828925"/>
          <p14:tracePt t="62934" x="1076325" y="2800350"/>
          <p14:tracePt t="62950" x="1042988" y="2776538"/>
          <p14:tracePt t="62967" x="1019175" y="2752725"/>
          <p14:tracePt t="62984" x="1000125" y="2728913"/>
          <p14:tracePt t="62984" x="995363" y="2719388"/>
          <p14:tracePt t="63004" x="995363" y="2695575"/>
          <p14:tracePt t="63017" x="981075" y="2647950"/>
          <p14:tracePt t="63036" x="976313" y="2619375"/>
          <p14:tracePt t="63050" x="976313" y="2590800"/>
          <p14:tracePt t="63068" x="976313" y="2566988"/>
          <p14:tracePt t="63084" x="981075" y="2547938"/>
          <p14:tracePt t="63102" x="1000125" y="2533650"/>
          <p14:tracePt t="63117" x="1038225" y="2528888"/>
          <p14:tracePt t="63134" x="1081088" y="2528888"/>
          <p14:tracePt t="63150" x="1128713" y="2528888"/>
          <p14:tracePt t="63167" x="1185863" y="2528888"/>
          <p14:tracePt t="63183" x="1243013" y="2528888"/>
          <p14:tracePt t="63183" x="1262063" y="2528888"/>
          <p14:tracePt t="63202" x="1290638" y="2538413"/>
          <p14:tracePt t="63216" x="1352550" y="2571750"/>
          <p14:tracePt t="63235" x="1400175" y="2590800"/>
          <p14:tracePt t="63250" x="1423988" y="2600325"/>
          <p14:tracePt t="63267" x="1438275" y="2614613"/>
          <p14:tracePt t="63283" x="1452563" y="2628900"/>
          <p14:tracePt t="63300" x="1476375" y="2657475"/>
          <p14:tracePt t="63316" x="1485900" y="2671763"/>
          <p14:tracePt t="63336" x="1500188" y="2690813"/>
          <p14:tracePt t="63350" x="1509713" y="2709863"/>
          <p14:tracePt t="63368" x="1509713" y="2724150"/>
          <p14:tracePt t="63383" x="1514475" y="2733675"/>
          <p14:tracePt t="63383" x="1514475" y="2743200"/>
          <p14:tracePt t="63403" x="1524000" y="2757488"/>
          <p14:tracePt t="63416" x="1528763" y="2762250"/>
          <p14:tracePt t="63435" x="1533525" y="2767013"/>
          <p14:tracePt t="63561" x="1538288" y="2767013"/>
          <p14:tracePt t="63593" x="1547813" y="2767013"/>
          <p14:tracePt t="63601" x="1552575" y="2767013"/>
          <p14:tracePt t="63609" x="1557338" y="2767013"/>
          <p14:tracePt t="63618" x="1581150" y="2767013"/>
          <p14:tracePt t="63632" x="1614488" y="2767013"/>
          <p14:tracePt t="63649" x="1647825" y="2767013"/>
          <p14:tracePt t="63665" x="1685925" y="2752725"/>
          <p14:tracePt t="63682" x="1704975" y="2747963"/>
          <p14:tracePt t="63699" x="1724025" y="2743200"/>
          <p14:tracePt t="63715" x="1743075" y="2738438"/>
          <p14:tracePt t="63732" x="1771650" y="2728913"/>
          <p14:tracePt t="63748" x="1781175" y="2724150"/>
          <p14:tracePt t="63766" x="1795463" y="2724150"/>
          <p14:tracePt t="63784" x="1814513" y="2719388"/>
          <p14:tracePt t="63800" x="1871663" y="2714625"/>
          <p14:tracePt t="63819" x="1905000" y="2700338"/>
          <p14:tracePt t="63834" x="1943100" y="2695575"/>
          <p14:tracePt t="63852" x="1976438" y="2690813"/>
          <p14:tracePt t="63867" x="1981200" y="2690813"/>
          <p14:tracePt t="63885" x="1995488" y="2686050"/>
          <p14:tracePt t="63900" x="2009775" y="2686050"/>
          <p14:tracePt t="63918" x="2038350" y="2671763"/>
          <p14:tracePt t="63932" x="2076450" y="2667000"/>
          <p14:tracePt t="63951" x="2090738" y="2662238"/>
          <p14:tracePt t="63966" x="2109788" y="2647950"/>
          <p14:tracePt t="64001" x="2119313" y="2647950"/>
          <p14:tracePt t="64003" x="2133600" y="2643188"/>
          <p14:tracePt t="64066" x="2138363" y="2643188"/>
          <p14:tracePt t="64540" x="2133600" y="2643188"/>
          <p14:tracePt t="64594" x="2128838" y="2643188"/>
          <p14:tracePt t="64657" x="2114550" y="2643188"/>
          <p14:tracePt t="64673" x="2109788" y="2647950"/>
          <p14:tracePt t="64746" x="2105025" y="2647950"/>
          <p14:tracePt t="64769" x="2100263" y="2657475"/>
          <p14:tracePt t="64794" x="2090738" y="2657475"/>
          <p14:tracePt t="64850" x="2085975" y="2662238"/>
          <p14:tracePt t="64899" x="2081213" y="2662238"/>
          <p14:tracePt t="64938" x="2076450" y="2662238"/>
          <p14:tracePt t="65049" x="2062163" y="2662238"/>
          <p14:tracePt t="65122" x="2085975" y="2662238"/>
          <p14:tracePt t="65130" x="2143125" y="2647950"/>
          <p14:tracePt t="65140" x="2176463" y="2647950"/>
          <p14:tracePt t="65150" x="2247900" y="2647950"/>
          <p14:tracePt t="65167" x="2338388" y="2647950"/>
          <p14:tracePt t="65184" x="2424113" y="2647950"/>
          <p14:tracePt t="65200" x="2547938" y="2662238"/>
          <p14:tracePt t="65219" x="2586038" y="2671763"/>
          <p14:tracePt t="65233" x="2695575" y="2686050"/>
          <p14:tracePt t="65251" x="2771775" y="2709863"/>
          <p14:tracePt t="65266" x="2847975" y="2733675"/>
          <p14:tracePt t="65284" x="2947988" y="2762250"/>
          <p14:tracePt t="65300" x="3057525" y="2790825"/>
          <p14:tracePt t="65318" x="3181350" y="2828925"/>
          <p14:tracePt t="65318" x="3243263" y="2838450"/>
          <p14:tracePt t="65339" x="3309938" y="2862263"/>
          <p14:tracePt t="65349" x="3443288" y="2895600"/>
          <p14:tracePt t="65368" x="3571875" y="2933700"/>
          <p14:tracePt t="65383" x="3748088" y="2986088"/>
          <p14:tracePt t="65403" x="3800475" y="3000375"/>
          <p14:tracePt t="65416" x="3976688" y="3048000"/>
          <p14:tracePt t="65436" x="4086225" y="3081338"/>
          <p14:tracePt t="65451" x="4195763" y="3109913"/>
          <p14:tracePt t="65468" x="4305300" y="3133725"/>
          <p14:tracePt t="65483" x="4405313" y="3148013"/>
          <p14:tracePt t="65503" x="4505325" y="3167063"/>
          <p14:tracePt t="65516" x="4586288" y="3176588"/>
          <p14:tracePt t="65534" x="4643438" y="3186113"/>
          <p14:tracePt t="65549" x="4691063" y="3200400"/>
          <p14:tracePt t="65568" x="4743450" y="3209925"/>
          <p14:tracePt t="65585" x="4838700" y="3228975"/>
          <p14:tracePt t="65603" x="4876800" y="3228975"/>
          <p14:tracePt t="65616" x="4986338" y="3248025"/>
          <p14:tracePt t="65635" x="5053013" y="3257550"/>
          <p14:tracePt t="65651" x="5119688" y="3257550"/>
          <p14:tracePt t="65668" x="5167313" y="3257550"/>
          <p14:tracePt t="65684" x="5191125" y="3257550"/>
          <p14:tracePt t="65842" x="5181600" y="3257550"/>
          <p14:tracePt t="65850" x="5143500" y="3257550"/>
          <p14:tracePt t="65858" x="5057775" y="3257550"/>
          <p14:tracePt t="65867" x="4929188" y="3257550"/>
          <p14:tracePt t="65883" x="4781550" y="3257550"/>
          <p14:tracePt t="65902" x="4633913" y="3252788"/>
          <p14:tracePt t="65916" x="4471988" y="3228975"/>
          <p14:tracePt t="65935" x="4286250" y="3200400"/>
          <p14:tracePt t="65950" x="4105275" y="3176588"/>
          <p14:tracePt t="65968" x="3895725" y="3143250"/>
          <p14:tracePt t="65983" x="3700463" y="3119438"/>
          <p14:tracePt t="65983" x="3600450" y="3105150"/>
          <p14:tracePt t="66003" x="3500438" y="3090863"/>
          <p14:tracePt t="66016" x="3228975" y="3052763"/>
          <p14:tracePt t="66035" x="3062288" y="3028950"/>
          <p14:tracePt t="66050" x="2924175" y="3005138"/>
          <p14:tracePt t="66069" x="2805113" y="2990850"/>
          <p14:tracePt t="66085" x="2714625" y="2976563"/>
          <p14:tracePt t="66102" x="2643188" y="2952750"/>
          <p14:tracePt t="66117" x="2586038" y="2933700"/>
          <p14:tracePt t="66135" x="2524125" y="2919413"/>
          <p14:tracePt t="66150" x="2452688" y="2895600"/>
          <p14:tracePt t="66168" x="2386013" y="2876550"/>
          <p14:tracePt t="66183" x="2290763" y="2847975"/>
          <p14:tracePt t="66202" x="2262188" y="2847975"/>
          <p14:tracePt t="66216" x="2190750" y="2828925"/>
          <p14:tracePt t="66235" x="2157413" y="2824163"/>
          <p14:tracePt t="66250" x="2133600" y="2824163"/>
          <p14:tracePt t="66268" x="2114550" y="2819400"/>
          <p14:tracePt t="66285" x="2100263" y="2805113"/>
          <p14:tracePt t="66385" x="2090738" y="2805113"/>
          <p14:tracePt t="66424" x="2085975" y="2800350"/>
          <p14:tracePt t="66497" x="2081213" y="2795588"/>
          <p14:tracePt t="66539" x="2076450" y="2786063"/>
          <p14:tracePt t="66546" x="2076450" y="2776538"/>
          <p14:tracePt t="66570" x="2076450" y="2771775"/>
          <p14:tracePt t="66572" x="2066925" y="2752725"/>
          <p14:tracePt t="66586" x="2066925" y="2747963"/>
          <p14:tracePt t="66618" x="2066925" y="2743200"/>
          <p14:tracePt t="66635" x="2066925" y="2733675"/>
          <p14:tracePt t="66636" x="2066925" y="2728913"/>
          <p14:tracePt t="66651" x="2057400" y="2719388"/>
          <p14:tracePt t="66691" x="2052638" y="2714625"/>
          <p14:tracePt t="66706" x="2052638" y="2705100"/>
          <p14:tracePt t="66716" x="2047875" y="2700338"/>
          <p14:tracePt t="66720" x="2047875" y="2695575"/>
          <p14:tracePt t="66734" x="2043113" y="2686050"/>
          <p14:tracePt t="66750" x="2043113" y="2681288"/>
          <p14:tracePt t="66768" x="2043113" y="2676525"/>
          <p14:tracePt t="66783" x="2038350" y="2671763"/>
          <p14:tracePt t="66817" x="2033588" y="2667000"/>
          <p14:tracePt t="66820" x="2033588" y="2647950"/>
          <p14:tracePt t="66835" x="2038350" y="2643188"/>
          <p14:tracePt t="66850" x="2043113" y="2638425"/>
          <p14:tracePt t="66867" x="2057400" y="2624138"/>
          <p14:tracePt t="66883" x="2076450" y="2614613"/>
          <p14:tracePt t="66902" x="2090738" y="2614613"/>
          <p14:tracePt t="66917" x="2109788" y="2605088"/>
          <p14:tracePt t="66934" x="2138363" y="2595563"/>
          <p14:tracePt t="66952" x="2181225" y="2595563"/>
          <p14:tracePt t="66966" x="2219325" y="2595563"/>
          <p14:tracePt t="66966" x="2238375" y="2595563"/>
          <p14:tracePt t="66986" x="2257425" y="2595563"/>
          <p14:tracePt t="67001" x="2286000" y="2595563"/>
          <p14:tracePt t="67016" x="2309813" y="2595563"/>
          <p14:tracePt t="67074" x="2319338" y="2595563"/>
          <p14:tracePt t="67082" x="2324100" y="2595563"/>
          <p14:tracePt t="67082" x="2328863" y="2595563"/>
          <p14:tracePt t="67090" x="2343150" y="2595563"/>
          <p14:tracePt t="67100" x="2376488" y="2595563"/>
          <p14:tracePt t="67118" x="2424113" y="2595563"/>
          <p14:tracePt t="67133" x="2457450" y="2595563"/>
          <p14:tracePt t="67152" x="2500313" y="2595563"/>
          <p14:tracePt t="67166" x="2533650" y="2595563"/>
          <p14:tracePt t="67166" x="2547938" y="2595563"/>
          <p14:tracePt t="67187" x="2557463" y="2595563"/>
          <p14:tracePt t="67200" x="2586038" y="2595563"/>
          <p14:tracePt t="67200" x="2595563" y="2595563"/>
          <p14:tracePt t="67219" x="2628900" y="2595563"/>
          <p14:tracePt t="67234" x="2652713" y="2595563"/>
          <p14:tracePt t="67252" x="2686050" y="2595563"/>
          <p14:tracePt t="67266" x="2705100" y="2595563"/>
          <p14:tracePt t="67285" x="2719388" y="2595563"/>
          <p14:tracePt t="67301" x="2724150" y="2595563"/>
          <p14:tracePt t="67466" x="2705100" y="2595563"/>
          <p14:tracePt t="67473" x="2681288" y="2595563"/>
          <p14:tracePt t="67480" x="2643188" y="2595563"/>
          <p14:tracePt t="67500" x="2552700" y="2600325"/>
          <p14:tracePt t="67501" x="2457450" y="2600325"/>
          <p14:tracePt t="67520" x="2366963" y="2600325"/>
          <p14:tracePt t="67533" x="2300288" y="2600325"/>
          <p14:tracePt t="67566" x="2257425" y="2600325"/>
          <p14:tracePt t="67568" x="2233613" y="2600325"/>
          <p14:tracePt t="67568" x="2224088" y="2600325"/>
          <p14:tracePt t="67587" x="2209800" y="2600325"/>
          <p14:tracePt t="67600" x="2185988" y="2600325"/>
          <p14:tracePt t="67619" x="2157413" y="2600325"/>
          <p14:tracePt t="67634" x="2133600" y="2600325"/>
          <p14:tracePt t="67652" x="2100263" y="2600325"/>
          <p14:tracePt t="67666" x="2057400" y="2600325"/>
          <p14:tracePt t="67685" x="2005013" y="2600325"/>
          <p14:tracePt t="67700" x="1952625" y="2600325"/>
          <p14:tracePt t="67719" x="1900238" y="2600325"/>
          <p14:tracePt t="67732" x="1847850" y="2600325"/>
          <p14:tracePt t="67750" x="1819275" y="2600325"/>
          <p14:tracePt t="68049" x="1828800" y="2600325"/>
          <p14:tracePt t="68058" x="1843088" y="2600325"/>
          <p14:tracePt t="68065" x="1847850" y="2600325"/>
          <p14:tracePt t="68065" x="1862138" y="2600325"/>
          <p14:tracePt t="68081" x="1876425" y="2600325"/>
          <p14:tracePt t="68082" x="1895475" y="2609850"/>
          <p14:tracePt t="68098" x="1924050" y="2609850"/>
          <p14:tracePt t="68115" x="1947863" y="2609850"/>
          <p14:tracePt t="68131" x="1957388" y="2609850"/>
          <p14:tracePt t="68148" x="1981200" y="2614613"/>
          <p14:tracePt t="68164" x="1985963" y="2619375"/>
          <p14:tracePt t="68182" x="2000250" y="2619375"/>
          <p14:tracePt t="68198" x="2028825" y="2624138"/>
          <p14:tracePt t="68215" x="2047875" y="2624138"/>
          <p14:tracePt t="68231" x="2076450" y="2624138"/>
          <p14:tracePt t="68247" x="2105025" y="2628900"/>
          <p14:tracePt t="68264" x="2138363" y="2633663"/>
          <p14:tracePt t="68281" x="2157413" y="2643188"/>
          <p14:tracePt t="68297" x="2181225" y="2643188"/>
          <p14:tracePt t="68314" x="2205038" y="2647950"/>
          <p14:tracePt t="68330" x="2233613" y="2647950"/>
          <p14:tracePt t="68347" x="2257425" y="2657475"/>
          <p14:tracePt t="68364" x="2276475" y="2657475"/>
          <p14:tracePt t="68381" x="2286000" y="2662238"/>
          <p14:tracePt t="68397" x="2295525" y="2662238"/>
          <p14:tracePt t="68414" x="2319338" y="2671763"/>
          <p14:tracePt t="68430" x="2328863" y="2671763"/>
          <p14:tracePt t="68447" x="2347913" y="2681288"/>
          <p14:tracePt t="68464" x="2376488" y="2686050"/>
          <p14:tracePt t="68481" x="2395538" y="2690813"/>
          <p14:tracePt t="68528" x="2400300" y="2695575"/>
          <p14:tracePt t="68656" x="2405063" y="2695575"/>
          <p14:tracePt t="68669" x="2424113" y="2700338"/>
          <p14:tracePt t="68670" x="2443163" y="2700338"/>
          <p14:tracePt t="68681" x="2452688" y="2700338"/>
          <p14:tracePt t="69001" x="2476500" y="2714625"/>
          <p14:tracePt t="69009" x="2490788" y="2724150"/>
          <p14:tracePt t="69017" x="2509838" y="2728913"/>
          <p14:tracePt t="69025" x="2533650" y="2733675"/>
          <p14:tracePt t="69031" x="2581275" y="2757488"/>
          <p14:tracePt t="69047" x="2619375" y="2771775"/>
          <p14:tracePt t="69064" x="2638425" y="2781300"/>
          <p14:tracePt t="69081" x="2643188" y="2786063"/>
          <p14:tracePt t="69098" x="2652713" y="2786063"/>
          <p14:tracePt t="69153" x="2657475" y="2790825"/>
          <p14:tracePt t="69161" x="2671763" y="2795588"/>
          <p14:tracePt t="69185" x="2676525" y="2800350"/>
          <p14:tracePt t="69193" x="2686050" y="2814638"/>
          <p14:tracePt t="69198" x="2690813" y="2819400"/>
          <p14:tracePt t="69214" x="2705100" y="2833688"/>
          <p14:tracePt t="69231" x="2709863" y="2838450"/>
          <p14:tracePt t="69248" x="2728913" y="2857500"/>
          <p14:tracePt t="69264" x="2747963" y="2871788"/>
          <p14:tracePt t="69281" x="2771775" y="2886075"/>
          <p14:tracePt t="69298" x="2795588" y="2900363"/>
          <p14:tracePt t="69314" x="2819400" y="2919413"/>
          <p14:tracePt t="69331" x="2833688" y="2928938"/>
          <p14:tracePt t="69348" x="2843213" y="2938463"/>
          <p14:tracePt t="69401" x="2847975" y="2938463"/>
          <p14:tracePt t="69420" x="2852738" y="2943225"/>
          <p14:tracePt t="69433" x="2857500" y="2947988"/>
          <p14:tracePt t="69433" x="2871788" y="2957513"/>
          <p14:tracePt t="69448" x="2876550" y="2967038"/>
          <p14:tracePt t="69465" x="2881313" y="2971800"/>
          <p14:tracePt t="69481" x="2881313" y="2981325"/>
          <p14:tracePt t="69498" x="2886075" y="2990850"/>
          <p14:tracePt t="69514" x="2886075" y="2995613"/>
          <p14:tracePt t="69531" x="2886075" y="3014663"/>
          <p14:tracePt t="69548" x="2900363" y="3033713"/>
          <p14:tracePt t="69565" x="2900363" y="3043238"/>
          <p14:tracePt t="69581" x="2909888" y="3071813"/>
          <p14:tracePt t="69598" x="2924175" y="3086100"/>
          <p14:tracePt t="69614" x="2928938" y="3114675"/>
          <p14:tracePt t="69632" x="2928938" y="3138488"/>
          <p14:tracePt t="69648" x="2933700" y="3167063"/>
          <p14:tracePt t="69648" x="2938463" y="3181350"/>
          <p14:tracePt t="69665" x="2938463" y="3195638"/>
          <p14:tracePt t="69681" x="2938463" y="3224213"/>
          <p14:tracePt t="69698" x="2947988" y="3243263"/>
          <p14:tracePt t="69714" x="2947988" y="3262313"/>
          <p14:tracePt t="69732" x="2952750" y="3281363"/>
          <p14:tracePt t="69748" x="2952750" y="3295650"/>
          <p14:tracePt t="69765" x="2962275" y="3319463"/>
          <p14:tracePt t="69781" x="2962275" y="3328988"/>
          <p14:tracePt t="69798" x="2976563" y="3348038"/>
          <p14:tracePt t="69814" x="2981325" y="3362325"/>
          <p14:tracePt t="69832" x="2981325" y="3381375"/>
          <p14:tracePt t="69848" x="2986088" y="3390900"/>
          <p14:tracePt t="69848" x="2986088" y="3409950"/>
          <p14:tracePt t="69865" x="2990850" y="3433763"/>
          <p14:tracePt t="69881" x="2995613" y="3462338"/>
          <p14:tracePt t="69898" x="3000375" y="3481388"/>
          <p14:tracePt t="69914" x="3005138" y="3509963"/>
          <p14:tracePt t="69932" x="3005138" y="3533775"/>
          <p14:tracePt t="69948" x="3009900" y="3562350"/>
          <p14:tracePt t="69966" x="3009900" y="3571875"/>
          <p14:tracePt t="69980" x="3009900" y="3586163"/>
          <p14:tracePt t="69998" x="3009900" y="3590925"/>
          <p14:tracePt t="70014" x="3009900" y="3600450"/>
          <p14:tracePt t="70031" x="3019425" y="3619500"/>
          <p14:tracePt t="70104" x="3019425" y="3624263"/>
          <p14:tracePt t="70432" x="3014663" y="3629025"/>
          <p14:tracePt t="71297" x="3014663" y="3643313"/>
          <p14:tracePt t="71313" x="3014663" y="3648075"/>
          <p14:tracePt t="71329" x="3009900" y="3657600"/>
          <p14:tracePt t="71425" x="3005138" y="3652838"/>
          <p14:tracePt t="71437" x="3005138" y="3648075"/>
          <p14:tracePt t="71438" x="3005138" y="3638550"/>
          <p14:tracePt t="71448" x="3005138" y="3614738"/>
          <p14:tracePt t="71465" x="3000375" y="3586163"/>
          <p14:tracePt t="71482" x="2990850" y="3562350"/>
          <p14:tracePt t="71498" x="2952750" y="3538538"/>
          <p14:tracePt t="71514" x="2852738" y="3514725"/>
          <p14:tracePt t="71531" x="2757488" y="3500438"/>
          <p14:tracePt t="71549" x="2662238" y="3500438"/>
          <p14:tracePt t="71565" x="2590800" y="3500438"/>
          <p14:tracePt t="71584" x="2533650" y="3524250"/>
          <p14:tracePt t="71599" x="2486025" y="3538538"/>
          <p14:tracePt t="71616" x="2447925" y="3557588"/>
          <p14:tracePt t="71632" x="2390775" y="3581400"/>
          <p14:tracePt t="71650" x="2347913" y="3595688"/>
          <p14:tracePt t="71665" x="2305050" y="3619500"/>
          <p14:tracePt t="71682" x="2290763" y="3624263"/>
          <p14:tracePt t="71700" x="2276475" y="3629025"/>
          <p14:tracePt t="71717" x="2266950" y="3629025"/>
          <p14:tracePt t="71761" x="2262188" y="3629025"/>
          <p14:tracePt t="71793" x="2257425" y="3629025"/>
          <p14:tracePt t="71802" x="2247900" y="3629025"/>
          <p14:tracePt t="71817" x="2238375" y="3629025"/>
          <p14:tracePt t="71832" x="2205038" y="3605213"/>
          <p14:tracePt t="71835" x="2185988" y="3590925"/>
          <p14:tracePt t="71835" x="2162175" y="3576638"/>
          <p14:tracePt t="71851" x="2128838" y="3538538"/>
          <p14:tracePt t="71866" x="2085975" y="3500438"/>
          <p14:tracePt t="71884" x="2047875" y="3467100"/>
          <p14:tracePt t="71903" x="2028825" y="3433763"/>
          <p14:tracePt t="71917" x="2000250" y="3390900"/>
          <p14:tracePt t="71936" x="1990725" y="3362325"/>
          <p14:tracePt t="71950" x="1966913" y="3324225"/>
          <p14:tracePt t="71969" x="1943100" y="3281363"/>
          <p14:tracePt t="71984" x="1928813" y="3243263"/>
          <p14:tracePt t="71984" x="1919288" y="3228975"/>
          <p14:tracePt t="72002" x="1914525" y="3219450"/>
          <p14:tracePt t="72015" x="1900238" y="3148013"/>
          <p14:tracePt t="72034" x="1895475" y="3100388"/>
          <p14:tracePt t="72049" x="1885950" y="3043238"/>
          <p14:tracePt t="72066" x="1876425" y="2981325"/>
          <p14:tracePt t="72082" x="1876425" y="2933700"/>
          <p14:tracePt t="72099" x="1876425" y="2881313"/>
          <p14:tracePt t="72115" x="1876425" y="2838450"/>
          <p14:tracePt t="72132" x="1876425" y="2805113"/>
          <p14:tracePt t="72148" x="1876425" y="2776538"/>
          <p14:tracePt t="72166" x="1881188" y="2747963"/>
          <p14:tracePt t="72182" x="1890713" y="2719388"/>
          <p14:tracePt t="72198" x="1905000" y="2690813"/>
          <p14:tracePt t="72215" x="1924050" y="2662238"/>
          <p14:tracePt t="72232" x="1952625" y="2624138"/>
          <p14:tracePt t="72249" x="1976438" y="2586038"/>
          <p14:tracePt t="72266" x="2000250" y="2566988"/>
          <p14:tracePt t="72281" x="2024063" y="2552700"/>
          <p14:tracePt t="72299" x="2047875" y="2533650"/>
          <p14:tracePt t="72315" x="2076450" y="2519363"/>
          <p14:tracePt t="72333" x="2109788" y="2505075"/>
          <p14:tracePt t="72349" x="2157413" y="2490788"/>
          <p14:tracePt t="72366" x="2195513" y="2486025"/>
          <p14:tracePt t="72382" x="2224088" y="2481263"/>
          <p14:tracePt t="72399" x="2247900" y="2481263"/>
          <p14:tracePt t="72415" x="2271713" y="2481263"/>
          <p14:tracePt t="72433" x="2290763" y="2481263"/>
          <p14:tracePt t="72449" x="2309813" y="2481263"/>
          <p14:tracePt t="72466" x="2324100" y="2481263"/>
          <p14:tracePt t="72482" x="2347913" y="2486025"/>
          <p14:tracePt t="72500" x="2376488" y="2500313"/>
          <p14:tracePt t="72515" x="2386013" y="2514600"/>
          <p14:tracePt t="72533" x="2400300" y="2538413"/>
          <p14:tracePt t="72548" x="2419350" y="2576513"/>
          <p14:tracePt t="72566" x="2433638" y="2619375"/>
          <p14:tracePt t="72582" x="2438400" y="2643188"/>
          <p14:tracePt t="72599" x="2438400" y="2681288"/>
          <p14:tracePt t="72615" x="2438400" y="2728913"/>
          <p14:tracePt t="72635" x="2438400" y="2762250"/>
          <p14:tracePt t="72651" x="2438400" y="2809875"/>
          <p14:tracePt t="72668" x="2428875" y="2862263"/>
          <p14:tracePt t="72683" x="2414588" y="2919413"/>
          <p14:tracePt t="72702" x="2395538" y="2967038"/>
          <p14:tracePt t="72716" x="2386013" y="3019425"/>
          <p14:tracePt t="72735" x="2366963" y="3067050"/>
          <p14:tracePt t="72750" x="2357438" y="3114675"/>
          <p14:tracePt t="72768" x="2343150" y="3157538"/>
          <p14:tracePt t="72783" x="2333625" y="3195638"/>
          <p14:tracePt t="72783" x="2324100" y="3228975"/>
          <p14:tracePt t="72816" x="2305050" y="3271838"/>
          <p14:tracePt t="72818" x="2286000" y="3319463"/>
          <p14:tracePt t="72836" x="2257425" y="3367088"/>
          <p14:tracePt t="72850" x="2238375" y="3409950"/>
          <p14:tracePt t="72868" x="2228850" y="3433763"/>
          <p14:tracePt t="72883" x="2205038" y="3476625"/>
          <p14:tracePt t="72901" x="2190750" y="3519488"/>
          <p14:tracePt t="72917" x="2181225" y="3543300"/>
          <p14:tracePt t="72935" x="2166938" y="3571875"/>
          <p14:tracePt t="72950" x="2157413" y="3590925"/>
          <p14:tracePt t="72968" x="2147888" y="3614738"/>
          <p14:tracePt t="72984" x="2133600" y="3633788"/>
          <p14:tracePt t="72984" x="2128838" y="3643313"/>
          <p14:tracePt t="73003" x="2119313" y="3648075"/>
          <p14:tracePt t="73017" x="2095500" y="3676650"/>
          <p14:tracePt t="73036" x="2085975" y="3686175"/>
          <p14:tracePt t="73050" x="2081213" y="3695700"/>
          <p14:tracePt t="73068" x="2076450" y="3700463"/>
          <p14:tracePt t="73084" x="2057400" y="3714750"/>
          <p14:tracePt t="73101" x="2052638" y="3714750"/>
          <p14:tracePt t="73117" x="2038350" y="3724275"/>
          <p14:tracePt t="73136" x="2028825" y="3729038"/>
          <p14:tracePt t="73150" x="2019300" y="3729038"/>
          <p14:tracePt t="73217" x="2009775" y="3729038"/>
          <p14:tracePt t="73250" x="2005013" y="3729038"/>
          <p14:tracePt t="73266" x="2000250" y="3729038"/>
          <p14:tracePt t="73273" x="1995488" y="3729038"/>
          <p14:tracePt t="73282" x="1985963" y="3729038"/>
          <p14:tracePt t="73289" x="1966913" y="3719513"/>
          <p14:tracePt t="73300" x="1947863" y="3686175"/>
          <p14:tracePt t="73316" x="1933575" y="3662363"/>
          <p14:tracePt t="73334" x="1914525" y="3638550"/>
          <p14:tracePt t="73349" x="1900238" y="3614738"/>
          <p14:tracePt t="73368" x="1895475" y="3576638"/>
          <p14:tracePt t="73383" x="1890713" y="3543300"/>
          <p14:tracePt t="73383" x="1885950" y="3538538"/>
          <p14:tracePt t="73402" x="1885950" y="3500438"/>
          <p14:tracePt t="73420" x="1876425" y="3467100"/>
          <p14:tracePt t="73433" x="1866900" y="3433763"/>
          <p14:tracePt t="73451" x="1866900" y="3405188"/>
          <p14:tracePt t="73467" x="1866900" y="3381375"/>
          <p14:tracePt t="73484" x="1866900" y="3348038"/>
          <p14:tracePt t="73503" x="1866900" y="3305175"/>
          <p14:tracePt t="73516" x="1866900" y="3271838"/>
          <p14:tracePt t="73533" x="1866900" y="3228975"/>
          <p14:tracePt t="73550" x="1862138" y="3181350"/>
          <p14:tracePt t="73567" x="1862138" y="3124200"/>
          <p14:tracePt t="73588" x="1862138" y="3100388"/>
          <p14:tracePt t="73600" x="1862138" y="3043238"/>
          <p14:tracePt t="73618" x="1862138" y="3014663"/>
          <p14:tracePt t="73635" x="1862138" y="2981325"/>
          <p14:tracePt t="73653" x="1862138" y="2938463"/>
          <p14:tracePt t="73666" x="1862138" y="2900363"/>
          <p14:tracePt t="73685" x="1862138" y="2862263"/>
          <p14:tracePt t="73701" x="1862138" y="2838450"/>
          <p14:tracePt t="73718" x="1862138" y="2814638"/>
          <p14:tracePt t="73734" x="1862138" y="2786063"/>
          <p14:tracePt t="73750" x="1871663" y="2762250"/>
          <p14:tracePt t="73767" x="1881188" y="2733675"/>
          <p14:tracePt t="73785" x="1895475" y="2705100"/>
          <p14:tracePt t="73800" x="1928813" y="2667000"/>
          <p14:tracePt t="73819" x="1947863" y="2643188"/>
          <p14:tracePt t="73835" x="1962150" y="2624138"/>
          <p14:tracePt t="73852" x="1985963" y="2600325"/>
          <p14:tracePt t="73867" x="2000250" y="2586038"/>
          <p14:tracePt t="73885" x="2014538" y="2576513"/>
          <p14:tracePt t="73901" x="2033588" y="2566988"/>
          <p14:tracePt t="73919" x="2047875" y="2562225"/>
          <p14:tracePt t="73933" x="2076450" y="2562225"/>
          <p14:tracePt t="73951" x="2105025" y="2562225"/>
          <p14:tracePt t="73966" x="2133600" y="2562225"/>
          <p14:tracePt t="73984" x="2152650" y="2562225"/>
          <p14:tracePt t="74001" x="2176463" y="2566988"/>
          <p14:tracePt t="74018" x="2190750" y="2595563"/>
          <p14:tracePt t="74035" x="2200275" y="2624138"/>
          <p14:tracePt t="74052" x="2200275" y="2657475"/>
          <p14:tracePt t="74067" x="2209800" y="2700338"/>
          <p14:tracePt t="74086" x="2209800" y="2762250"/>
          <p14:tracePt t="74101" x="2209800" y="2824163"/>
          <p14:tracePt t="74118" x="2205038" y="2886075"/>
          <p14:tracePt t="74133" x="2181225" y="2957513"/>
          <p14:tracePt t="74152" x="2152650" y="3019425"/>
          <p14:tracePt t="74166" x="2128838" y="3076575"/>
          <p14:tracePt t="74185" x="2100263" y="3138488"/>
          <p14:tracePt t="74200" x="2081213" y="3219450"/>
          <p14:tracePt t="74219" x="2066925" y="3262313"/>
          <p14:tracePt t="74234" x="2057400" y="3300413"/>
          <p14:tracePt t="74251" x="2057400" y="3338513"/>
          <p14:tracePt t="74266" x="2052638" y="3376613"/>
          <p14:tracePt t="74284" x="2052638" y="3414713"/>
          <p14:tracePt t="74300" x="2052638" y="3433763"/>
          <p14:tracePt t="74318" x="2052638" y="3438525"/>
          <p14:tracePt t="74335" x="2057400" y="3443288"/>
          <p14:tracePt t="74351" x="2071688" y="3457575"/>
          <p14:tracePt t="74367" x="2100263" y="3467100"/>
          <p14:tracePt t="74385" x="2152650" y="3471863"/>
          <p14:tracePt t="74400" x="2219325" y="3486150"/>
          <p14:tracePt t="74400" x="2257425" y="3486150"/>
          <p14:tracePt t="74419" x="2352675" y="3500438"/>
          <p14:tracePt t="74433" x="2447925" y="3514725"/>
          <p14:tracePt t="74451" x="2538413" y="3524250"/>
          <p14:tracePt t="74466" x="2609850" y="3524250"/>
          <p14:tracePt t="74485" x="2662238" y="3529013"/>
          <p14:tracePt t="74501" x="2705100" y="3529013"/>
          <p14:tracePt t="74518" x="2738438" y="3529013"/>
          <p14:tracePt t="74533" x="2771775" y="3529013"/>
          <p14:tracePt t="74552" x="2800350" y="3538538"/>
          <p14:tracePt t="74566" x="2843213" y="3543300"/>
          <p14:tracePt t="74566" x="2862263" y="3557588"/>
          <p14:tracePt t="74587" x="2886075" y="3567113"/>
          <p14:tracePt t="74600" x="2924175" y="3571875"/>
          <p14:tracePt t="74600" x="2938463" y="3576638"/>
          <p14:tracePt t="74618" x="2957513" y="3581400"/>
          <p14:tracePt t="74634" x="2986088" y="3595688"/>
          <p14:tracePt t="74651" x="3009900" y="3609975"/>
          <p14:tracePt t="74666" x="3057525" y="3633788"/>
          <p14:tracePt t="74684" x="3109913" y="3657600"/>
          <p14:tracePt t="74700" x="3171825" y="3681413"/>
          <p14:tracePt t="74718" x="3228975" y="3709988"/>
          <p14:tracePt t="74733" x="3262313" y="3724275"/>
          <p14:tracePt t="74751" x="3295650" y="3733800"/>
          <p14:tracePt t="74766" x="3343275" y="3762375"/>
          <p14:tracePt t="74766" x="3371850" y="3771900"/>
          <p14:tracePt t="74800" x="3400425" y="3786188"/>
          <p14:tracePt t="74803" x="3443288" y="3810000"/>
          <p14:tracePt t="74819" x="3457575" y="3814763"/>
          <p14:tracePt t="74834" x="3471863" y="3819525"/>
          <p14:tracePt t="74954" x="3481388" y="3829050"/>
          <p14:tracePt t="74971" x="3490913" y="3838575"/>
          <p14:tracePt t="74974" x="3495675" y="3838575"/>
          <p14:tracePt t="74983" x="3524250" y="3843338"/>
          <p14:tracePt t="75000" x="3552825" y="3857625"/>
          <p14:tracePt t="75020" x="3581400" y="3862388"/>
          <p14:tracePt t="75034" x="3619500" y="3867150"/>
          <p14:tracePt t="75053" x="3652838" y="3867150"/>
          <p14:tracePt t="75067" x="3695700" y="3867150"/>
          <p14:tracePt t="75086" x="3738563" y="3867150"/>
          <p14:tracePt t="75101" x="3776663" y="3867150"/>
          <p14:tracePt t="75117" x="3800475" y="3867150"/>
          <p14:tracePt t="75133" x="3819525" y="3867150"/>
          <p14:tracePt t="75178" x="3810000" y="3852863"/>
          <p14:tracePt t="76002" x="3810000" y="3857625"/>
          <p14:tracePt t="76010" x="3824288" y="3857625"/>
          <p14:tracePt t="76018" x="3843338" y="3862388"/>
          <p14:tracePt t="76026" x="3890963" y="3871913"/>
          <p14:tracePt t="76039" x="3943350" y="3890963"/>
          <p14:tracePt t="76051" x="3981450" y="3895725"/>
          <p14:tracePt t="76067" x="4010025" y="3910013"/>
          <p14:tracePt t="76085" x="4038600" y="3919538"/>
          <p14:tracePt t="76102" x="4057650" y="3919538"/>
          <p14:tracePt t="76116" x="4081463" y="3924300"/>
          <p14:tracePt t="76135" x="4110038" y="3938588"/>
          <p14:tracePt t="76150" x="4129088" y="3938588"/>
          <p14:tracePt t="76168" x="4143375" y="3938588"/>
          <p14:tracePt t="76183" x="4167188" y="3943350"/>
          <p14:tracePt t="76224" x="4171950" y="3943350"/>
          <p14:tracePt t="76238" x="4181475" y="3943350"/>
          <p14:tracePt t="76250" x="4191000" y="3948113"/>
          <p14:tracePt t="76252" x="4200525" y="3957638"/>
          <p14:tracePt t="76305" x="4205288" y="3962400"/>
          <p14:tracePt t="76361" x="4210050" y="3967163"/>
          <p14:tracePt t="76377" x="4219575" y="3967163"/>
          <p14:tracePt t="76388" x="4224338" y="3967163"/>
          <p14:tracePt t="76401" x="4233863" y="3971925"/>
          <p14:tracePt t="76402" x="4238625" y="3971925"/>
          <p14:tracePt t="76415" x="4243388" y="3976688"/>
          <p14:tracePt t="76922" x="4238625" y="3976688"/>
          <p14:tracePt t="76946" x="4233863" y="3976688"/>
          <p14:tracePt t="76983" x="4224338" y="3976688"/>
          <p14:tracePt t="77001" x="4214813" y="3976688"/>
          <p14:tracePt t="77033" x="4210050" y="3976688"/>
          <p14:tracePt t="77058" x="4205288" y="3981450"/>
          <p14:tracePt t="77060" x="4200525" y="3986213"/>
          <p14:tracePt t="77114" x="4195763" y="3986213"/>
          <p14:tracePt t="77117" x="4191000" y="3986213"/>
          <p14:tracePt t="77170" x="4186238" y="3986213"/>
          <p14:tracePt t="77181" x="4181475" y="3986213"/>
          <p14:tracePt t="77202" x="4171950" y="3986213"/>
          <p14:tracePt t="77625" x="4162425" y="3986213"/>
          <p14:tracePt t="78425" x="4167188" y="3986213"/>
          <p14:tracePt t="78439" x="4171950" y="3986213"/>
          <p14:tracePt t="78449" x="4186238" y="3986213"/>
          <p14:tracePt t="78451" x="4191000" y="3986213"/>
          <p14:tracePt t="78467" x="4205288" y="3986213"/>
          <p14:tracePt t="78484" x="4224338" y="3986213"/>
          <p14:tracePt t="78517" x="4238625" y="3986213"/>
          <p14:tracePt t="78518" x="4257675" y="3981450"/>
          <p14:tracePt t="78535" x="4271963" y="3981450"/>
          <p14:tracePt t="79258" x="4276725" y="3981450"/>
          <p14:tracePt t="79275" x="4286250" y="3981450"/>
          <p14:tracePt t="79283" x="4291013" y="3981450"/>
          <p14:tracePt t="79314" x="4295775" y="3981450"/>
          <p14:tracePt t="79326" x="4305300" y="3986213"/>
          <p14:tracePt t="79378" x="4310063" y="3990975"/>
          <p14:tracePt t="79545" x="4319588" y="3995738"/>
          <p14:tracePt t="79553" x="4324350" y="4014788"/>
          <p14:tracePt t="79558" x="4329113" y="4024313"/>
          <p14:tracePt t="79566" x="4329113" y="4038600"/>
          <p14:tracePt t="79586" x="4333875" y="4043363"/>
          <p14:tracePt t="79618" x="4333875" y="4048125"/>
          <p14:tracePt t="79674" x="4338638" y="4057650"/>
          <p14:tracePt t="79777" x="4343400" y="4057650"/>
          <p14:tracePt t="79794" x="4352925" y="4062413"/>
          <p14:tracePt t="79810" x="4357688" y="4067175"/>
          <p14:tracePt t="79841" x="4367213" y="4071938"/>
          <p14:tracePt t="79873" x="4371975" y="4071938"/>
          <p14:tracePt t="79881" x="4376738" y="4076700"/>
          <p14:tracePt t="79889" x="4381500" y="4076700"/>
          <p14:tracePt t="79898" x="4395788" y="4081463"/>
          <p14:tracePt t="79915" x="4410075" y="4090988"/>
          <p14:tracePt t="80507" x="4419600" y="4090988"/>
          <p14:tracePt t="80531" x="4424363" y="4090988"/>
          <p14:tracePt t="80545" x="4429125" y="4090988"/>
          <p14:tracePt t="80549" x="4433888" y="4090988"/>
          <p14:tracePt t="80567" x="4448175" y="4090988"/>
          <p14:tracePt t="80568" x="4457700" y="4090988"/>
          <p14:tracePt t="80585" x="4471988" y="4090988"/>
          <p14:tracePt t="81089" x="4476750" y="4090988"/>
          <p14:tracePt t="81097" x="4510088" y="4105275"/>
          <p14:tracePt t="81105" x="4524375" y="4110038"/>
          <p14:tracePt t="81115" x="4538663" y="4110038"/>
          <p14:tracePt t="81132" x="4557713" y="4119563"/>
          <p14:tracePt t="81150" x="4576763" y="4124325"/>
          <p14:tracePt t="81165" x="4586288" y="4124325"/>
          <p14:tracePt t="81182" x="4600575" y="4129088"/>
          <p14:tracePt t="81217" x="4605338" y="4129088"/>
          <p14:tracePt t="81570" x="4610100" y="4129088"/>
          <p14:tracePt t="81610" x="4619625" y="4129088"/>
          <p14:tracePt t="81611" x="4633913" y="4129088"/>
          <p14:tracePt t="81634" x="4638675" y="4129088"/>
          <p14:tracePt t="81637" x="4643438" y="4129088"/>
          <p14:tracePt t="82602" x="4652963" y="4129088"/>
          <p14:tracePt t="82690" x="4657725" y="4129088"/>
          <p14:tracePt t="83073" x="4667250" y="4129088"/>
          <p14:tracePt t="83170" x="4672013" y="4133850"/>
          <p14:tracePt t="83242" x="4681538" y="4133850"/>
          <p14:tracePt t="83258" x="4686300" y="4133850"/>
          <p14:tracePt t="83281" x="4695825" y="4143375"/>
          <p14:tracePt t="83287" x="4705350" y="4143375"/>
          <p14:tracePt t="83301" x="4710113" y="4143375"/>
          <p14:tracePt t="83317" x="4733925" y="4143375"/>
          <p14:tracePt t="83318" x="4748213" y="4143375"/>
          <p14:tracePt t="83335" x="4757738" y="4143375"/>
          <p14:tracePt t="83350" x="4767263" y="4143375"/>
          <p14:tracePt t="83367" x="4772025" y="4143375"/>
          <p14:tracePt t="83410" x="4776788" y="4143375"/>
          <p14:tracePt t="83425" x="4786313" y="4143375"/>
          <p14:tracePt t="83439" x="4795838" y="4143375"/>
          <p14:tracePt t="83449" x="4800600" y="4143375"/>
          <p14:tracePt t="83452" x="4814888" y="4143375"/>
          <p14:tracePt t="83467" x="4829175" y="4143375"/>
          <p14:tracePt t="83485" x="4848225" y="4143375"/>
          <p14:tracePt t="83501" x="4876800" y="4143375"/>
          <p14:tracePt t="83518" x="4905375" y="4143375"/>
          <p14:tracePt t="83533" x="4933950" y="4143375"/>
          <p14:tracePt t="83551" x="4953000" y="4143375"/>
          <p14:tracePt t="83566" x="4995863" y="4143375"/>
          <p14:tracePt t="83588" x="5005388" y="4143375"/>
          <p14:tracePt t="83600" x="5067300" y="4143375"/>
          <p14:tracePt t="83619" x="5100638" y="4143375"/>
          <p14:tracePt t="83634" x="5129213" y="4143375"/>
          <p14:tracePt t="83652" x="5153025" y="4143375"/>
          <p14:tracePt t="83666" x="5186363" y="4143375"/>
          <p14:tracePt t="83684" x="5219700" y="4143375"/>
          <p14:tracePt t="83700" x="5243513" y="4143375"/>
          <p14:tracePt t="83718" x="5272088" y="4143375"/>
          <p14:tracePt t="83734" x="5286375" y="4143375"/>
          <p14:tracePt t="83751" x="5300663" y="4143375"/>
          <p14:tracePt t="83767" x="5329238" y="4143375"/>
          <p14:tracePt t="83785" x="5353050" y="4143375"/>
          <p14:tracePt t="83800" x="5381625" y="4143375"/>
          <p14:tracePt t="83819" x="5419725" y="4148138"/>
          <p14:tracePt t="83835" x="5448300" y="4148138"/>
          <p14:tracePt t="83851" x="5481638" y="4157663"/>
          <p14:tracePt t="83866" x="5514975" y="4157663"/>
          <p14:tracePt t="83886" x="5548313" y="4157663"/>
          <p14:tracePt t="83901" x="5581650" y="4157663"/>
          <p14:tracePt t="83918" x="5629275" y="4157663"/>
          <p14:tracePt t="83933" x="5686425" y="4157663"/>
          <p14:tracePt t="83951" x="5738813" y="4157663"/>
          <p14:tracePt t="83967" x="5776913" y="4157663"/>
          <p14:tracePt t="83984" x="5819775" y="4157663"/>
          <p14:tracePt t="84001" x="5838825" y="4157663"/>
          <p14:tracePt t="84017" x="5843588" y="4157663"/>
          <p14:tracePt t="84033" x="5853113" y="4157663"/>
          <p14:tracePt t="84053" x="5872163" y="4157663"/>
          <p14:tracePt t="84066" x="5876925" y="4157663"/>
          <p14:tracePt t="84298" x="5872163" y="4157663"/>
          <p14:tracePt t="84305" x="5843588" y="4157663"/>
          <p14:tracePt t="84310" x="5772150" y="4157663"/>
          <p14:tracePt t="84321" x="5724525" y="4157663"/>
          <p14:tracePt t="84334" x="5610225" y="4157663"/>
          <p14:tracePt t="84334" x="5548313" y="4157663"/>
          <p14:tracePt t="84355" x="5491163" y="4148138"/>
          <p14:tracePt t="84369" x="5376863" y="4148138"/>
          <p14:tracePt t="84385" x="5295900" y="4148138"/>
          <p14:tracePt t="84400" x="5233988" y="4148138"/>
          <p14:tracePt t="84419" x="5210175" y="4148138"/>
          <p14:tracePt t="84434" x="5186363" y="4148138"/>
          <p14:tracePt t="84451" x="5153025" y="4148138"/>
          <p14:tracePt t="84466" x="5124450" y="4148138"/>
          <p14:tracePt t="84485" x="5081588" y="4148138"/>
          <p14:tracePt t="84502" x="5033963" y="4148138"/>
          <p14:tracePt t="84518" x="5000625" y="4148138"/>
          <p14:tracePt t="84533" x="4976813" y="4148138"/>
          <p14:tracePt t="84551" x="4957763" y="4148138"/>
          <p14:tracePt t="84566" x="4948238" y="4148138"/>
          <p14:tracePt t="84566" x="4943475" y="4148138"/>
          <p14:tracePt t="84587" x="4924425" y="4148138"/>
          <p14:tracePt t="84602" x="4900613" y="4143375"/>
          <p14:tracePt t="84619" x="4891088" y="4143375"/>
          <p14:tracePt t="84634" x="4872038" y="4143375"/>
          <p14:tracePt t="84651" x="4862513" y="4143375"/>
          <p14:tracePt t="84666" x="4848225" y="4143375"/>
          <p14:tracePt t="84684" x="4843463" y="4143375"/>
          <p14:tracePt t="84700" x="4824413" y="4143375"/>
          <p14:tracePt t="84716" x="4805363" y="4148138"/>
          <p14:tracePt t="84732" x="4781550" y="4157663"/>
          <p14:tracePt t="84749" x="4762500" y="4157663"/>
          <p14:tracePt t="84765" x="4738688" y="4157663"/>
          <p14:tracePt t="84783" x="4710113" y="4162425"/>
          <p14:tracePt t="84798" x="4695825" y="4162425"/>
          <p14:tracePt t="84816" x="4691063" y="4162425"/>
          <p14:tracePt t="85002" x="4672013" y="4162425"/>
          <p14:tracePt t="85010" x="4657725" y="4162425"/>
          <p14:tracePt t="85012" x="4652963" y="4162425"/>
          <p14:tracePt t="85034" x="4633913" y="4162425"/>
          <p14:tracePt t="85038" x="4610100" y="4162425"/>
          <p14:tracePt t="85049" x="4591050" y="4162425"/>
          <p14:tracePt t="85067" x="4586288" y="4162425"/>
          <p14:tracePt t="85085" x="4581525" y="4162425"/>
          <p14:tracePt t="85163" x="4576763" y="4162425"/>
          <p14:tracePt t="85167" x="4562475" y="4162425"/>
          <p14:tracePt t="85186" x="4557713" y="4162425"/>
          <p14:tracePt t="85188" x="4543425" y="4152900"/>
          <p14:tracePt t="85202" x="4538663" y="4148138"/>
          <p14:tracePt t="85216" x="4510088" y="4138613"/>
          <p14:tracePt t="85235" x="4500563" y="4133850"/>
          <p14:tracePt t="85250" x="4486275" y="4124325"/>
          <p14:tracePt t="85268" x="4481513" y="4119563"/>
          <p14:tracePt t="85283" x="4471988" y="4114800"/>
          <p14:tracePt t="85302" x="4462463" y="4110038"/>
          <p14:tracePt t="85317" x="4452938" y="4095750"/>
          <p14:tracePt t="85336" x="4429125" y="4081463"/>
          <p14:tracePt t="85350" x="4410075" y="4067175"/>
          <p14:tracePt t="85368" x="4395788" y="4052888"/>
          <p14:tracePt t="85383" x="4386263" y="4043363"/>
          <p14:tracePt t="85423" x="4381500" y="4038600"/>
          <p14:tracePt t="85538" x="4376738" y="4038600"/>
          <p14:tracePt t="85585" x="4376738" y="4043363"/>
          <p14:tracePt t="85593" x="4376738" y="4048125"/>
          <p14:tracePt t="85605" x="4381500" y="4062413"/>
          <p14:tracePt t="85658" x="4386263" y="4067175"/>
          <p14:tracePt t="85768" x="4386263" y="4071938"/>
          <p14:tracePt t="85810" x="4381500" y="4076700"/>
          <p14:tracePt t="85882" x="4376738" y="4076700"/>
          <p14:tracePt t="86090" x="4371975" y="4081463"/>
          <p14:tracePt t="86093" x="4371975" y="4090988"/>
          <p14:tracePt t="86106" x="4371975" y="4105275"/>
          <p14:tracePt t="86117" x="4371975" y="4124325"/>
          <p14:tracePt t="86135" x="4371975" y="4129088"/>
          <p14:tracePt t="86150" x="4362450" y="4143375"/>
          <p14:tracePt t="86354" x="4357688" y="4148138"/>
          <p14:tracePt t="86361" x="4352925" y="4148138"/>
          <p14:tracePt t="86371" x="4348163" y="4148138"/>
          <p14:tracePt t="86377" x="4333875" y="4148138"/>
          <p14:tracePt t="86389" x="4324350" y="4143375"/>
          <p14:tracePt t="86400" x="4314825" y="4143375"/>
          <p14:tracePt t="86416" x="4295775" y="4143375"/>
          <p14:tracePt t="86435" x="4286250" y="4143375"/>
          <p14:tracePt t="86450" x="4271963" y="4143375"/>
          <p14:tracePt t="86467" x="4262438" y="4143375"/>
          <p14:tracePt t="86508" x="4257675" y="4143375"/>
          <p14:tracePt t="86545" x="4248150" y="4143375"/>
          <p14:tracePt t="86577" x="4243388" y="4143375"/>
          <p14:tracePt t="86586" x="4233863" y="4143375"/>
          <p14:tracePt t="86777" x="4214813" y="4143375"/>
          <p14:tracePt t="86783" x="4205288" y="4143375"/>
          <p14:tracePt t="86798" x="4181475" y="4143375"/>
          <p14:tracePt t="86798" x="4110038" y="4133850"/>
          <p14:tracePt t="86814" x="4038600" y="4124325"/>
          <p14:tracePt t="86831" x="3990975" y="4114800"/>
          <p14:tracePt t="86847" x="3981450" y="4114800"/>
          <p14:tracePt t="86985" x="3976688" y="4114800"/>
          <p14:tracePt t="86993" x="3976688" y="4119563"/>
          <p14:tracePt t="87001" x="3976688" y="4129088"/>
          <p14:tracePt t="87009" x="3971925" y="4143375"/>
          <p14:tracePt t="87015" x="3971925" y="4157663"/>
          <p14:tracePt t="87031" x="3962400" y="4171950"/>
          <p14:tracePt t="87048" x="3962400" y="4191000"/>
          <p14:tracePt t="87064" x="3962400" y="4210050"/>
          <p14:tracePt t="87082" x="3962400" y="4219575"/>
          <p14:tracePt t="87098" x="3962400" y="4224338"/>
          <p14:tracePt t="87137" x="3952875" y="4233863"/>
          <p14:tracePt t="87169" x="3952875" y="4243388"/>
          <p14:tracePt t="87177" x="3952875" y="4257675"/>
          <p14:tracePt t="87189" x="3952875" y="4262438"/>
          <p14:tracePt t="87198" x="3952875" y="4276725"/>
          <p14:tracePt t="87215" x="3952875" y="4295775"/>
          <p14:tracePt t="87231" x="3952875" y="4305300"/>
          <p14:tracePt t="87248" x="3952875" y="4310063"/>
          <p14:tracePt t="87264" x="3952875" y="4314825"/>
          <p14:tracePt t="87281" x="3952875" y="4329113"/>
          <p14:tracePt t="87298" x="3952875" y="4338638"/>
          <p14:tracePt t="87315" x="3957638" y="4357688"/>
          <p14:tracePt t="87330" x="3971925" y="4367213"/>
          <p14:tracePt t="87347" x="3986213" y="4381500"/>
          <p14:tracePt t="87364" x="4000500" y="4386263"/>
          <p14:tracePt t="87381" x="4029075" y="4395788"/>
          <p14:tracePt t="87397" x="4057650" y="4410075"/>
          <p14:tracePt t="87414" x="4090988" y="4414838"/>
          <p14:tracePt t="87430" x="4143375" y="4433888"/>
          <p14:tracePt t="87447" x="4186238" y="4433888"/>
          <p14:tracePt t="87464" x="4257675" y="4443413"/>
          <p14:tracePt t="87481" x="4300538" y="4448175"/>
          <p14:tracePt t="87497" x="4367213" y="4462463"/>
          <p14:tracePt t="87514" x="4424363" y="4467225"/>
          <p14:tracePt t="87530" x="4481513" y="4471988"/>
          <p14:tracePt t="87548" x="4543425" y="4476750"/>
          <p14:tracePt t="87564" x="4591050" y="4486275"/>
          <p14:tracePt t="87581" x="4643438" y="4491038"/>
          <p14:tracePt t="87597" x="4705350" y="4505325"/>
          <p14:tracePt t="87614" x="4767263" y="4505325"/>
          <p14:tracePt t="87630" x="4819650" y="4505325"/>
          <p14:tracePt t="87647" x="4852988" y="4505325"/>
          <p14:tracePt t="87664" x="4895850" y="4505325"/>
          <p14:tracePt t="87681" x="4924425" y="4505325"/>
          <p14:tracePt t="87800" x="4929188" y="4505325"/>
          <p14:tracePt t="87841" x="4948238" y="4505325"/>
          <p14:tracePt t="87848" x="4972050" y="4505325"/>
          <p14:tracePt t="87856" x="4986338" y="4505325"/>
          <p14:tracePt t="87870" x="5024438" y="4514850"/>
          <p14:tracePt t="87872" x="5081588" y="4514850"/>
          <p14:tracePt t="87881" x="5138738" y="4514850"/>
          <p14:tracePt t="87897" x="5186363" y="4519613"/>
          <p14:tracePt t="87915" x="5219700" y="4519613"/>
          <p14:tracePt t="87931" x="5238750" y="4519613"/>
          <p14:tracePt t="87948" x="5257800" y="4519613"/>
          <p14:tracePt t="87964" x="5291138" y="4524375"/>
          <p14:tracePt t="87981" x="5329238" y="4524375"/>
          <p14:tracePt t="87997" x="5367338" y="4529138"/>
          <p14:tracePt t="88014" x="5395913" y="4529138"/>
          <p14:tracePt t="88031" x="5405438" y="4529138"/>
          <p14:tracePt t="88048" x="5424488" y="4529138"/>
          <p14:tracePt t="88064" x="5434013" y="4529138"/>
          <p14:tracePt t="88081" x="5448300" y="4529138"/>
          <p14:tracePt t="88097" x="5453063" y="4529138"/>
          <p14:tracePt t="88114" x="5457825" y="4529138"/>
          <p14:tracePt t="88153" x="5472113" y="4529138"/>
          <p14:tracePt t="88164" x="5476875" y="4529138"/>
          <p14:tracePt t="88169" x="5481638" y="4519613"/>
          <p14:tracePt t="88181" x="5481638" y="4514850"/>
          <p14:tracePt t="88197" x="5424488" y="4486275"/>
          <p14:tracePt t="88214" x="5319713" y="4476750"/>
          <p14:tracePt t="88231" x="5191125" y="4462463"/>
          <p14:tracePt t="88248" x="5091113" y="4462463"/>
          <p14:tracePt t="88264" x="5005388" y="4452938"/>
          <p14:tracePt t="88281" x="5000625" y="4452938"/>
          <p14:tracePt t="88321" x="4995863" y="4452938"/>
          <p14:tracePt t="88345" x="4981575" y="4452938"/>
          <p14:tracePt t="88353" x="4972050" y="4452938"/>
          <p14:tracePt t="88361" x="4933950" y="4452938"/>
          <p14:tracePt t="88371" x="4919663" y="4452938"/>
          <p14:tracePt t="88381" x="4857750" y="4452938"/>
          <p14:tracePt t="88398" x="4800600" y="4452938"/>
          <p14:tracePt t="88414" x="4743450" y="4452938"/>
          <p14:tracePt t="88431" x="4705350" y="4448175"/>
          <p14:tracePt t="88448" x="4691063" y="4448175"/>
          <p14:tracePt t="88464" x="4681538" y="4438650"/>
          <p14:tracePt t="88513" x="4672013" y="4438650"/>
          <p14:tracePt t="88521" x="4657725" y="4438650"/>
          <p14:tracePt t="88529" x="4638675" y="4433888"/>
          <p14:tracePt t="88537" x="4629150" y="4433888"/>
          <p14:tracePt t="88548" x="4591050" y="4424363"/>
          <p14:tracePt t="88564" x="4552950" y="4410075"/>
          <p14:tracePt t="88581" x="4533900" y="4410075"/>
          <p14:tracePt t="88597" x="4500563" y="4400550"/>
          <p14:tracePt t="88615" x="4471988" y="4395788"/>
          <p14:tracePt t="88632" x="4452938" y="4395788"/>
          <p14:tracePt t="88648" x="4433888" y="4395788"/>
          <p14:tracePt t="88648" x="4424363" y="4395788"/>
          <p14:tracePt t="88665" x="4400550" y="4386263"/>
          <p14:tracePt t="88681" x="4376738" y="4386263"/>
          <p14:tracePt t="88698" x="4352925" y="4386263"/>
          <p14:tracePt t="88714" x="4343400" y="4381500"/>
          <p14:tracePt t="88753" x="4338638" y="4381500"/>
          <p14:tracePt t="88769" x="4329113" y="4381500"/>
          <p14:tracePt t="88785" x="4324350" y="4381500"/>
          <p14:tracePt t="88801" x="4314825" y="4381500"/>
          <p14:tracePt t="88817" x="4310063" y="4381500"/>
          <p14:tracePt t="88865" x="4300538" y="4381500"/>
          <p14:tracePt t="88881" x="4291013" y="4381500"/>
          <p14:tracePt t="88937" x="4286250" y="4386263"/>
          <p14:tracePt t="88977" x="4281488" y="4391025"/>
          <p14:tracePt t="89041" x="4281488" y="4405313"/>
          <p14:tracePt t="89096" x="4281488" y="4414838"/>
          <p14:tracePt t="89104" x="4286250" y="4414838"/>
          <p14:tracePt t="89112" x="4291013" y="4419600"/>
          <p14:tracePt t="89120" x="4324350" y="4424363"/>
          <p14:tracePt t="89130" x="4343400" y="4433888"/>
          <p14:tracePt t="89147" x="4376738" y="4433888"/>
          <p14:tracePt t="89164" x="4405313" y="4438650"/>
          <p14:tracePt t="89181" x="4452938" y="4443413"/>
          <p14:tracePt t="89197" x="4500563" y="4448175"/>
          <p14:tracePt t="89214" x="4538663" y="4462463"/>
          <p14:tracePt t="89231" x="4567238" y="4467225"/>
          <p14:tracePt t="89247" x="4586288" y="4467225"/>
          <p14:tracePt t="89264" x="4605338" y="4467225"/>
          <p14:tracePt t="89281" x="4619625" y="4467225"/>
          <p14:tracePt t="89298" x="4624388" y="4467225"/>
          <p14:tracePt t="89314" x="4633913" y="4467225"/>
          <p14:tracePt t="89331" x="4652963" y="4467225"/>
          <p14:tracePt t="89347" x="4672013" y="4467225"/>
          <p14:tracePt t="89364" x="4695825" y="4467225"/>
          <p14:tracePt t="89381" x="4724400" y="4462463"/>
          <p14:tracePt t="89398" x="4743450" y="4452938"/>
          <p14:tracePt t="89414" x="4748213" y="4452938"/>
          <p14:tracePt t="89431" x="4757738" y="4448175"/>
          <p14:tracePt t="89447" x="4772025" y="4438650"/>
          <p14:tracePt t="89464" x="4776788" y="4433888"/>
          <p14:tracePt t="89481" x="4791075" y="4424363"/>
          <p14:tracePt t="89498" x="4800600" y="4414838"/>
          <p14:tracePt t="89536" x="4800600" y="4410075"/>
          <p14:tracePt t="89544" x="4805363" y="4391025"/>
          <p14:tracePt t="89555" x="4814888" y="4386263"/>
          <p14:tracePt t="89564" x="4824413" y="4376738"/>
          <p14:tracePt t="89580" x="4829175" y="4371975"/>
          <p14:tracePt t="89597" x="4833938" y="4362450"/>
          <p14:tracePt t="89640" x="4833938" y="4352925"/>
          <p14:tracePt t="89801" x="4838700" y="4348163"/>
          <p14:tracePt t="89808" x="4843463" y="4348163"/>
          <p14:tracePt t="89817" x="4852988" y="4348163"/>
          <p14:tracePt t="89820" x="4876800" y="4357688"/>
          <p14:tracePt t="89831" x="4895850" y="4367213"/>
          <p14:tracePt t="89847" x="4938713" y="4386263"/>
          <p14:tracePt t="89847" x="4957763" y="4391025"/>
          <p14:tracePt t="89865" x="4986338" y="4395788"/>
          <p14:tracePt t="89881" x="5000625" y="4395788"/>
          <p14:tracePt t="89898" x="5005388" y="4395788"/>
          <p14:tracePt t="89914" x="5014913" y="4395788"/>
          <p14:tracePt t="89931" x="5024438" y="4395788"/>
          <p14:tracePt t="89993" x="5029200" y="4395788"/>
          <p14:tracePt t="90009" x="5029200" y="4391025"/>
          <p14:tracePt t="90017" x="5029200" y="4381500"/>
          <p14:tracePt t="90022" x="5029200" y="4367213"/>
          <p14:tracePt t="90031" x="5010150" y="4343400"/>
          <p14:tracePt t="90047" x="4995863" y="4324350"/>
          <p14:tracePt t="90047" x="4986338" y="4319588"/>
          <p14:tracePt t="90065" x="4972050" y="4300538"/>
          <p14:tracePt t="90081" x="4957763" y="4291013"/>
          <p14:tracePt t="90098" x="4943475" y="4281488"/>
          <p14:tracePt t="90114" x="4924425" y="4271963"/>
          <p14:tracePt t="90153" x="4919663" y="4271963"/>
          <p14:tracePt t="90170" x="4910138" y="4267200"/>
          <p14:tracePt t="90193" x="4905375" y="4267200"/>
          <p14:tracePt t="90209" x="4900613" y="4262438"/>
          <p14:tracePt t="90233" x="4900613" y="4252913"/>
          <p14:tracePt t="90248" x="4900613" y="4248150"/>
          <p14:tracePt t="90265" x="4900613" y="4243388"/>
          <p14:tracePt t="90273" x="4900613" y="4233863"/>
          <p14:tracePt t="90281" x="4900613" y="4229100"/>
          <p14:tracePt t="90286" x="4905375" y="4214813"/>
          <p14:tracePt t="90297" x="4943475" y="4195763"/>
          <p14:tracePt t="90314" x="4976813" y="4191000"/>
          <p14:tracePt t="90330" x="5014913" y="4186238"/>
          <p14:tracePt t="90350" x="5043488" y="4181475"/>
          <p14:tracePt t="90365" x="5057775" y="4176713"/>
          <p14:tracePt t="90384" x="5076825" y="4171950"/>
          <p14:tracePt t="90399" x="5081588" y="4171950"/>
          <p14:tracePt t="90434" x="5086350" y="4171950"/>
          <p14:tracePt t="90435" x="5091113" y="4171950"/>
          <p14:tracePt t="90450" x="5100638" y="4171950"/>
          <p14:tracePt t="90488" x="5114925" y="4171950"/>
          <p14:tracePt t="90522" x="5119688" y="4176713"/>
          <p14:tracePt t="90540" x="5119688" y="4181475"/>
          <p14:tracePt t="90546" x="5133975" y="4210050"/>
          <p14:tracePt t="90555" x="5138738" y="4214813"/>
          <p14:tracePt t="90565" x="5138738" y="4224338"/>
          <p14:tracePt t="90584" x="5143500" y="4243388"/>
          <p14:tracePt t="90599" x="5143500" y="4257675"/>
          <p14:tracePt t="90616" x="5148263" y="4271963"/>
          <p14:tracePt t="90679" x="5148263" y="4276725"/>
          <p14:tracePt t="90705" x="5148263" y="4281488"/>
          <p14:tracePt t="90711" x="5148263" y="4286250"/>
          <p14:tracePt t="90722" x="5148263" y="4295775"/>
          <p14:tracePt t="90733" x="5148263" y="4310063"/>
          <p14:tracePt t="90751" x="5148263" y="4319588"/>
          <p14:tracePt t="90767" x="5148263" y="4329113"/>
          <p14:tracePt t="90767" x="5148263" y="4333875"/>
          <p14:tracePt t="90801" x="5148263" y="4348163"/>
          <p14:tracePt t="90816" x="5148263" y="4362450"/>
          <p14:tracePt t="90835" x="5148263" y="4367213"/>
          <p14:tracePt t="90837" x="5138738" y="4386263"/>
          <p14:tracePt t="90852" x="5110163" y="4395788"/>
          <p14:tracePt t="90866" x="5081588" y="4395788"/>
          <p14:tracePt t="90886" x="5043488" y="4410075"/>
          <p14:tracePt t="90900" x="5029200" y="4410075"/>
          <p14:tracePt t="90918" x="5005388" y="4410075"/>
          <p14:tracePt t="90933" x="4995863" y="4410075"/>
          <p14:tracePt t="90951" x="4986338" y="4410075"/>
          <p14:tracePt t="90966" x="4972050" y="4410075"/>
          <p14:tracePt t="90984" x="4953000" y="4414838"/>
          <p14:tracePt t="91000" x="4933950" y="4414838"/>
          <p14:tracePt t="91018" x="4924425" y="4419600"/>
          <p14:tracePt t="91033" x="4900613" y="4424363"/>
          <p14:tracePt t="91052" x="4876800" y="4438650"/>
          <p14:tracePt t="91066" x="4852988" y="4443413"/>
          <p14:tracePt t="91086" x="4829175" y="4462463"/>
          <p14:tracePt t="91100" x="4814888" y="4467225"/>
          <p14:tracePt t="91118" x="4800600" y="4471988"/>
          <p14:tracePt t="91133" x="4791075" y="4471988"/>
          <p14:tracePt t="91152" x="4772025" y="4471988"/>
          <p14:tracePt t="91166" x="4733925" y="4476750"/>
          <p14:tracePt t="91166" x="4695825" y="4476750"/>
          <p14:tracePt t="91187" x="4681538" y="4476750"/>
          <p14:tracePt t="91200" x="4605338" y="4476750"/>
          <p14:tracePt t="91219" x="4576763" y="4476750"/>
          <p14:tracePt t="91233" x="4548188" y="4476750"/>
          <p14:tracePt t="91251" x="4529138" y="4476750"/>
          <p14:tracePt t="91266" x="4500563" y="4476750"/>
          <p14:tracePt t="91283" x="4448175" y="4476750"/>
          <p14:tracePt t="91300" x="4391025" y="4476750"/>
          <p14:tracePt t="91318" x="4338638" y="4476750"/>
          <p14:tracePt t="91335" x="4300538" y="4476750"/>
          <p14:tracePt t="91350" x="4291013" y="4476750"/>
          <p14:tracePt t="91366" x="4286250" y="4476750"/>
          <p14:tracePt t="91383" x="4276725" y="4476750"/>
          <p14:tracePt t="91449" x="4271963" y="4476750"/>
          <p14:tracePt t="91465" x="4262438" y="4476750"/>
          <p14:tracePt t="91481" x="4252913" y="4471988"/>
          <p14:tracePt t="91489" x="4248150" y="4467225"/>
          <p14:tracePt t="91500" x="4243388" y="4462463"/>
          <p14:tracePt t="91503" x="4233863" y="4448175"/>
          <p14:tracePt t="91515" x="4233863" y="4429125"/>
          <p14:tracePt t="91533" x="4233863" y="4400550"/>
          <p14:tracePt t="91549" x="4229100" y="4381500"/>
          <p14:tracePt t="91565" x="4229100" y="4362450"/>
          <p14:tracePt t="91583" x="4229100" y="4338638"/>
          <p14:tracePt t="91598" x="4229100" y="4324350"/>
          <p14:tracePt t="91616" x="4229100" y="4310063"/>
          <p14:tracePt t="91632" x="4229100" y="4281488"/>
          <p14:tracePt t="91651" x="4229100" y="4271963"/>
          <p14:tracePt t="91666" x="4229100" y="4262438"/>
          <p14:tracePt t="91683" x="4229100" y="4248150"/>
          <p14:tracePt t="91699" x="4243388" y="4229100"/>
          <p14:tracePt t="91715" x="4257675" y="4219575"/>
          <p14:tracePt t="91732" x="4286250" y="4200525"/>
          <p14:tracePt t="91750" x="4310063" y="4191000"/>
          <p14:tracePt t="91765" x="4348163" y="4176713"/>
          <p14:tracePt t="91783" x="4357688" y="4171950"/>
          <p14:tracePt t="91798" x="4376738" y="4167188"/>
          <p14:tracePt t="91815" x="4391025" y="4162425"/>
          <p14:tracePt t="91832" x="4424363" y="4143375"/>
          <p14:tracePt t="91850" x="4433888" y="4143375"/>
          <p14:tracePt t="91867" x="4452938" y="4138613"/>
          <p14:tracePt t="91882" x="4476750" y="4138613"/>
          <p14:tracePt t="91900" x="4486275" y="4138613"/>
          <p14:tracePt t="91915" x="4510088" y="4138613"/>
          <p14:tracePt t="91933" x="4533900" y="4138613"/>
          <p14:tracePt t="91949" x="4557713" y="4138613"/>
          <p14:tracePt t="91967" x="4581525" y="4138613"/>
          <p14:tracePt t="91983" x="4610100" y="4138613"/>
          <p14:tracePt t="91983" x="4629150" y="4143375"/>
          <p14:tracePt t="92003" x="4638675" y="4148138"/>
          <p14:tracePt t="92016" x="4676775" y="4167188"/>
          <p14:tracePt t="92035" x="4686300" y="4171950"/>
          <p14:tracePt t="92050" x="4691063" y="4176713"/>
          <p14:tracePt t="92068" x="4695825" y="4181475"/>
          <p14:tracePt t="92084" x="4710113" y="4191000"/>
          <p14:tracePt t="92102" x="4719638" y="4195763"/>
          <p14:tracePt t="92117" x="4724400" y="4214813"/>
          <p14:tracePt t="92134" x="4729163" y="4224338"/>
          <p14:tracePt t="92150" x="4733925" y="4229100"/>
          <p14:tracePt t="92167" x="4738688" y="4233863"/>
          <p14:tracePt t="92183" x="4743450" y="4238625"/>
          <p14:tracePt t="92219" x="4748213" y="4248150"/>
          <p14:tracePt t="92220" x="4752975" y="4267200"/>
          <p14:tracePt t="92235" x="4752975" y="4281488"/>
          <p14:tracePt t="92251" x="4767263" y="4305300"/>
          <p14:tracePt t="92268" x="4772025" y="4324350"/>
          <p14:tracePt t="92283" x="4772025" y="4333875"/>
          <p14:tracePt t="92302" x="4772025" y="4348163"/>
          <p14:tracePt t="92316" x="4772025" y="4357688"/>
          <p14:tracePt t="92336" x="4772025" y="4367213"/>
          <p14:tracePt t="92350" x="4772025" y="4376738"/>
          <p14:tracePt t="92367" x="4772025" y="4386263"/>
          <p14:tracePt t="92383" x="4772025" y="4410075"/>
          <p14:tracePt t="92401" x="4757738" y="4424363"/>
          <p14:tracePt t="92418" x="4752975" y="4438650"/>
          <p14:tracePt t="92436" x="4738688" y="4448175"/>
          <p14:tracePt t="92450" x="4729163" y="4467225"/>
          <p14:tracePt t="92468" x="4705350" y="4476750"/>
          <p14:tracePt t="92483" x="4695825" y="4486275"/>
          <p14:tracePt t="92503" x="4691063" y="4486275"/>
          <p14:tracePt t="92517" x="4681538" y="4491038"/>
          <p14:tracePt t="92535" x="4652963" y="4491038"/>
          <p14:tracePt t="92550" x="4633913" y="4491038"/>
          <p14:tracePt t="92567" x="4581525" y="4491038"/>
          <p14:tracePt t="92586" x="4557713" y="4491038"/>
          <p14:tracePt t="92601" x="4524375" y="4491038"/>
          <p14:tracePt t="92617" x="4457700" y="4491038"/>
          <p14:tracePt t="92635" x="4429125" y="4491038"/>
          <p14:tracePt t="92651" x="4405313" y="4491038"/>
          <p14:tracePt t="92668" x="4400550" y="4491038"/>
          <p14:tracePt t="92714" x="4391025" y="4486275"/>
          <p14:tracePt t="92786" x="4381500" y="4486275"/>
          <p14:tracePt t="92791" x="4371975" y="4481513"/>
          <p14:tracePt t="92811" x="4362450" y="4476750"/>
          <p14:tracePt t="92842" x="4348163" y="4471988"/>
          <p14:tracePt t="92856" x="4343400" y="4462463"/>
          <p14:tracePt t="92874" x="4338638" y="4452938"/>
          <p14:tracePt t="92875" x="4338638" y="4443413"/>
          <p14:tracePt t="92884" x="4333875" y="4438650"/>
          <p14:tracePt t="92901" x="4329113" y="4424363"/>
          <p14:tracePt t="92916" x="4324350" y="4419600"/>
          <p14:tracePt t="92934" x="4314825" y="4414838"/>
          <p14:tracePt t="92950" x="4314825" y="4400550"/>
          <p14:tracePt t="92968" x="4310063" y="4386263"/>
          <p14:tracePt t="93010" x="4310063" y="4381500"/>
          <p14:tracePt t="93019" x="4305300" y="4376738"/>
          <p14:tracePt t="93186" x="4305300" y="4367213"/>
          <p14:tracePt t="93202" x="4291013" y="4352925"/>
          <p14:tracePt t="93209" x="4252913" y="4352925"/>
          <p14:tracePt t="93217" x="4205288" y="4352925"/>
          <p14:tracePt t="93222" x="4152900" y="4343400"/>
          <p14:tracePt t="93232" x="3957638" y="4319588"/>
          <p14:tracePt t="93249" x="3838575" y="4300538"/>
          <p14:tracePt t="93266" x="3738563" y="4286250"/>
          <p14:tracePt t="93282" x="3690938" y="4271963"/>
          <p14:tracePt t="93299" x="3671888" y="4252913"/>
          <p14:tracePt t="93316" x="3652838" y="4238625"/>
          <p14:tracePt t="93335" x="3609975" y="4214813"/>
          <p14:tracePt t="93351" x="3552825" y="4176713"/>
          <p14:tracePt t="93366" x="3495675" y="4138613"/>
          <p14:tracePt t="93366" x="3452813" y="4119563"/>
          <p14:tracePt t="93387" x="3424238" y="4090988"/>
          <p14:tracePt t="93400" x="3328988" y="4029075"/>
          <p14:tracePt t="93419" x="3286125" y="3986213"/>
          <p14:tracePt t="93433" x="3252788" y="3948113"/>
          <p14:tracePt t="93452" x="3228975" y="3914775"/>
          <p14:tracePt t="93468" x="3200400" y="3876675"/>
          <p14:tracePt t="93486" x="3190875" y="3848100"/>
          <p14:tracePt t="93501" x="3186113" y="3829050"/>
          <p14:tracePt t="93518" x="3186113" y="3814763"/>
          <p14:tracePt t="93533" x="3186113" y="3805238"/>
          <p14:tracePt t="93730" x="3186113" y="3795713"/>
          <p14:tracePt t="93738" x="3186113" y="3781425"/>
          <p14:tracePt t="93745" x="3176588" y="3743325"/>
          <p14:tracePt t="93755" x="3157538" y="3724275"/>
          <p14:tracePt t="93766" x="3138488" y="3690938"/>
          <p14:tracePt t="93784" x="3124200" y="3662363"/>
          <p14:tracePt t="93800" x="3105150" y="3629025"/>
          <p14:tracePt t="93819" x="3100388" y="3624263"/>
          <p14:tracePt t="94080" x="3100388" y="3619500"/>
          <p14:tracePt t="94105" x="3100388" y="3614738"/>
          <p14:tracePt t="94129" x="3100388" y="3600450"/>
          <p14:tracePt t="94162" x="3100388" y="3595688"/>
          <p14:tracePt t="94192" x="3105150" y="3590925"/>
          <p14:tracePt t="94369" x="3105150" y="3600450"/>
          <p14:tracePt t="94374" x="3105150" y="3619500"/>
          <p14:tracePt t="94378" x="3105150" y="3629025"/>
          <p14:tracePt t="94389" x="3105150" y="3648075"/>
          <p14:tracePt t="94400" x="3095625" y="3690938"/>
          <p14:tracePt t="94418" x="3090863" y="3714750"/>
          <p14:tracePt t="94434" x="3086100" y="3729038"/>
          <p14:tracePt t="94451" x="3081338" y="3743325"/>
          <p14:tracePt t="94467" x="3081338" y="3757613"/>
          <p14:tracePt t="94484" x="3076575" y="3771900"/>
          <p14:tracePt t="94501" x="3076575" y="3776663"/>
          <p14:tracePt t="94517" x="3076575" y="3781425"/>
          <p14:tracePt t="94533" x="3067050" y="3786188"/>
          <p14:tracePt t="94593" x="3062288" y="3790950"/>
          <p14:tracePt t="94601" x="3057525" y="3795713"/>
          <p14:tracePt t="94606" x="3048000" y="3810000"/>
          <p14:tracePt t="94617" x="3043238" y="3814763"/>
          <p14:tracePt t="94633" x="3028950" y="3829050"/>
          <p14:tracePt t="94899" x="3028950" y="3805238"/>
          <p14:tracePt t="94900" x="3028950" y="3795713"/>
          <p14:tracePt t="94907" x="3028950" y="3776663"/>
          <p14:tracePt t="94916" x="3024188" y="3733800"/>
          <p14:tracePt t="94934" x="3014663" y="3695700"/>
          <p14:tracePt t="94950" x="3005138" y="3652838"/>
          <p14:tracePt t="94966" x="3000375" y="3624263"/>
          <p14:tracePt t="94983" x="2990850" y="3586163"/>
          <p14:tracePt t="95001" x="2976563" y="3538538"/>
          <p14:tracePt t="95018" x="2967038" y="3505200"/>
          <p14:tracePt t="95050" x="2952750" y="3481388"/>
          <p14:tracePt t="95067" x="2943225" y="3452813"/>
          <p14:tracePt t="95068" x="2928938" y="3429000"/>
          <p14:tracePt t="95084" x="2914650" y="3405188"/>
          <p14:tracePt t="95102" x="2890838" y="3376613"/>
          <p14:tracePt t="95117" x="2867025" y="3343275"/>
          <p14:tracePt t="95135" x="2828925" y="3319463"/>
          <p14:tracePt t="95149" x="2786063" y="3286125"/>
          <p14:tracePt t="95168" x="2743200" y="3252788"/>
          <p14:tracePt t="95183" x="2709863" y="3238500"/>
          <p14:tracePt t="95183" x="2686050" y="3224213"/>
          <p14:tracePt t="95202" x="2667000" y="3219450"/>
          <p14:tracePt t="95216" x="2633663" y="3205163"/>
          <p14:tracePt t="95236" x="2614613" y="3195638"/>
          <p14:tracePt t="95251" x="2586038" y="3186113"/>
          <p14:tracePt t="95269" x="2552700" y="3171825"/>
          <p14:tracePt t="95283" x="2500313" y="3148013"/>
          <p14:tracePt t="95302" x="2443163" y="3124200"/>
          <p14:tracePt t="95316" x="2386013" y="3095625"/>
          <p14:tracePt t="95334" x="2333625" y="3076575"/>
          <p14:tracePt t="95350" x="2281238" y="3048000"/>
          <p14:tracePt t="95368" x="2233613" y="3019425"/>
          <p14:tracePt t="95383" x="2185988" y="2981325"/>
          <p14:tracePt t="95403" x="2166938" y="2967038"/>
          <p14:tracePt t="95417" x="2128838" y="2928938"/>
          <p14:tracePt t="95436" x="2090738" y="2900363"/>
          <p14:tracePt t="95450" x="2057400" y="2886075"/>
          <p14:tracePt t="95468" x="2033588" y="2876550"/>
          <p14:tracePt t="95482" x="2009775" y="2876550"/>
          <p14:tracePt t="95521" x="2005013" y="2871788"/>
          <p14:tracePt t="95561" x="1995488" y="2867025"/>
          <p14:tracePt t="95602" x="1995488" y="2862263"/>
          <p14:tracePt t="95610" x="1985963" y="2847975"/>
          <p14:tracePt t="95621" x="1966913" y="2843213"/>
          <p14:tracePt t="95626" x="1938338" y="2833688"/>
          <p14:tracePt t="95626" x="1900238" y="2819400"/>
          <p14:tracePt t="95635" x="1876425" y="2771775"/>
          <p14:tracePt t="95651" x="1876425" y="2767013"/>
          <p14:tracePt t="96042" x="1866900" y="2767013"/>
          <p14:tracePt t="96153" x="1862138" y="2762250"/>
          <p14:tracePt t="96201" x="1862138" y="2752725"/>
          <p14:tracePt t="96217" x="1862138" y="2747963"/>
          <p14:tracePt t="96223" x="1862138" y="2743200"/>
          <p14:tracePt t="96237" x="1862138" y="2733675"/>
          <p14:tracePt t="96250" x="1862138" y="2728913"/>
          <p14:tracePt t="96252" x="1847850" y="2705100"/>
          <p14:tracePt t="96266" x="1833563" y="2690813"/>
          <p14:tracePt t="96283" x="1809750" y="2671763"/>
          <p14:tracePt t="96301" x="1781175" y="2643188"/>
          <p14:tracePt t="96317" x="1743075" y="2628900"/>
          <p14:tracePt t="96317" x="1733550" y="2624138"/>
          <p14:tracePt t="96338" x="1709738" y="2619375"/>
          <p14:tracePt t="96349" x="1681163" y="2614613"/>
          <p14:tracePt t="96367" x="1643063" y="2605088"/>
          <p14:tracePt t="96382" x="1600200" y="2600325"/>
          <p14:tracePt t="96399" x="1566863" y="2590800"/>
          <p14:tracePt t="96415" x="1528763" y="2586038"/>
          <p14:tracePt t="96415" x="1504950" y="2581275"/>
          <p14:tracePt t="96434" x="1481138" y="2571750"/>
          <p14:tracePt t="96448" x="1419225" y="2552700"/>
          <p14:tracePt t="96466" x="1376363" y="2543175"/>
          <p14:tracePt t="96481" x="1328738" y="2538413"/>
          <p14:tracePt t="96500" x="1281113" y="2528888"/>
          <p14:tracePt t="96515" x="1233488" y="2514600"/>
          <p14:tracePt t="96534" x="1185863" y="2500313"/>
          <p14:tracePt t="96550" x="1138238" y="2490788"/>
          <p14:tracePt t="96567" x="1076325" y="2486025"/>
          <p14:tracePt t="96589" x="1062038" y="2481263"/>
          <p14:tracePt t="96601" x="1052513" y="2481263"/>
          <p14:tracePt t="96777" x="1047750" y="2481263"/>
          <p14:tracePt t="96783" x="1047750" y="2486025"/>
          <p14:tracePt t="96799" x="1057275" y="2495550"/>
          <p14:tracePt t="96817" x="1090613" y="2500313"/>
          <p14:tracePt t="96819" x="1138238" y="2514600"/>
          <p14:tracePt t="96835" x="1176338" y="2519363"/>
          <p14:tracePt t="96851" x="1195388" y="2524125"/>
          <p14:tracePt t="96867" x="1214438" y="2524125"/>
          <p14:tracePt t="96884" x="1233488" y="2524125"/>
          <p14:tracePt t="96900" x="1247775" y="2528888"/>
          <p14:tracePt t="96917" x="1271588" y="2528888"/>
          <p14:tracePt t="96933" x="1295400" y="2538413"/>
          <p14:tracePt t="96951" x="1300163" y="2538413"/>
          <p14:tracePt t="96966" x="1328738" y="2538413"/>
          <p14:tracePt t="96966" x="1338263" y="2538413"/>
          <p14:tracePt t="97002" x="1343025" y="2538413"/>
          <p14:tracePt t="97003" x="1347788" y="2543175"/>
          <p14:tracePt t="97065" x="1352550" y="2543175"/>
          <p14:tracePt t="97073" x="1362075" y="2543175"/>
          <p14:tracePt t="97073" x="1376363" y="2543175"/>
          <p14:tracePt t="97089" x="1390650" y="2543175"/>
          <p14:tracePt t="97091" x="1400175" y="2543175"/>
          <p14:tracePt t="97100" x="1428750" y="2557463"/>
          <p14:tracePt t="97118" x="1457325" y="2571750"/>
          <p14:tracePt t="97133" x="1485900" y="2576513"/>
          <p14:tracePt t="97151" x="1495425" y="2576513"/>
          <p14:tracePt t="97166" x="1500188" y="2576513"/>
          <p14:tracePt t="97226" x="1504950" y="2576513"/>
          <p14:tracePt t="97274" x="1509713" y="2576513"/>
          <p14:tracePt t="97278" x="1524000" y="2576513"/>
          <p14:tracePt t="97300" x="1533525" y="2576513"/>
          <p14:tracePt t="97316" x="1562100" y="2576513"/>
          <p14:tracePt t="97318" x="1604963" y="2581275"/>
          <p14:tracePt t="97334" x="1647825" y="2586038"/>
          <p14:tracePt t="97351" x="1671638" y="2590800"/>
          <p14:tracePt t="97366" x="1690688" y="2595563"/>
          <p14:tracePt t="97384" x="1695450" y="2595563"/>
          <p14:tracePt t="97400" x="1709738" y="2600325"/>
          <p14:tracePt t="97417" x="1714500" y="2600325"/>
          <p14:tracePt t="98106" x="1724025" y="2600325"/>
          <p14:tracePt t="98329" x="1733550" y="2600325"/>
          <p14:tracePt t="98332" x="1738313" y="2609850"/>
          <p14:tracePt t="98632" x="1743075" y="2614613"/>
          <p14:tracePt t="98649" x="1747838" y="2619375"/>
          <p14:tracePt t="98841" x="1762125" y="2619375"/>
          <p14:tracePt t="98850" x="1776413" y="2619375"/>
          <p14:tracePt t="98858" x="1800225" y="2624138"/>
          <p14:tracePt t="98867" x="1828800" y="2628900"/>
          <p14:tracePt t="98883" x="1843088" y="2628900"/>
          <p14:tracePt t="98903" x="1857375" y="2633663"/>
          <p14:tracePt t="98916" x="1862138" y="2633663"/>
          <p14:tracePt t="99042" x="1876425" y="2633663"/>
          <p14:tracePt t="99050" x="1890713" y="2633663"/>
          <p14:tracePt t="99058" x="1924050" y="2633663"/>
          <p14:tracePt t="99068" x="1957388" y="2633663"/>
          <p14:tracePt t="99085" x="2005013" y="2647950"/>
          <p14:tracePt t="99102" x="2038350" y="2657475"/>
          <p14:tracePt t="99117" x="2052638" y="2657475"/>
          <p14:tracePt t="99134" x="2057400" y="2657475"/>
          <p14:tracePt t="99150" x="2062163" y="2657475"/>
          <p14:tracePt t="99191" x="2076450" y="2657475"/>
          <p14:tracePt t="99211" x="2081213" y="2657475"/>
          <p14:tracePt t="99220" x="2085975" y="2657475"/>
          <p14:tracePt t="99222" x="2100263" y="2657475"/>
          <p14:tracePt t="99235" x="2105025" y="2657475"/>
          <p14:tracePt t="99252" x="2119313" y="2657475"/>
          <p14:tracePt t="99268" x="2128838" y="2657475"/>
          <p14:tracePt t="99283" x="2138363" y="2657475"/>
          <p14:tracePt t="99303" x="2152650" y="2657475"/>
          <p14:tracePt t="99316" x="2162175" y="2657475"/>
          <p14:tracePt t="99337" x="2185988" y="2657475"/>
          <p14:tracePt t="99350" x="2205038" y="2657475"/>
          <p14:tracePt t="99368" x="2224088" y="2657475"/>
          <p14:tracePt t="99383" x="2238375" y="2657475"/>
          <p14:tracePt t="99403" x="2243138" y="2657475"/>
          <p14:tracePt t="99417" x="2247900" y="2657475"/>
          <p14:tracePt t="99466" x="2257425" y="2657475"/>
          <p14:tracePt t="99474" x="2262188" y="2652713"/>
          <p14:tracePt t="99482" x="2271713" y="2647950"/>
          <p14:tracePt t="99493" x="2286000" y="2647950"/>
          <p14:tracePt t="99517" x="2295525" y="2647950"/>
          <p14:tracePt t="99519" x="2324100" y="2647950"/>
          <p14:tracePt t="99535" x="2352675" y="2647950"/>
          <p14:tracePt t="99550" x="2381250" y="2647950"/>
          <p14:tracePt t="99568" x="2419350" y="2647950"/>
          <p14:tracePt t="99585" x="2447925" y="2647950"/>
          <p14:tracePt t="99585" x="2457450" y="2647950"/>
          <p14:tracePt t="99602" x="2476500" y="2647950"/>
          <p14:tracePt t="99616" x="2533650" y="2647950"/>
          <p14:tracePt t="99635" x="2576513" y="2643188"/>
          <p14:tracePt t="99650" x="2609850" y="2643188"/>
          <p14:tracePt t="99667" x="2638425" y="2643188"/>
          <p14:tracePt t="99684" x="2671763" y="2643188"/>
          <p14:tracePt t="99700" x="2690813" y="2643188"/>
          <p14:tracePt t="99717" x="2705100" y="2643188"/>
          <p14:tracePt t="99734" x="2719388" y="2643188"/>
          <p14:tracePt t="99858" x="2714625" y="2643188"/>
          <p14:tracePt t="99860" x="2705100" y="2643188"/>
          <p14:tracePt t="99871" x="2662238" y="2643188"/>
          <p14:tracePt t="99883" x="2624138" y="2643188"/>
          <p14:tracePt t="99901" x="2557463" y="2643188"/>
          <p14:tracePt t="99916" x="2481263" y="2643188"/>
          <p14:tracePt t="99934" x="2400300" y="2643188"/>
          <p14:tracePt t="99953" x="2328863" y="2633663"/>
          <p14:tracePt t="99966" x="2252663" y="2624138"/>
          <p14:tracePt t="99966" x="2228850" y="2624138"/>
          <p14:tracePt t="99986" x="2205038" y="2619375"/>
          <p14:tracePt t="100000" x="2162175" y="2619375"/>
          <p14:tracePt t="100019" x="2143125" y="2619375"/>
          <p14:tracePt t="100034" x="2128838" y="2619375"/>
          <p14:tracePt t="100056" x="2090738" y="2619375"/>
          <p14:tracePt t="100066" x="2047875" y="2619375"/>
          <p14:tracePt t="100086" x="2005013" y="2619375"/>
          <p14:tracePt t="100100" x="1976438" y="2619375"/>
          <p14:tracePt t="100117" x="1952625" y="2619375"/>
          <p14:tracePt t="100132" x="1947863" y="2619375"/>
          <p14:tracePt t="100132" x="1943100" y="2619375"/>
          <p14:tracePt t="100156" x="1933575" y="2619375"/>
          <p14:tracePt t="100167" x="1919288" y="2619375"/>
          <p14:tracePt t="100184" x="1900238" y="2614613"/>
          <p14:tracePt t="100200" x="1862138" y="2614613"/>
          <p14:tracePt t="100219" x="1838325" y="2614613"/>
          <p14:tracePt t="100233" x="1814513" y="2605088"/>
          <p14:tracePt t="100252" x="1800225" y="2605088"/>
          <p14:tracePt t="100267" x="1795463" y="2605088"/>
          <p14:tracePt t="100419" x="1795463" y="2595563"/>
          <p14:tracePt t="100433" x="1809750" y="2595563"/>
          <p14:tracePt t="100442" x="1824038" y="2595563"/>
          <p14:tracePt t="100447" x="1838325" y="2595563"/>
          <p14:tracePt t="100454" x="1862138" y="2590800"/>
          <p14:tracePt t="100467" x="1895475" y="2590800"/>
          <p14:tracePt t="100485" x="1924050" y="2590800"/>
          <p14:tracePt t="100501" x="1952625" y="2590800"/>
          <p14:tracePt t="100519" x="1981200" y="2590800"/>
          <p14:tracePt t="100533" x="2009775" y="2590800"/>
          <p14:tracePt t="100552" x="2038350" y="2590800"/>
          <p14:tracePt t="100566" x="2076450" y="2590800"/>
          <p14:tracePt t="100566" x="2090738" y="2590800"/>
          <p14:tracePt t="100586" x="2100263" y="2590800"/>
          <p14:tracePt t="100600" x="2133600" y="2590800"/>
          <p14:tracePt t="100619" x="2152650" y="2595563"/>
          <p14:tracePt t="100634" x="2162175" y="2595563"/>
          <p14:tracePt t="100652" x="2185988" y="2595563"/>
          <p14:tracePt t="100667" x="2195513" y="2600325"/>
          <p14:tracePt t="100685" x="2238375" y="2600325"/>
          <p14:tracePt t="100700" x="2262188" y="2609850"/>
          <p14:tracePt t="100719" x="2286000" y="2609850"/>
          <p14:tracePt t="100733" x="2305050" y="2614613"/>
          <p14:tracePt t="100751" x="2319338" y="2619375"/>
          <p14:tracePt t="100767" x="2328863" y="2619375"/>
          <p14:tracePt t="100767" x="2338388" y="2619375"/>
          <p14:tracePt t="100799" x="2347913" y="2624138"/>
          <p14:tracePt t="100801" x="2371725" y="2624138"/>
          <p14:tracePt t="100819" x="2390775" y="2628900"/>
          <p14:tracePt t="100835" x="2400300" y="2628900"/>
          <p14:tracePt t="100852" x="2419350" y="2628900"/>
          <p14:tracePt t="100867" x="2433638" y="2633663"/>
          <p14:tracePt t="100885" x="2452688" y="2633663"/>
          <p14:tracePt t="100901" x="2476500" y="2633663"/>
          <p14:tracePt t="100918" x="2495550" y="2643188"/>
          <p14:tracePt t="100934" x="2509838" y="2643188"/>
          <p14:tracePt t="101025" x="2524125" y="2643188"/>
          <p14:tracePt t="101057" x="2528888" y="2643188"/>
          <p14:tracePt t="101072" x="2533650" y="2643188"/>
          <p14:tracePt t="101098" x="2538413" y="2638425"/>
          <p14:tracePt t="101106" x="2547938" y="2638425"/>
          <p14:tracePt t="101110" x="2552700" y="2638425"/>
          <p14:tracePt t="101122" x="2557463" y="2633663"/>
          <p14:tracePt t="101134" x="2576513" y="2633663"/>
          <p14:tracePt t="101152" x="2581275" y="2633663"/>
          <p14:tracePt t="101167" x="2595563" y="2624138"/>
          <p14:tracePt t="101167" x="2600325" y="2624138"/>
          <p14:tracePt t="101211" x="2605088" y="2624138"/>
          <p14:tracePt t="101242" x="2609850" y="2624138"/>
          <p14:tracePt t="101254" x="2624138" y="2619375"/>
          <p14:tracePt t="101266" x="2633663" y="2619375"/>
          <p14:tracePt t="101269" x="2638425" y="2614613"/>
          <p14:tracePt t="101682" x="2633663" y="2614613"/>
          <p14:tracePt t="101698" x="2628900" y="2614613"/>
          <p14:tracePt t="101762" x="2614613" y="2614613"/>
          <p14:tracePt t="101778" x="2609850" y="2614613"/>
          <p14:tracePt t="101779" x="2605088" y="2614613"/>
          <p14:tracePt t="101800" x="2590800" y="2614613"/>
          <p14:tracePt t="101817" x="2586038" y="2605088"/>
          <p14:tracePt t="101849" x="2581275" y="2605088"/>
          <p14:tracePt t="101871" x="2562225" y="2605088"/>
          <p14:tracePt t="101890" x="2552700" y="2600325"/>
          <p14:tracePt t="101892" x="2547938" y="2595563"/>
          <p14:tracePt t="101902" x="2538413" y="2595563"/>
          <p14:tracePt t="101916" x="2509838" y="2586038"/>
          <p14:tracePt t="101935" x="2486025" y="2586038"/>
          <p14:tracePt t="101950" x="2466975" y="2581275"/>
          <p14:tracePt t="101968" x="2457450" y="2571750"/>
          <p14:tracePt t="103074" x="2471738" y="2571750"/>
          <p14:tracePt t="103081" x="2481263" y="2576513"/>
          <p14:tracePt t="103088" x="2505075" y="2581275"/>
          <p14:tracePt t="103100" x="2528888" y="2590800"/>
          <p14:tracePt t="103117" x="2552700" y="2590800"/>
          <p14:tracePt t="103133" x="2576513" y="2600325"/>
          <p14:tracePt t="103150" x="2600325" y="2609850"/>
          <p14:tracePt t="103167" x="2643188" y="2619375"/>
          <p14:tracePt t="103183" x="2662238" y="2619375"/>
          <p14:tracePt t="103200" x="2695575" y="2624138"/>
          <p14:tracePt t="103216" x="2724150" y="2624138"/>
          <p14:tracePt t="103235" x="2743200" y="2624138"/>
          <p14:tracePt t="103252" x="2762250" y="2624138"/>
          <p14:tracePt t="103266" x="2786063" y="2624138"/>
          <p14:tracePt t="103286" x="2795588" y="2624138"/>
          <p14:tracePt t="103299" x="2819400" y="2624138"/>
          <p14:tracePt t="103318" x="2824163" y="2624138"/>
          <p14:tracePt t="103334" x="2838450" y="2628900"/>
          <p14:tracePt t="103351" x="2852738" y="2628900"/>
          <p14:tracePt t="103366" x="2871788" y="2628900"/>
          <p14:tracePt t="103366" x="2876550" y="2628900"/>
          <p14:tracePt t="103387" x="2881313" y="2628900"/>
          <p14:tracePt t="103400" x="2924175" y="2633663"/>
          <p14:tracePt t="103419" x="2957513" y="2643188"/>
          <p14:tracePt t="103433" x="3000375" y="2647950"/>
          <p14:tracePt t="103451" x="3033713" y="2657475"/>
          <p14:tracePt t="103466" x="3062288" y="2667000"/>
          <p14:tracePt t="103485" x="3081338" y="2671763"/>
          <p14:tracePt t="103502" x="3095625" y="2671763"/>
          <p14:tracePt t="103518" x="3109913" y="2671763"/>
          <p14:tracePt t="103533" x="3138488" y="2676525"/>
          <p14:tracePt t="103552" x="3162300" y="2681288"/>
          <p14:tracePt t="103566" x="3186113" y="2681288"/>
          <p14:tracePt t="103566" x="3195638" y="2686050"/>
          <p14:tracePt t="103586" x="3205163" y="2686050"/>
          <p14:tracePt t="103600" x="3248025" y="2700338"/>
          <p14:tracePt t="103619" x="3281363" y="2709863"/>
          <p14:tracePt t="103634" x="3300413" y="2714625"/>
          <p14:tracePt t="103652" x="3309938" y="2714625"/>
          <p14:tracePt t="103666" x="3319463" y="2714625"/>
          <p14:tracePt t="103746" x="3324225" y="2714625"/>
          <p14:tracePt t="103769" x="3328988" y="2714625"/>
          <p14:tracePt t="103777" x="3343275" y="2714625"/>
          <p14:tracePt t="103788" x="3348038" y="2714625"/>
          <p14:tracePt t="103798" x="3362325" y="2714625"/>
          <p14:tracePt t="103815" x="3390900" y="2714625"/>
          <p14:tracePt t="103835" x="3400425" y="2714625"/>
          <p14:tracePt t="103851" x="3409950" y="2714625"/>
          <p14:tracePt t="103866" x="3429000" y="2714625"/>
          <p14:tracePt t="103884" x="3443288" y="2700338"/>
          <p14:tracePt t="103899" x="3457575" y="2695575"/>
          <p14:tracePt t="103917" x="3471863" y="2690813"/>
          <p14:tracePt t="103933" x="3486150" y="2681288"/>
          <p14:tracePt t="103951" x="3495675" y="2671763"/>
          <p14:tracePt t="103966" x="3505200" y="2667000"/>
          <p14:tracePt t="103966" x="3509963" y="2652713"/>
          <p14:tracePt t="104008" x="3519488" y="2638425"/>
          <p14:tracePt t="104026" x="3529013" y="2628900"/>
          <p14:tracePt t="104028" x="3529013" y="2624138"/>
          <p14:tracePt t="104050" x="3533775" y="2614613"/>
          <p14:tracePt t="104053" x="3538538" y="2600325"/>
          <p14:tracePt t="104066" x="3543300" y="2590800"/>
          <p14:tracePt t="104083" x="3548063" y="2586038"/>
          <p14:tracePt t="104098" x="3557588" y="2581275"/>
          <p14:tracePt t="104137" x="3567113" y="2576513"/>
          <p14:tracePt t="104234" x="3571875" y="2576513"/>
          <p14:tracePt t="104250" x="3571875" y="2586038"/>
          <p14:tracePt t="104258" x="3571875" y="2595563"/>
          <p14:tracePt t="104266" x="3571875" y="2600325"/>
          <p14:tracePt t="104282" x="3571875" y="2619375"/>
          <p14:tracePt t="104284" x="3571875" y="2628900"/>
          <p14:tracePt t="104301" x="3571875" y="2638425"/>
          <p14:tracePt t="104317" x="3552825" y="2657475"/>
          <p14:tracePt t="104335" x="3529013" y="2667000"/>
          <p14:tracePt t="104353" x="3500438" y="2671763"/>
          <p14:tracePt t="104367" x="3452813" y="2681288"/>
          <p14:tracePt t="104385" x="3395663" y="2686050"/>
          <p14:tracePt t="104401" x="3286125" y="2686050"/>
          <p14:tracePt t="104419" x="3195638" y="2686050"/>
          <p14:tracePt t="104434" x="3109913" y="2686050"/>
          <p14:tracePt t="104451" x="3038475" y="2686050"/>
          <p14:tracePt t="104467" x="2962275" y="2686050"/>
          <p14:tracePt t="104484" x="2890838" y="2686050"/>
          <p14:tracePt t="104502" x="2824163" y="2686050"/>
          <p14:tracePt t="104518" x="2757488" y="2686050"/>
          <p14:tracePt t="104534" x="2690813" y="2686050"/>
          <p14:tracePt t="104552" x="2609850" y="2686050"/>
          <p14:tracePt t="104567" x="2533650" y="2686050"/>
          <p14:tracePt t="104567" x="2490788" y="2686050"/>
          <p14:tracePt t="104587" x="2447925" y="2686050"/>
          <p14:tracePt t="104600" x="2366963" y="2686050"/>
          <p14:tracePt t="104600" x="2338388" y="2686050"/>
          <p14:tracePt t="104619" x="2300288" y="2686050"/>
          <p14:tracePt t="104634" x="2214563" y="2686050"/>
          <p14:tracePt t="104651" x="2162175" y="2686050"/>
          <p14:tracePt t="104666" x="2109788" y="2686050"/>
          <p14:tracePt t="104683" x="2062163" y="2686050"/>
          <p14:tracePt t="104700" x="2028825" y="2676525"/>
          <p14:tracePt t="104717" x="2000250" y="2671763"/>
          <p14:tracePt t="104732" x="1981200" y="2671763"/>
          <p14:tracePt t="104749" x="1976438" y="2671763"/>
          <p14:tracePt t="104767" x="1966913" y="2671763"/>
          <p14:tracePt t="104784" x="1957388" y="2667000"/>
          <p14:tracePt t="104800" x="1952625" y="2667000"/>
          <p14:tracePt t="104962" x="1952625" y="2662238"/>
          <p14:tracePt t="104967" x="1952625" y="2652713"/>
          <p14:tracePt t="104971" x="1957388" y="2647950"/>
          <p14:tracePt t="104983" x="1981200" y="2633663"/>
          <p14:tracePt t="105016" x="1985963" y="2624138"/>
          <p14:tracePt t="105019" x="1995488" y="2614613"/>
          <p14:tracePt t="105036" x="2005013" y="2605088"/>
          <p14:tracePt t="105051" x="2014538" y="2595563"/>
          <p14:tracePt t="105068" x="2033588" y="2595563"/>
          <p14:tracePt t="105082" x="2052638" y="2590800"/>
          <p14:tracePt t="105102" x="2071688" y="2590800"/>
          <p14:tracePt t="105117" x="2090738" y="2586038"/>
          <p14:tracePt t="105134" x="2128838" y="2581275"/>
          <p14:tracePt t="105151" x="2162175" y="2566988"/>
          <p14:tracePt t="105167" x="2219325" y="2562225"/>
          <p14:tracePt t="105183" x="2247900" y="2552700"/>
          <p14:tracePt t="105183" x="2271713" y="2552700"/>
          <p14:tracePt t="105203" x="2286000" y="2552700"/>
          <p14:tracePt t="105216" x="2328863" y="2552700"/>
          <p14:tracePt t="105235" x="2343150" y="2552700"/>
          <p14:tracePt t="105250" x="2362200" y="2552700"/>
          <p14:tracePt t="105268" x="2376488" y="2552700"/>
          <p14:tracePt t="105283" x="2395538" y="2552700"/>
          <p14:tracePt t="105303" x="2424113" y="2557463"/>
          <p14:tracePt t="105316" x="2462213" y="2571750"/>
          <p14:tracePt t="105336" x="2490788" y="2581275"/>
          <p14:tracePt t="105349" x="2505075" y="2586038"/>
          <p14:tracePt t="105366" x="2509838" y="2590800"/>
          <p14:tracePt t="105513" x="2519363" y="2595563"/>
          <p14:tracePt t="105545" x="2524125" y="2600325"/>
          <p14:tracePt t="105557" x="2528888" y="2609850"/>
          <p14:tracePt t="105577" x="2538413" y="2619375"/>
          <p14:tracePt t="105601" x="2543175" y="2624138"/>
          <p14:tracePt t="105621" x="2547938" y="2628900"/>
          <p14:tracePt t="105625" x="2557463" y="2633663"/>
          <p14:tracePt t="105631" x="2562225" y="2638425"/>
          <p14:tracePt t="105648" x="2571750" y="2643188"/>
          <p14:tracePt t="105665" x="2581275" y="2657475"/>
          <p14:tracePt t="105681" x="2595563" y="2671763"/>
          <p14:tracePt t="105698" x="2609850" y="2681288"/>
          <p14:tracePt t="105715" x="2643188" y="2695575"/>
          <p14:tracePt t="105731" x="2671763" y="2714625"/>
          <p14:tracePt t="105747" x="2709863" y="2733675"/>
          <p14:tracePt t="105764" x="2743200" y="2762250"/>
          <p14:tracePt t="105780" x="2776538" y="2781300"/>
          <p14:tracePt t="105797" x="2800350" y="2814638"/>
          <p14:tracePt t="105813" x="2833688" y="2862263"/>
          <p14:tracePt t="105831" x="2852738" y="2886075"/>
          <p14:tracePt t="105847" x="2876550" y="2933700"/>
          <p14:tracePt t="105864" x="2905125" y="3000375"/>
          <p14:tracePt t="105880" x="2909888" y="3048000"/>
          <p14:tracePt t="105898" x="2924175" y="3100388"/>
          <p14:tracePt t="105914" x="2928938" y="3148013"/>
          <p14:tracePt t="105931" x="2928938" y="3195638"/>
          <p14:tracePt t="105947" x="2933700" y="3243263"/>
          <p14:tracePt t="105964" x="2938463" y="3286125"/>
          <p14:tracePt t="105980" x="2947988" y="3338513"/>
          <p14:tracePt t="105998" x="2947988" y="3381375"/>
          <p14:tracePt t="106014" x="2957513" y="3433763"/>
          <p14:tracePt t="106031" x="2957513" y="3490913"/>
          <p14:tracePt t="106047" x="2957513" y="3538538"/>
          <p14:tracePt t="106047" x="2957513" y="3567113"/>
          <p14:tracePt t="106065" x="2957513" y="3600450"/>
          <p14:tracePt t="106080" x="2957513" y="3638550"/>
          <p14:tracePt t="106097" x="2957513" y="3671888"/>
          <p14:tracePt t="106114" x="2957513" y="3690938"/>
          <p14:tracePt t="106131" x="2957513" y="3724275"/>
          <p14:tracePt t="106147" x="2957513" y="3757613"/>
          <p14:tracePt t="106164" x="2957513" y="3795713"/>
          <p14:tracePt t="106181" x="2952750" y="3848100"/>
          <p14:tracePt t="106197" x="2947988" y="3910013"/>
          <p14:tracePt t="106214" x="2943225" y="3967163"/>
          <p14:tracePt t="106231" x="2943225" y="4019550"/>
          <p14:tracePt t="106247" x="2938463" y="4062413"/>
          <p14:tracePt t="106247" x="2933700" y="4076700"/>
          <p14:tracePt t="106265" x="2928938" y="4090988"/>
          <p14:tracePt t="106281" x="2924175" y="4119563"/>
          <p14:tracePt t="106297" x="2924175" y="4138613"/>
          <p14:tracePt t="106314" x="2909888" y="4162425"/>
          <p14:tracePt t="106331" x="2905125" y="4186238"/>
          <p14:tracePt t="106347" x="2895600" y="4219575"/>
          <p14:tracePt t="106364" x="2890838" y="4233863"/>
          <p14:tracePt t="106380" x="2890838" y="4248150"/>
          <p14:tracePt t="106398" x="2886075" y="4271963"/>
          <p14:tracePt t="106414" x="2876550" y="4295775"/>
          <p14:tracePt t="106431" x="2876550" y="4324350"/>
          <p14:tracePt t="106447" x="2876550" y="4338638"/>
          <p14:tracePt t="106464" x="2876550" y="4357688"/>
          <p14:tracePt t="106481" x="2876550" y="4362450"/>
          <p14:tracePt t="106498" x="2876550" y="4367213"/>
          <p14:tracePt t="106561" x="2876550" y="4381500"/>
          <p14:tracePt t="106577" x="2881313" y="4386263"/>
          <p14:tracePt t="106583" x="2890838" y="4386263"/>
          <p14:tracePt t="106588" x="2895600" y="4386263"/>
          <p14:tracePt t="106597" x="2924175" y="4391025"/>
          <p14:tracePt t="106614" x="2947988" y="4395788"/>
          <p14:tracePt t="106631" x="2976563" y="4395788"/>
          <p14:tracePt t="106647" x="2995613" y="4410075"/>
          <p14:tracePt t="106664" x="3033713" y="4410075"/>
          <p14:tracePt t="106681" x="3052763" y="4410075"/>
          <p14:tracePt t="106697" x="3062288" y="4410075"/>
          <p14:tracePt t="106714" x="3081338" y="4410075"/>
          <p14:tracePt t="106731" x="3090863" y="4410075"/>
          <p14:tracePt t="106747" x="3105150" y="4395788"/>
          <p14:tracePt t="106764" x="3124200" y="4381500"/>
          <p14:tracePt t="106781" x="3138488" y="4362450"/>
          <p14:tracePt t="106797" x="3143250" y="4338638"/>
          <p14:tracePt t="106815" x="3148013" y="4314825"/>
          <p14:tracePt t="106831" x="3148013" y="4295775"/>
          <p14:tracePt t="106848" x="3148013" y="4262438"/>
          <p14:tracePt t="106864" x="3148013" y="4229100"/>
          <p14:tracePt t="106882" x="3148013" y="4219575"/>
          <p14:tracePt t="106897" x="3148013" y="4195763"/>
          <p14:tracePt t="106914" x="3148013" y="4191000"/>
          <p14:tracePt t="106931" x="3148013" y="4181475"/>
          <p14:tracePt t="106948" x="3138488" y="4171950"/>
          <p14:tracePt t="106964" x="3133725" y="4167188"/>
          <p14:tracePt t="106981" x="3114675" y="4143375"/>
          <p14:tracePt t="106998" x="3086100" y="4124325"/>
          <p14:tracePt t="107015" x="3052763" y="4110038"/>
          <p14:tracePt t="107031" x="3014663" y="4086225"/>
          <p14:tracePt t="107048" x="2995613" y="4081463"/>
          <p14:tracePt t="107064" x="2976563" y="4071938"/>
          <p14:tracePt t="107081" x="2957513" y="4067175"/>
          <p14:tracePt t="107098" x="2947988" y="4062413"/>
          <p14:tracePt t="107115" x="2924175" y="4062413"/>
          <p14:tracePt t="107131" x="2890838" y="4062413"/>
          <p14:tracePt t="107148" x="2847975" y="4062413"/>
          <p14:tracePt t="107164" x="2809875" y="4062413"/>
          <p14:tracePt t="107182" x="2767013" y="4071938"/>
          <p14:tracePt t="107198" x="2733675" y="4081463"/>
          <p14:tracePt t="107215" x="2714625" y="4090988"/>
          <p14:tracePt t="107231" x="2705100" y="4105275"/>
          <p14:tracePt t="107248" x="2690813" y="4114800"/>
          <p14:tracePt t="107264" x="2686050" y="4129088"/>
          <p14:tracePt t="107282" x="2686050" y="4157663"/>
          <p14:tracePt t="107298" x="2686050" y="4171950"/>
          <p14:tracePt t="107315" x="2686050" y="4181475"/>
          <p14:tracePt t="107331" x="2686050" y="4195763"/>
          <p14:tracePt t="107348" x="2686050" y="4205288"/>
          <p14:tracePt t="107365" x="2686050" y="4214813"/>
          <p14:tracePt t="107381" x="2695575" y="4224338"/>
          <p14:tracePt t="107398" x="2700338" y="4229100"/>
          <p14:tracePt t="107415" x="2719388" y="4238625"/>
          <p14:tracePt t="107431" x="2728913" y="4248150"/>
          <p14:tracePt t="107448" x="2738438" y="4257675"/>
          <p14:tracePt t="107465" x="2757488" y="4267200"/>
          <p14:tracePt t="107480" x="2776538" y="4267200"/>
          <p14:tracePt t="107497" x="2790825" y="4276725"/>
          <p14:tracePt t="107514" x="2819400" y="4276725"/>
          <p14:tracePt t="107530" x="2843213" y="4276725"/>
          <p14:tracePt t="107547" x="2871788" y="4276725"/>
          <p14:tracePt t="107563" x="2905125" y="4276725"/>
          <p14:tracePt t="107581" x="2943225" y="4276725"/>
          <p14:tracePt t="107597" x="2981325" y="4276725"/>
          <p14:tracePt t="107614" x="3009900" y="4276725"/>
          <p14:tracePt t="107630" x="3038475" y="4276725"/>
          <p14:tracePt t="107647" x="3057525" y="4276725"/>
          <p14:tracePt t="107664" x="3086100" y="4276725"/>
          <p14:tracePt t="107681" x="3105150" y="4267200"/>
          <p14:tracePt t="107697" x="3138488" y="4248150"/>
          <p14:tracePt t="107714" x="3171825" y="4238625"/>
          <p14:tracePt t="107730" x="3190875" y="4229100"/>
          <p14:tracePt t="107747" x="3219450" y="4219575"/>
          <p14:tracePt t="107764" x="3238500" y="4214813"/>
          <p14:tracePt t="107781" x="3248025" y="4200525"/>
          <p14:tracePt t="107797" x="3252788" y="4195763"/>
          <p14:tracePt t="107814" x="3262313" y="4186238"/>
          <p14:tracePt t="107830" x="3271838" y="4181475"/>
          <p14:tracePt t="107847" x="3276600" y="4176713"/>
          <p14:tracePt t="107864" x="3281363" y="4167188"/>
          <p14:tracePt t="107881" x="3286125" y="4162425"/>
          <p14:tracePt t="107897" x="3290888" y="4152900"/>
          <p14:tracePt t="108016" x="3290888" y="4148138"/>
          <p14:tracePt t="108040" x="3290888" y="4143375"/>
          <p14:tracePt t="108064" x="3286125" y="4138613"/>
          <p14:tracePt t="108080" x="3281363" y="4133850"/>
          <p14:tracePt t="108088" x="3267075" y="4129088"/>
          <p14:tracePt t="108096" x="3262313" y="4119563"/>
          <p14:tracePt t="108103" x="3252788" y="4086225"/>
          <p14:tracePt t="108114" x="3238500" y="4048125"/>
          <p14:tracePt t="108130" x="3228975" y="4024313"/>
          <p14:tracePt t="108147" x="3209925" y="3995738"/>
          <p14:tracePt t="108164" x="3205163" y="3981450"/>
          <p14:tracePt t="108181" x="3205163" y="3967163"/>
          <p14:tracePt t="108197" x="3200400" y="3952875"/>
          <p14:tracePt t="108609" x="3195638" y="3948113"/>
          <p14:tracePt t="108764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hteck 45"/>
          <p:cNvSpPr/>
          <p:nvPr/>
        </p:nvSpPr>
        <p:spPr bwMode="auto">
          <a:xfrm>
            <a:off x="4400280" y="2577986"/>
            <a:ext cx="838455" cy="27843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6432100" y="562761"/>
            <a:ext cx="2124278" cy="3693346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Network Design</a:t>
            </a:r>
          </a:p>
          <a:p>
            <a:pPr algn="l">
              <a:tabLst>
                <a:tab pos="180864" algn="l"/>
              </a:tabLst>
            </a:pP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Signal Distribution–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Design Parameters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316258" y="941908"/>
            <a:ext cx="61231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Three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outputs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desirable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extended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Sufficient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delay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range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seperation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(time-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gating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Equal</a:t>
            </a:r>
            <a:r>
              <a:rPr lang="de-DE" b="1" dirty="0">
                <a:solidFill>
                  <a:schemeClr val="tx2">
                    <a:lumMod val="75000"/>
                  </a:schemeClr>
                </a:solidFill>
              </a:rPr>
              <a:t> power </a:t>
            </a:r>
            <a:r>
              <a:rPr lang="de-DE" b="1" dirty="0" err="1">
                <a:solidFill>
                  <a:schemeClr val="tx2">
                    <a:lumMod val="75000"/>
                  </a:schemeClr>
                </a:solidFill>
              </a:rPr>
              <a:t>distribution</a:t>
            </a:r>
            <a:endParaRPr lang="de-DE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100" y="562761"/>
            <a:ext cx="2124278" cy="3693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hteck 6"/>
          <p:cNvSpPr/>
          <p:nvPr/>
        </p:nvSpPr>
        <p:spPr bwMode="auto">
          <a:xfrm>
            <a:off x="2581246" y="1848509"/>
            <a:ext cx="1328656" cy="47530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293" b="3552"/>
          <a:stretch/>
        </p:blipFill>
        <p:spPr bwMode="auto">
          <a:xfrm>
            <a:off x="2613057" y="1953367"/>
            <a:ext cx="1265035" cy="2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uppieren 10"/>
          <p:cNvGrpSpPr/>
          <p:nvPr/>
        </p:nvGrpSpPr>
        <p:grpSpPr>
          <a:xfrm>
            <a:off x="386460" y="3013101"/>
            <a:ext cx="2439241" cy="475305"/>
            <a:chOff x="386460" y="2738497"/>
            <a:chExt cx="2439241" cy="475305"/>
          </a:xfrm>
        </p:grpSpPr>
        <p:sp>
          <p:nvSpPr>
            <p:cNvPr id="28" name="Rechteck 27"/>
            <p:cNvSpPr/>
            <p:nvPr/>
          </p:nvSpPr>
          <p:spPr bwMode="auto">
            <a:xfrm>
              <a:off x="386460" y="2738497"/>
              <a:ext cx="2439241" cy="4753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27" r="6431" b="83499"/>
            <a:stretch/>
          </p:blipFill>
          <p:spPr bwMode="auto">
            <a:xfrm>
              <a:off x="448335" y="2841624"/>
              <a:ext cx="2327059" cy="279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405993" y="3700893"/>
            <a:ext cx="2439241" cy="475305"/>
            <a:chOff x="405993" y="3426700"/>
            <a:chExt cx="2439241" cy="475305"/>
          </a:xfrm>
        </p:grpSpPr>
        <p:sp>
          <p:nvSpPr>
            <p:cNvPr id="29" name="Rechteck 28"/>
            <p:cNvSpPr/>
            <p:nvPr/>
          </p:nvSpPr>
          <p:spPr bwMode="auto">
            <a:xfrm>
              <a:off x="405993" y="3426700"/>
              <a:ext cx="2439241" cy="4753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3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41" t="20776" r="7527" b="53083"/>
            <a:stretch/>
          </p:blipFill>
          <p:spPr bwMode="auto">
            <a:xfrm>
              <a:off x="489585" y="3441366"/>
              <a:ext cx="2283245" cy="443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uppieren 2"/>
          <p:cNvGrpSpPr/>
          <p:nvPr/>
        </p:nvGrpSpPr>
        <p:grpSpPr>
          <a:xfrm>
            <a:off x="3608237" y="3700893"/>
            <a:ext cx="2669633" cy="475305"/>
            <a:chOff x="3608237" y="3434491"/>
            <a:chExt cx="2669633" cy="475305"/>
          </a:xfrm>
        </p:grpSpPr>
        <p:sp>
          <p:nvSpPr>
            <p:cNvPr id="33" name="Rechteck 32"/>
            <p:cNvSpPr/>
            <p:nvPr/>
          </p:nvSpPr>
          <p:spPr bwMode="auto">
            <a:xfrm>
              <a:off x="3608237" y="3434491"/>
              <a:ext cx="2669633" cy="4753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4" t="75000" r="1925"/>
            <a:stretch/>
          </p:blipFill>
          <p:spPr bwMode="auto">
            <a:xfrm>
              <a:off x="3628863" y="3456410"/>
              <a:ext cx="2613808" cy="42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uppieren 12"/>
          <p:cNvGrpSpPr/>
          <p:nvPr/>
        </p:nvGrpSpPr>
        <p:grpSpPr>
          <a:xfrm>
            <a:off x="3608237" y="3013101"/>
            <a:ext cx="2439241" cy="475305"/>
            <a:chOff x="3608237" y="2747110"/>
            <a:chExt cx="2439241" cy="475305"/>
          </a:xfrm>
        </p:grpSpPr>
        <p:sp>
          <p:nvSpPr>
            <p:cNvPr id="31" name="Rechteck 30"/>
            <p:cNvSpPr/>
            <p:nvPr/>
          </p:nvSpPr>
          <p:spPr bwMode="auto">
            <a:xfrm>
              <a:off x="3608237" y="2747110"/>
              <a:ext cx="2439241" cy="4753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55" t="50000" r="7615" b="25000"/>
            <a:stretch/>
          </p:blipFill>
          <p:spPr bwMode="auto">
            <a:xfrm>
              <a:off x="3657601" y="2772874"/>
              <a:ext cx="2323814" cy="4237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47" t="57615" r="79191" b="35133"/>
            <a:stretch/>
          </p:blipFill>
          <p:spPr bwMode="auto">
            <a:xfrm>
              <a:off x="4037861" y="2879064"/>
              <a:ext cx="132312" cy="1229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echteck 38"/>
            <p:cNvSpPr/>
            <p:nvPr/>
          </p:nvSpPr>
          <p:spPr bwMode="auto">
            <a:xfrm>
              <a:off x="3764513" y="2903841"/>
              <a:ext cx="147567" cy="155276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4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34" t="55037" r="70120" b="35421"/>
            <a:stretch/>
          </p:blipFill>
          <p:spPr bwMode="auto">
            <a:xfrm>
              <a:off x="3792554" y="2867347"/>
              <a:ext cx="97047" cy="161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2" name="Rechteck 41"/>
          <p:cNvSpPr/>
          <p:nvPr/>
        </p:nvSpPr>
        <p:spPr bwMode="auto">
          <a:xfrm>
            <a:off x="1186852" y="2572235"/>
            <a:ext cx="838455" cy="278431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43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0" t="1" r="4293" b="3552"/>
          <a:stretch/>
        </p:blipFill>
        <p:spPr bwMode="auto">
          <a:xfrm>
            <a:off x="1238610" y="2577986"/>
            <a:ext cx="749137" cy="26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" t="20317" r="38675" b="3551"/>
          <a:stretch/>
        </p:blipFill>
        <p:spPr bwMode="auto">
          <a:xfrm>
            <a:off x="4484076" y="2628181"/>
            <a:ext cx="721844" cy="209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Gewinkelte Verbindung 14"/>
          <p:cNvCxnSpPr>
            <a:stCxn id="7" idx="3"/>
            <a:endCxn id="46" idx="0"/>
          </p:cNvCxnSpPr>
          <p:nvPr/>
        </p:nvCxnSpPr>
        <p:spPr bwMode="auto">
          <a:xfrm>
            <a:off x="3909902" y="2086162"/>
            <a:ext cx="909606" cy="491824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48" name="Gewinkelte Verbindung 2047"/>
          <p:cNvCxnSpPr>
            <a:stCxn id="7" idx="1"/>
            <a:endCxn id="42" idx="0"/>
          </p:cNvCxnSpPr>
          <p:nvPr/>
        </p:nvCxnSpPr>
        <p:spPr bwMode="auto">
          <a:xfrm rot="10800000" flipV="1">
            <a:off x="1606080" y="2086161"/>
            <a:ext cx="975166" cy="48607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Rechteck 34"/>
          <p:cNvSpPr/>
          <p:nvPr/>
        </p:nvSpPr>
        <p:spPr>
          <a:xfrm>
            <a:off x="6432253" y="4260410"/>
            <a:ext cx="1585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l-G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de-DE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splitting</a:t>
            </a:r>
            <a:r>
              <a:rPr lang="de-DE" sz="1000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sz="1000" dirty="0" err="1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ratio</a:t>
            </a:r>
            <a:endParaRPr lang="de-DE" sz="1000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l"/>
            <a:r>
              <a:rPr lang="el-GR" sz="1200" dirty="0">
                <a:solidFill>
                  <a:schemeClr val="tx1"/>
                </a:solidFill>
              </a:rPr>
              <a:t>α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</a:rPr>
              <a:t>: </a:t>
            </a:r>
            <a:r>
              <a:rPr lang="de-DE" sz="1000" dirty="0" err="1">
                <a:solidFill>
                  <a:schemeClr val="tx1"/>
                </a:solidFill>
              </a:rPr>
              <a:t>line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 err="1">
                <a:solidFill>
                  <a:schemeClr val="tx1"/>
                </a:solidFill>
              </a:rPr>
              <a:t>attenuation</a:t>
            </a:r>
            <a:r>
              <a:rPr lang="de-DE" sz="1000" dirty="0">
                <a:solidFill>
                  <a:schemeClr val="tx1"/>
                </a:solidFill>
              </a:rPr>
              <a:t> (1/m)</a:t>
            </a:r>
            <a:endParaRPr lang="el-GR" sz="1000" dirty="0">
              <a:solidFill>
                <a:schemeClr val="tx1"/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>
            <a:off x="584391" y="1766577"/>
            <a:ext cx="5782033" cy="2591132"/>
            <a:chOff x="584391" y="1910952"/>
            <a:chExt cx="5782033" cy="2591132"/>
          </a:xfrm>
        </p:grpSpPr>
        <p:sp>
          <p:nvSpPr>
            <p:cNvPr id="4" name="Rechteck 3"/>
            <p:cNvSpPr/>
            <p:nvPr/>
          </p:nvSpPr>
          <p:spPr bwMode="auto">
            <a:xfrm>
              <a:off x="584391" y="1910952"/>
              <a:ext cx="5782033" cy="259113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5" name="Textfeld 4"/>
            <p:cNvSpPr txBox="1"/>
            <p:nvPr/>
          </p:nvSpPr>
          <p:spPr>
            <a:xfrm>
              <a:off x="584391" y="2732863"/>
              <a:ext cx="578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Transmission </a:t>
              </a:r>
              <a:r>
                <a:rPr lang="de-DE" dirty="0" err="1">
                  <a:solidFill>
                    <a:schemeClr val="tx1"/>
                  </a:solidFill>
                </a:rPr>
                <a:t>line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losses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can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be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neglected</a:t>
              </a:r>
              <a:r>
                <a:rPr lang="de-DE" dirty="0">
                  <a:solidFill>
                    <a:schemeClr val="tx1"/>
                  </a:solidFill>
                </a:rPr>
                <a:t>: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1276383" y="3026795"/>
                  <a:ext cx="4277839" cy="4026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Δ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=3.75</m:t>
                      </m:r>
                      <m:r>
                        <m:rPr>
                          <m:sty m:val="p"/>
                        </m:rPr>
                        <a:rPr lang="de-DE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cm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𝑑𝑏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=2⋅0.0375⋅2.4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𝑑𝐵</m:t>
                          </m:r>
                        </m:num>
                        <m:den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=0.18 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𝑑𝐵</m:t>
                      </m:r>
                    </m:oMath>
                  </a14:m>
                  <a:r>
                    <a:rPr lang="en-US" dirty="0">
                      <a:solidFill>
                        <a:schemeClr val="tx1"/>
                      </a:solidFill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10" name="Textfeld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6383" y="3026795"/>
                  <a:ext cx="4277839" cy="402611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feld 35"/>
            <p:cNvSpPr txBox="1"/>
            <p:nvPr/>
          </p:nvSpPr>
          <p:spPr>
            <a:xfrm>
              <a:off x="829802" y="1910952"/>
              <a:ext cx="52912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chemeClr val="tx1"/>
                  </a:solidFill>
                </a:rPr>
                <a:t>Under</a:t>
              </a:r>
              <a:r>
                <a:rPr lang="de-DE" dirty="0">
                  <a:solidFill>
                    <a:schemeClr val="tx1"/>
                  </a:solidFill>
                </a:rPr>
                <a:t> ideal </a:t>
              </a:r>
              <a:r>
                <a:rPr lang="de-DE" dirty="0" err="1">
                  <a:solidFill>
                    <a:schemeClr val="tx1"/>
                  </a:solidFill>
                </a:rPr>
                <a:t>conditions</a:t>
              </a:r>
              <a:r>
                <a:rPr lang="de-DE" dirty="0">
                  <a:solidFill>
                    <a:schemeClr val="tx1"/>
                  </a:solidFill>
                </a:rPr>
                <a:t>:</a:t>
              </a: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feld 36"/>
                <p:cNvSpPr txBox="1"/>
                <p:nvPr/>
              </p:nvSpPr>
              <p:spPr>
                <a:xfrm>
                  <a:off x="2726589" y="2235943"/>
                  <a:ext cx="1377428" cy="4970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3</m:t>
                            </m:r>
                          </m:den>
                        </m:f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feld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6589" y="2235943"/>
                  <a:ext cx="1377428" cy="49705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feld 40"/>
            <p:cNvSpPr txBox="1"/>
            <p:nvPr/>
          </p:nvSpPr>
          <p:spPr>
            <a:xfrm>
              <a:off x="584391" y="3427336"/>
              <a:ext cx="578203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solidFill>
                    <a:schemeClr val="tx1"/>
                  </a:solidFill>
                </a:rPr>
                <a:t>But </a:t>
              </a:r>
              <a:r>
                <a:rPr lang="de-DE" dirty="0" err="1">
                  <a:solidFill>
                    <a:schemeClr val="tx1"/>
                  </a:solidFill>
                </a:rPr>
                <a:t>splitter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provides</a:t>
              </a:r>
              <a:r>
                <a:rPr lang="de-DE" dirty="0">
                  <a:solidFill>
                    <a:schemeClr val="tx1"/>
                  </a:solidFill>
                </a:rPr>
                <a:t> additional </a:t>
              </a:r>
              <a:r>
                <a:rPr lang="de-DE" dirty="0" err="1">
                  <a:solidFill>
                    <a:schemeClr val="tx1"/>
                  </a:solidFill>
                </a:rPr>
                <a:t>losses</a:t>
              </a:r>
              <a:r>
                <a:rPr lang="de-DE" dirty="0">
                  <a:solidFill>
                    <a:schemeClr val="tx1"/>
                  </a:solidFill>
                </a:rPr>
                <a:t> (~1dB):</a:t>
              </a:r>
            </a:p>
            <a:p>
              <a:r>
                <a:rPr lang="de-DE" dirty="0" err="1">
                  <a:solidFill>
                    <a:schemeClr val="tx1"/>
                  </a:solidFill>
                </a:rPr>
                <a:t>Compensation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can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be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made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with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choosing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optimized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splitting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ratio</a:t>
              </a:r>
              <a:endParaRPr lang="de-DE" dirty="0">
                <a:solidFill>
                  <a:schemeClr val="tx1"/>
                </a:solidFill>
              </a:endParaRPr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43"/>
                <p:cNvSpPr txBox="1"/>
                <p:nvPr/>
              </p:nvSpPr>
              <p:spPr>
                <a:xfrm>
                  <a:off x="1345842" y="3919851"/>
                  <a:ext cx="4775167" cy="5006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5</m:t>
                            </m:r>
                          </m:num>
                          <m:den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7</m:t>
                            </m:r>
                          </m:den>
                        </m:f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, 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num>
                          <m:den>
                            <m: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7</m:t>
                            </m:r>
                          </m:den>
                        </m:f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21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31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de-DE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de-DE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41</m:t>
                                </m:r>
                              </m:sub>
                            </m:sSub>
                          </m:e>
                        </m:d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=−5.4 </m:t>
                        </m:r>
                        <m:r>
                          <a:rPr lang="de-DE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𝑑𝐵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Textfeld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5842" y="3919851"/>
                  <a:ext cx="4775167" cy="50065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122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4505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42"/>
    </mc:Choice>
    <mc:Fallback xmlns="">
      <p:transition spd="slow" advTm="110042"/>
    </mc:Fallback>
  </mc:AlternateContent>
  <p:extLst mod="1">
    <p:ext uri="{3A86A75C-4F4B-4683-9AE1-C65F6400EC91}">
      <p14:laserTraceLst xmlns:p14="http://schemas.microsoft.com/office/powerpoint/2010/main">
        <p14:tracePtLst>
          <p14:tracePt t="36900" x="6276975" y="3448050"/>
          <p14:tracePt t="37025" x="6281738" y="3448050"/>
          <p14:tracePt t="37033" x="6276975" y="3462338"/>
          <p14:tracePt t="37041" x="6257925" y="3467100"/>
          <p14:tracePt t="37050" x="6234113" y="3476625"/>
          <p14:tracePt t="37073" x="6196013" y="3486150"/>
          <p14:tracePt t="37089" x="6172200" y="3486150"/>
          <p14:tracePt t="37105" x="6143625" y="3490913"/>
          <p14:tracePt t="37121" x="6110288" y="3490913"/>
          <p14:tracePt t="37137" x="6076950" y="3490913"/>
          <p14:tracePt t="37154" x="6029325" y="3490913"/>
          <p14:tracePt t="37170" x="5957888" y="3490913"/>
          <p14:tracePt t="37186" x="5895975" y="3490913"/>
          <p14:tracePt t="37202" x="5824538" y="3490913"/>
          <p14:tracePt t="37217" x="5691188" y="3490913"/>
          <p14:tracePt t="37250" x="5600700" y="3490913"/>
          <p14:tracePt t="37258" x="5524500" y="3490913"/>
          <p14:tracePt t="37267" x="5453063" y="3490913"/>
          <p14:tracePt t="37299" x="5381625" y="3490913"/>
          <p14:tracePt t="37305" x="5310188" y="3490913"/>
          <p14:tracePt t="37317" x="5233988" y="3490913"/>
          <p14:tracePt t="37337" x="5153025" y="3490913"/>
          <p14:tracePt t="37353" x="5076825" y="3490913"/>
          <p14:tracePt t="37367" x="5000625" y="3490913"/>
          <p14:tracePt t="37383" x="4905375" y="3490913"/>
          <p14:tracePt t="37403" x="4881563" y="3490913"/>
          <p14:tracePt t="37416" x="4791075" y="3490913"/>
          <p14:tracePt t="37436" x="4724400" y="3490913"/>
          <p14:tracePt t="37450" x="4662488" y="3490913"/>
          <p14:tracePt t="37468" x="4610100" y="3490913"/>
          <p14:tracePt t="37484" x="4562475" y="3490913"/>
          <p14:tracePt t="37503" x="4524375" y="3490913"/>
          <p14:tracePt t="37516" x="4462463" y="3490913"/>
          <p14:tracePt t="37534" x="4400550" y="3490913"/>
          <p14:tracePt t="37549" x="4352925" y="3490913"/>
          <p14:tracePt t="37567" x="4314825" y="3490913"/>
          <p14:tracePt t="37585" x="4271963" y="3490913"/>
          <p14:tracePt t="37585" x="4248150" y="3490913"/>
          <p14:tracePt t="37602" x="4233863" y="3490913"/>
          <p14:tracePt t="37617" x="4181475" y="3490913"/>
          <p14:tracePt t="37635" x="4152900" y="3490913"/>
          <p14:tracePt t="37651" x="4129088" y="3490913"/>
          <p14:tracePt t="37668" x="4100513" y="3486150"/>
          <p14:tracePt t="37684" x="4052888" y="3476625"/>
          <p14:tracePt t="37702" x="4000500" y="3452813"/>
          <p14:tracePt t="37717" x="3976688" y="3448050"/>
          <p14:tracePt t="37735" x="3948113" y="3438525"/>
          <p14:tracePt t="37750" x="3933825" y="3433763"/>
          <p14:tracePt t="37768" x="3929063" y="3429000"/>
          <p14:tracePt t="37783" x="3924300" y="3429000"/>
          <p14:tracePt t="37783" x="3914775" y="3429000"/>
          <p14:tracePt t="37816" x="3895725" y="3419475"/>
          <p14:tracePt t="37818" x="3886200" y="3405188"/>
          <p14:tracePt t="37836" x="3876675" y="3400425"/>
          <p14:tracePt t="37851" x="3862388" y="3390900"/>
          <p14:tracePt t="37868" x="3857625" y="3381375"/>
          <p14:tracePt t="37883" x="3848100" y="3367088"/>
          <p14:tracePt t="37902" x="3848100" y="3362325"/>
          <p14:tracePt t="37916" x="3848100" y="3352800"/>
          <p14:tracePt t="37934" x="3848100" y="3348038"/>
          <p14:tracePt t="37950" x="3848100" y="3338513"/>
          <p14:tracePt t="37968" x="3848100" y="3328988"/>
          <p14:tracePt t="37983" x="3848100" y="3314700"/>
          <p14:tracePt t="37983" x="3848100" y="3305175"/>
          <p14:tracePt t="38004" x="3848100" y="3300413"/>
          <p14:tracePt t="38016" x="3848100" y="3281363"/>
          <p14:tracePt t="38036" x="3848100" y="3276600"/>
          <p14:tracePt t="38050" x="3848100" y="3262313"/>
          <p14:tracePt t="38068" x="3848100" y="3243263"/>
          <p14:tracePt t="38084" x="3857625" y="3224213"/>
          <p14:tracePt t="38102" x="3857625" y="3205163"/>
          <p14:tracePt t="38116" x="3871913" y="3186113"/>
          <p14:tracePt t="38134" x="3876675" y="3171825"/>
          <p14:tracePt t="38150" x="3881438" y="3143250"/>
          <p14:tracePt t="38168" x="3886200" y="3124200"/>
          <p14:tracePt t="38183" x="3900488" y="3086100"/>
          <p14:tracePt t="38203" x="3900488" y="3071813"/>
          <p14:tracePt t="38216" x="3910013" y="3024188"/>
          <p14:tracePt t="38235" x="3929063" y="2995613"/>
          <p14:tracePt t="38250" x="3933825" y="2971800"/>
          <p14:tracePt t="38267" x="3938588" y="2947988"/>
          <p14:tracePt t="38283" x="3943350" y="2924175"/>
          <p14:tracePt t="38301" x="3948113" y="2900363"/>
          <p14:tracePt t="38316" x="3952875" y="2876550"/>
          <p14:tracePt t="38336" x="3967163" y="2838450"/>
          <p14:tracePt t="38349" x="3967163" y="2814638"/>
          <p14:tracePt t="38368" x="3976688" y="2786063"/>
          <p14:tracePt t="38383" x="3976688" y="2762250"/>
          <p14:tracePt t="38383" x="3981450" y="2747963"/>
          <p14:tracePt t="38403" x="3981450" y="2743200"/>
          <p14:tracePt t="38416" x="3981450" y="2724150"/>
          <p14:tracePt t="38435" x="3986213" y="2700338"/>
          <p14:tracePt t="38472" x="3986213" y="2695575"/>
          <p14:tracePt t="38483" x="3986213" y="2690813"/>
          <p14:tracePt t="38484" x="3986213" y="2671763"/>
          <p14:tracePt t="38502" x="3990975" y="2647950"/>
          <p14:tracePt t="38516" x="3990975" y="2643188"/>
          <p14:tracePt t="38533" x="3990975" y="2628900"/>
          <p14:tracePt t="38550" x="4000500" y="2614613"/>
          <p14:tracePt t="38587" x="4000500" y="2600325"/>
          <p14:tracePt t="38589" x="4000500" y="2595563"/>
          <p14:tracePt t="38600" x="4000500" y="2586038"/>
          <p14:tracePt t="38619" x="4000500" y="2576513"/>
          <p14:tracePt t="38634" x="4005263" y="2566988"/>
          <p14:tracePt t="38674" x="4005263" y="2562225"/>
          <p14:tracePt t="38691" x="4010025" y="2543175"/>
          <p14:tracePt t="38706" x="4010025" y="2538413"/>
          <p14:tracePt t="39312" x="4019550" y="2533650"/>
          <p14:tracePt t="39315" x="4024313" y="2533650"/>
          <p14:tracePt t="39322" x="4029075" y="2533650"/>
          <p14:tracePt t="39335" x="4038600" y="2538413"/>
          <p14:tracePt t="39350" x="4048125" y="2538413"/>
          <p14:tracePt t="39366" x="4057650" y="2543175"/>
          <p14:tracePt t="39384" x="4076700" y="2543175"/>
          <p14:tracePt t="39400" x="4105275" y="2557463"/>
          <p14:tracePt t="39418" x="4119563" y="2566988"/>
          <p14:tracePt t="39434" x="4157663" y="2571750"/>
          <p14:tracePt t="39452" x="4205288" y="2576513"/>
          <p14:tracePt t="39467" x="4257675" y="2581275"/>
          <p14:tracePt t="39486" x="4300538" y="2590800"/>
          <p14:tracePt t="39502" x="4343400" y="2595563"/>
          <p14:tracePt t="39518" x="4376738" y="2600325"/>
          <p14:tracePt t="39533" x="4405313" y="2609850"/>
          <p14:tracePt t="39551" x="4433888" y="2609850"/>
          <p14:tracePt t="39567" x="4481513" y="2609850"/>
          <p14:tracePt t="39587" x="4500563" y="2609850"/>
          <p14:tracePt t="39600" x="4548188" y="2609850"/>
          <p14:tracePt t="39619" x="4576763" y="2609850"/>
          <p14:tracePt t="39634" x="4600575" y="2609850"/>
          <p14:tracePt t="39652" x="4638675" y="2609850"/>
          <p14:tracePt t="39666" x="4681538" y="2609850"/>
          <p14:tracePt t="39685" x="4729163" y="2609850"/>
          <p14:tracePt t="39701" x="4786313" y="2609850"/>
          <p14:tracePt t="39718" x="4843463" y="2609850"/>
          <p14:tracePt t="39733" x="4895850" y="2609850"/>
          <p14:tracePt t="39752" x="4943475" y="2609850"/>
          <p14:tracePt t="39767" x="4986338" y="2609850"/>
          <p14:tracePt t="39784" x="5029200" y="2619375"/>
          <p14:tracePt t="39800" x="5091113" y="2624138"/>
          <p14:tracePt t="39819" x="5129213" y="2624138"/>
          <p14:tracePt t="39835" x="5172075" y="2624138"/>
          <p14:tracePt t="39851" x="5224463" y="2624138"/>
          <p14:tracePt t="39867" x="5276850" y="2624138"/>
          <p14:tracePt t="39886" x="5324475" y="2624138"/>
          <p14:tracePt t="39900" x="5367338" y="2624138"/>
          <p14:tracePt t="39917" x="5419725" y="2624138"/>
          <p14:tracePt t="39933" x="5457825" y="2624138"/>
          <p14:tracePt t="39951" x="5514975" y="2633663"/>
          <p14:tracePt t="39966" x="5567363" y="2643188"/>
          <p14:tracePt t="39985" x="5614988" y="2647950"/>
          <p14:tracePt t="40001" x="5681663" y="2657475"/>
          <p14:tracePt t="40019" x="5719763" y="2662238"/>
          <p14:tracePt t="40033" x="5767388" y="2671763"/>
          <p14:tracePt t="40051" x="5815013" y="2671763"/>
          <p14:tracePt t="40066" x="5843588" y="2676525"/>
          <p14:tracePt t="40083" x="5881688" y="2676525"/>
          <p14:tracePt t="40099" x="5929313" y="2676525"/>
          <p14:tracePt t="40115" x="5957888" y="2676525"/>
          <p14:tracePt t="40132" x="5986463" y="2676525"/>
          <p14:tracePt t="40132" x="6000750" y="2676525"/>
          <p14:tracePt t="40154" x="6005513" y="2676525"/>
          <p14:tracePt t="40165" x="6029325" y="2676525"/>
          <p14:tracePt t="40183" x="6057900" y="2676525"/>
          <p14:tracePt t="40198" x="6100763" y="2676525"/>
          <p14:tracePt t="40216" x="6143625" y="2676525"/>
          <p14:tracePt t="40231" x="6205538" y="2676525"/>
          <p14:tracePt t="40249" x="6238875" y="2676525"/>
          <p14:tracePt t="40266" x="6272213" y="2681288"/>
          <p14:tracePt t="40282" x="6291263" y="2686050"/>
          <p14:tracePt t="40300" x="6296025" y="2686050"/>
          <p14:tracePt t="40315" x="6305550" y="2690813"/>
          <p14:tracePt t="40332" x="6319838" y="2695575"/>
          <p14:tracePt t="40348" x="6324600" y="2700338"/>
          <p14:tracePt t="40365" x="6329363" y="2709863"/>
          <p14:tracePt t="40382" x="6343650" y="2719388"/>
          <p14:tracePt t="40399" x="6343650" y="2728913"/>
          <p14:tracePt t="40416" x="6348413" y="2747963"/>
          <p14:tracePt t="40433" x="6353175" y="2776538"/>
          <p14:tracePt t="40450" x="6353175" y="2809875"/>
          <p14:tracePt t="40465" x="6353175" y="2833688"/>
          <p14:tracePt t="40482" x="6353175" y="2857500"/>
          <p14:tracePt t="40504" x="6353175" y="2876550"/>
          <p14:tracePt t="40517" x="6353175" y="2890838"/>
          <p14:tracePt t="40536" x="6353175" y="2914650"/>
          <p14:tracePt t="40550" x="6353175" y="2938463"/>
          <p14:tracePt t="40550" x="6353175" y="2943225"/>
          <p14:tracePt t="40570" x="6353175" y="2967038"/>
          <p14:tracePt t="40585" x="6348413" y="3009900"/>
          <p14:tracePt t="40608" x="6348413" y="3019425"/>
          <p14:tracePt t="40616" x="6338888" y="3057525"/>
          <p14:tracePt t="40635" x="6338888" y="3071813"/>
          <p14:tracePt t="40651" x="6334125" y="3100388"/>
          <p14:tracePt t="40669" x="6334125" y="3119438"/>
          <p14:tracePt t="40683" x="6310313" y="3143250"/>
          <p14:tracePt t="40702" x="6286500" y="3167063"/>
          <p14:tracePt t="40717" x="6243638" y="3181350"/>
          <p14:tracePt t="40735" x="6181725" y="3200400"/>
          <p14:tracePt t="40750" x="6119813" y="3224213"/>
          <p14:tracePt t="40768" x="6057900" y="3233738"/>
          <p14:tracePt t="40783" x="5991225" y="3248025"/>
          <p14:tracePt t="40783" x="5953125" y="3257550"/>
          <p14:tracePt t="40816" x="5872163" y="3267075"/>
          <p14:tracePt t="40818" x="5786438" y="3267075"/>
          <p14:tracePt t="40836" x="5691188" y="3276600"/>
          <p14:tracePt t="40850" x="5586413" y="3276600"/>
          <p14:tracePt t="40868" x="5495925" y="3276600"/>
          <p14:tracePt t="40883" x="5419725" y="3276600"/>
          <p14:tracePt t="40902" x="5343525" y="3281363"/>
          <p14:tracePt t="40916" x="5286375" y="3286125"/>
          <p14:tracePt t="40935" x="5219700" y="3286125"/>
          <p14:tracePt t="40950" x="5138738" y="3286125"/>
          <p14:tracePt t="40968" x="5053013" y="3286125"/>
          <p14:tracePt t="40983" x="4972050" y="3290888"/>
          <p14:tracePt t="40983" x="4929188" y="3290888"/>
          <p14:tracePt t="41003" x="4862513" y="3290888"/>
          <p14:tracePt t="41018" x="4800600" y="3290888"/>
          <p14:tracePt t="41037" x="4757738" y="3290888"/>
          <p14:tracePt t="41050" x="4710113" y="3290888"/>
          <p14:tracePt t="41068" x="4657725" y="3290888"/>
          <p14:tracePt t="41085" x="4605338" y="3290888"/>
          <p14:tracePt t="41102" x="4557713" y="3290888"/>
          <p14:tracePt t="41116" x="4495800" y="3300413"/>
          <p14:tracePt t="41135" x="4429125" y="3300413"/>
          <p14:tracePt t="41150" x="4371975" y="3300413"/>
          <p14:tracePt t="41167" x="4314825" y="3300413"/>
          <p14:tracePt t="41184" x="4276725" y="3300413"/>
          <p14:tracePt t="41184" x="4262438" y="3300413"/>
          <p14:tracePt t="41203" x="4248150" y="3300413"/>
          <p14:tracePt t="41216" x="4214813" y="3300413"/>
          <p14:tracePt t="41235" x="4205288" y="3300413"/>
          <p14:tracePt t="41248" x="4162425" y="3300413"/>
          <p14:tracePt t="41266" x="4133850" y="3300413"/>
          <p14:tracePt t="41282" x="4090988" y="3290888"/>
          <p14:tracePt t="41299" x="4062413" y="3290888"/>
          <p14:tracePt t="41315" x="4043363" y="3281363"/>
          <p14:tracePt t="41333" x="4038600" y="3281363"/>
          <p14:tracePt t="41348" x="4033838" y="3276600"/>
          <p14:tracePt t="41366" x="4010025" y="3271838"/>
          <p14:tracePt t="41382" x="3995738" y="3252788"/>
          <p14:tracePt t="41399" x="3981450" y="3228975"/>
          <p14:tracePt t="41415" x="3971925" y="3195638"/>
          <p14:tracePt t="41415" x="3962400" y="3176588"/>
          <p14:tracePt t="41434" x="3952875" y="3167063"/>
          <p14:tracePt t="41449" x="3948113" y="3100388"/>
          <p14:tracePt t="41466" x="3948113" y="3067050"/>
          <p14:tracePt t="41482" x="3948113" y="3024188"/>
          <p14:tracePt t="41501" x="3948113" y="2990850"/>
          <p14:tracePt t="41515" x="3957638" y="2952750"/>
          <p14:tracePt t="41533" x="3986213" y="2914650"/>
          <p14:tracePt t="41549" x="4000500" y="2881313"/>
          <p14:tracePt t="41566" x="4024313" y="2852738"/>
          <p14:tracePt t="41582" x="4052888" y="2824163"/>
          <p14:tracePt t="41599" x="4086225" y="2790825"/>
          <p14:tracePt t="41615" x="4119563" y="2767013"/>
          <p14:tracePt t="41615" x="4138613" y="2752725"/>
          <p14:tracePt t="41634" x="4176713" y="2728913"/>
          <p14:tracePt t="41649" x="4224338" y="2714625"/>
          <p14:tracePt t="41666" x="4271963" y="2695575"/>
          <p14:tracePt t="41683" x="4338638" y="2676525"/>
          <p14:tracePt t="41699" x="4405313" y="2671763"/>
          <p14:tracePt t="41715" x="4486275" y="2662238"/>
          <p14:tracePt t="41733" x="4576763" y="2647950"/>
          <p14:tracePt t="41749" x="4643438" y="2638425"/>
          <p14:tracePt t="41766" x="4705350" y="2633663"/>
          <p14:tracePt t="41782" x="4767263" y="2619375"/>
          <p14:tracePt t="41799" x="4824413" y="2614613"/>
          <p14:tracePt t="41815" x="4895850" y="2614613"/>
          <p14:tracePt t="41815" x="4933950" y="2614613"/>
          <p14:tracePt t="41835" x="5005388" y="2605088"/>
          <p14:tracePt t="41849" x="5067300" y="2605088"/>
          <p14:tracePt t="41866" x="5129213" y="2605088"/>
          <p14:tracePt t="41883" x="5186363" y="2605088"/>
          <p14:tracePt t="41901" x="5248275" y="2605088"/>
          <p14:tracePt t="41917" x="5319713" y="2605088"/>
          <p14:tracePt t="41934" x="5391150" y="2605088"/>
          <p14:tracePt t="41950" x="5453063" y="2605088"/>
          <p14:tracePt t="41967" x="5529263" y="2605088"/>
          <p14:tracePt t="41984" x="5600700" y="2605088"/>
          <p14:tracePt t="41984" x="5634038" y="2605088"/>
          <p14:tracePt t="42003" x="5695950" y="2605088"/>
          <p14:tracePt t="42035" x="5767388" y="2605088"/>
          <p14:tracePt t="42050" x="5819775" y="2605088"/>
          <p14:tracePt t="42053" x="5853113" y="2605088"/>
          <p14:tracePt t="42066" x="5900738" y="2609850"/>
          <p14:tracePt t="42083" x="5938838" y="2624138"/>
          <p14:tracePt t="42101" x="5976938" y="2633663"/>
          <p14:tracePt t="42118" x="6015038" y="2657475"/>
          <p14:tracePt t="42133" x="6053138" y="2681288"/>
          <p14:tracePt t="42151" x="6091238" y="2700338"/>
          <p14:tracePt t="42166" x="6129338" y="2728913"/>
          <p14:tracePt t="42166" x="6138863" y="2738438"/>
          <p14:tracePt t="42187" x="6148388" y="2747963"/>
          <p14:tracePt t="42199" x="6167438" y="2776538"/>
          <p14:tracePt t="42218" x="6176963" y="2800350"/>
          <p14:tracePt t="42234" x="6186488" y="2828925"/>
          <p14:tracePt t="42253" x="6200775" y="2867025"/>
          <p14:tracePt t="42267" x="6215063" y="2890838"/>
          <p14:tracePt t="42285" x="6219825" y="2928938"/>
          <p14:tracePt t="42300" x="6229350" y="2962275"/>
          <p14:tracePt t="42317" x="6238875" y="2986088"/>
          <p14:tracePt t="42334" x="6243638" y="3014663"/>
          <p14:tracePt t="42351" x="6243638" y="3033713"/>
          <p14:tracePt t="42367" x="6248400" y="3062288"/>
          <p14:tracePt t="42384" x="6248400" y="3076575"/>
          <p14:tracePt t="42401" x="6248400" y="3119438"/>
          <p14:tracePt t="42419" x="6248400" y="3143250"/>
          <p14:tracePt t="42434" x="6248400" y="3171825"/>
          <p14:tracePt t="42452" x="6248400" y="3190875"/>
          <p14:tracePt t="42467" x="6248400" y="3219450"/>
          <p14:tracePt t="42485" x="6243638" y="3243263"/>
          <p14:tracePt t="42501" x="6238875" y="3262313"/>
          <p14:tracePt t="42518" x="6234113" y="3281363"/>
          <p14:tracePt t="42534" x="6229350" y="3286125"/>
          <p14:tracePt t="42550" x="6219825" y="3309938"/>
          <p14:tracePt t="42566" x="6205538" y="3328988"/>
          <p14:tracePt t="42602" x="6200775" y="3333750"/>
          <p14:tracePt t="42603" x="6186488" y="3343275"/>
          <p14:tracePt t="42618" x="6162675" y="3362325"/>
          <p14:tracePt t="42634" x="6138863" y="3367088"/>
          <p14:tracePt t="42652" x="6105525" y="3381375"/>
          <p14:tracePt t="42666" x="6062663" y="3390900"/>
          <p14:tracePt t="42685" x="6029325" y="3395663"/>
          <p14:tracePt t="42700" x="5986463" y="3409950"/>
          <p14:tracePt t="42718" x="5972175" y="3414713"/>
          <p14:tracePt t="42733" x="5953125" y="3414713"/>
          <p14:tracePt t="42751" x="5934075" y="3414713"/>
          <p14:tracePt t="42766" x="5919788" y="3419475"/>
          <p14:tracePt t="42784" x="5895975" y="3419475"/>
          <p14:tracePt t="42799" x="5862638" y="3419475"/>
          <p14:tracePt t="42799" x="5843588" y="3424238"/>
          <p14:tracePt t="42818" x="5810250" y="3424238"/>
          <p14:tracePt t="42835" x="5776913" y="3424238"/>
          <p14:tracePt t="42852" x="5738813" y="3424238"/>
          <p14:tracePt t="42867" x="5705475" y="3424238"/>
          <p14:tracePt t="42885" x="5681663" y="3424238"/>
          <p14:tracePt t="42900" x="5638800" y="3424238"/>
          <p14:tracePt t="42917" x="5610225" y="3424238"/>
          <p14:tracePt t="42933" x="5591175" y="3424238"/>
          <p14:tracePt t="42951" x="5576888" y="3424238"/>
          <p14:tracePt t="42966" x="5557838" y="3424238"/>
          <p14:tracePt t="42985" x="5543550" y="3424238"/>
          <p14:tracePt t="43001" x="5524500" y="3424238"/>
          <p14:tracePt t="43019" x="5500688" y="3424238"/>
          <p14:tracePt t="43034" x="5476875" y="3424238"/>
          <p14:tracePt t="43052" x="5438775" y="3424238"/>
          <p14:tracePt t="43067" x="5405438" y="3424238"/>
          <p14:tracePt t="43086" x="5391150" y="3424238"/>
          <p14:tracePt t="43100" x="5376863" y="3424238"/>
          <p14:tracePt t="43118" x="5372100" y="3424238"/>
          <p14:tracePt t="43133" x="5362575" y="3424238"/>
          <p14:tracePt t="43150" x="5353050" y="3424238"/>
          <p14:tracePt t="43166" x="5338763" y="3424238"/>
          <p14:tracePt t="43184" x="5272088" y="3424238"/>
          <p14:tracePt t="43202" x="5248275" y="3424238"/>
          <p14:tracePt t="43202" x="5233988" y="3424238"/>
          <p14:tracePt t="43218" x="5219700" y="3424238"/>
          <p14:tracePt t="43234" x="5200650" y="3419475"/>
          <p14:tracePt t="43250" x="5191125" y="3405188"/>
          <p14:tracePt t="43267" x="5176838" y="3381375"/>
          <p14:tracePt t="43285" x="5157788" y="3352800"/>
          <p14:tracePt t="43300" x="5133975" y="3305175"/>
          <p14:tracePt t="43318" x="5124450" y="3271838"/>
          <p14:tracePt t="43334" x="5105400" y="3224213"/>
          <p14:tracePt t="43351" x="5095875" y="3176588"/>
          <p14:tracePt t="43366" x="5081588" y="3124200"/>
          <p14:tracePt t="43385" x="5076825" y="3071813"/>
          <p14:tracePt t="43400" x="5076825" y="3005138"/>
          <p14:tracePt t="43418" x="5076825" y="2962275"/>
          <p14:tracePt t="43433" x="5076825" y="2928938"/>
          <p14:tracePt t="43450" x="5081588" y="2900363"/>
          <p14:tracePt t="43466" x="5091113" y="2867025"/>
          <p14:tracePt t="43483" x="5095875" y="2847975"/>
          <p14:tracePt t="43502" x="5119688" y="2814638"/>
          <p14:tracePt t="43518" x="5138738" y="2786063"/>
          <p14:tracePt t="43533" x="5176838" y="2752725"/>
          <p14:tracePt t="43550" x="5205413" y="2738438"/>
          <p14:tracePt t="43566" x="5248275" y="2719388"/>
          <p14:tracePt t="43587" x="5267325" y="2714625"/>
          <p14:tracePt t="43600" x="5286375" y="2714625"/>
          <p14:tracePt t="43600" x="5295900" y="2705100"/>
          <p14:tracePt t="43618" x="5300663" y="2700338"/>
          <p14:tracePt t="43633" x="5329238" y="2700338"/>
          <p14:tracePt t="43651" x="5348288" y="2700338"/>
          <p14:tracePt t="43666" x="5381625" y="2700338"/>
          <p14:tracePt t="43685" x="5424488" y="2709863"/>
          <p14:tracePt t="43700" x="5453063" y="2724150"/>
          <p14:tracePt t="43716" x="5476875" y="2733675"/>
          <p14:tracePt t="43733" x="5505450" y="2743200"/>
          <p14:tracePt t="43751" x="5519738" y="2762250"/>
          <p14:tracePt t="43768" x="5534025" y="2767013"/>
          <p14:tracePt t="43783" x="5548313" y="2790825"/>
          <p14:tracePt t="43804" x="5553075" y="2795588"/>
          <p14:tracePt t="43817" x="5567363" y="2824163"/>
          <p14:tracePt t="43837" x="5567363" y="2833688"/>
          <p14:tracePt t="43850" x="5567363" y="2847975"/>
          <p14:tracePt t="43868" x="5567363" y="2867025"/>
          <p14:tracePt t="43884" x="5567363" y="2886075"/>
          <p14:tracePt t="43902" x="5567363" y="2909888"/>
          <p14:tracePt t="43916" x="5567363" y="2933700"/>
          <p14:tracePt t="43935" x="5553075" y="2957513"/>
          <p14:tracePt t="43950" x="5538788" y="2976563"/>
          <p14:tracePt t="43968" x="5524500" y="2990850"/>
          <p14:tracePt t="43983" x="5510213" y="3000375"/>
          <p14:tracePt t="44001" x="5500688" y="3014663"/>
          <p14:tracePt t="44016" x="5486400" y="3019425"/>
          <p14:tracePt t="44036" x="5481638" y="3024188"/>
          <p14:tracePt t="44050" x="5472113" y="3024188"/>
          <p14:tracePt t="44068" x="5448300" y="3024188"/>
          <p14:tracePt t="44083" x="5429250" y="3028950"/>
          <p14:tracePt t="44101" x="5395913" y="3028950"/>
          <p14:tracePt t="44117" x="5362575" y="3028950"/>
          <p14:tracePt t="44134" x="5329238" y="3028950"/>
          <p14:tracePt t="44150" x="5300663" y="3028950"/>
          <p14:tracePt t="44150" x="5291138" y="3028950"/>
          <p14:tracePt t="44171" x="5286375" y="3028950"/>
          <p14:tracePt t="44183" x="5262563" y="3028950"/>
          <p14:tracePt t="44183" x="5257800" y="3028950"/>
          <p14:tracePt t="44203" x="5238750" y="3019425"/>
          <p14:tracePt t="44216" x="5210175" y="3014663"/>
          <p14:tracePt t="44235" x="5186363" y="3000375"/>
          <p14:tracePt t="44250" x="5157788" y="2986088"/>
          <p14:tracePt t="44268" x="5133975" y="2976563"/>
          <p14:tracePt t="44283" x="5129213" y="2971800"/>
          <p14:tracePt t="44300" x="5110163" y="2952750"/>
          <p14:tracePt t="44316" x="5095875" y="2938463"/>
          <p14:tracePt t="44335" x="5076825" y="2919413"/>
          <p14:tracePt t="44350" x="5057775" y="2895600"/>
          <p14:tracePt t="44368" x="5048250" y="2886075"/>
          <p14:tracePt t="44383" x="5043488" y="2876550"/>
          <p14:tracePt t="44383" x="5043488" y="2867025"/>
          <p14:tracePt t="44418" x="5043488" y="2862263"/>
          <p14:tracePt t="44420" x="5038725" y="2847975"/>
          <p14:tracePt t="44436" x="5033963" y="2838450"/>
          <p14:tracePt t="44450" x="5033963" y="2828925"/>
          <p14:tracePt t="44468" x="5038725" y="2805113"/>
          <p14:tracePt t="44484" x="5043488" y="2795588"/>
          <p14:tracePt t="44503" x="5048250" y="2776538"/>
          <p14:tracePt t="44517" x="5057775" y="2767013"/>
          <p14:tracePt t="44535" x="5072063" y="2752725"/>
          <p14:tracePt t="44550" x="5081588" y="2747963"/>
          <p14:tracePt t="44567" x="5086350" y="2743200"/>
          <p14:tracePt t="44584" x="5095875" y="2738438"/>
          <p14:tracePt t="44600" x="5105400" y="2738438"/>
          <p14:tracePt t="44616" x="5143500" y="2724150"/>
          <p14:tracePt t="44635" x="5172075" y="2714625"/>
          <p14:tracePt t="44651" x="5205413" y="2700338"/>
          <p14:tracePt t="44668" x="5243513" y="2700338"/>
          <p14:tracePt t="44684" x="5286375" y="2695575"/>
          <p14:tracePt t="44702" x="5329238" y="2690813"/>
          <p14:tracePt t="44717" x="5376863" y="2690813"/>
          <p14:tracePt t="44735" x="5414963" y="2690813"/>
          <p14:tracePt t="44750" x="5434013" y="2690813"/>
          <p14:tracePt t="44769" x="5457825" y="2690813"/>
          <p14:tracePt t="44783" x="5486400" y="2690813"/>
          <p14:tracePt t="44783" x="5500688" y="2690813"/>
          <p14:tracePt t="44803" x="5538788" y="2695575"/>
          <p14:tracePt t="44817" x="5581650" y="2709863"/>
          <p14:tracePt t="44836" x="5634038" y="2724150"/>
          <p14:tracePt t="44851" x="5681663" y="2733675"/>
          <p14:tracePt t="44867" x="5724525" y="2747963"/>
          <p14:tracePt t="44883" x="5748338" y="2757488"/>
          <p14:tracePt t="44902" x="5772150" y="2762250"/>
          <p14:tracePt t="44916" x="5791200" y="2767013"/>
          <p14:tracePt t="44935" x="5800725" y="2776538"/>
          <p14:tracePt t="44949" x="5824538" y="2781300"/>
          <p14:tracePt t="44968" x="5843588" y="2790825"/>
          <p14:tracePt t="44984" x="5876925" y="2809875"/>
          <p14:tracePt t="44984" x="5886450" y="2814638"/>
          <p14:tracePt t="45004" x="5895975" y="2819400"/>
          <p14:tracePt t="45017" x="5943600" y="2843213"/>
          <p14:tracePt t="45017" x="5957888" y="2857500"/>
          <p14:tracePt t="45045" x="5976938" y="2867025"/>
          <p14:tracePt t="45045" x="5986463" y="2871788"/>
          <p14:tracePt t="45045" x="5995988" y="2881313"/>
          <p14:tracePt t="45075" x="6005513" y="2890838"/>
          <p14:tracePt t="45077" x="6024563" y="2895600"/>
          <p14:tracePt t="45077" x="6038850" y="2914650"/>
          <p14:tracePt t="45089" x="6048375" y="2919413"/>
          <p14:tracePt t="45099" x="6081713" y="2938463"/>
          <p14:tracePt t="45115" x="6115050" y="2967038"/>
          <p14:tracePt t="45132" x="6143625" y="2986088"/>
          <p14:tracePt t="45148" x="6162675" y="2995613"/>
          <p14:tracePt t="45166" x="6172200" y="3009900"/>
          <p14:tracePt t="45182" x="6172200" y="3014663"/>
          <p14:tracePt t="45199" x="6172200" y="3024188"/>
          <p14:tracePt t="45215" x="6172200" y="3033713"/>
          <p14:tracePt t="45232" x="6172200" y="3038475"/>
          <p14:tracePt t="45249" x="6172200" y="3043238"/>
          <p14:tracePt t="45266" x="6176963" y="3062288"/>
          <p14:tracePt t="45282" x="6176963" y="3067050"/>
          <p14:tracePt t="45299" x="6176963" y="3076575"/>
          <p14:tracePt t="45315" x="6181725" y="3095625"/>
          <p14:tracePt t="45332" x="6191250" y="3109913"/>
          <p14:tracePt t="45348" x="6196013" y="3119438"/>
          <p14:tracePt t="45366" x="6200775" y="3128963"/>
          <p14:tracePt t="45382" x="6219825" y="3148013"/>
          <p14:tracePt t="45399" x="6238875" y="3167063"/>
          <p14:tracePt t="45416" x="6253163" y="3181350"/>
          <p14:tracePt t="45416" x="6267450" y="3186113"/>
          <p14:tracePt t="45435" x="6291263" y="3200400"/>
          <p14:tracePt t="45449" x="6305550" y="3214688"/>
          <p14:tracePt t="45465" x="6334125" y="3228975"/>
          <p14:tracePt t="45484" x="6353175" y="3233738"/>
          <p14:tracePt t="45501" x="6372225" y="3238500"/>
          <p14:tracePt t="45518" x="6381750" y="3248025"/>
          <p14:tracePt t="45609" x="6381750" y="3262313"/>
          <p14:tracePt t="45626" x="6381750" y="3276600"/>
          <p14:tracePt t="45627" x="6372225" y="3281363"/>
          <p14:tracePt t="45638" x="6324600" y="3286125"/>
          <p14:tracePt t="45651" x="6267450" y="3286125"/>
          <p14:tracePt t="45667" x="6191250" y="3286125"/>
          <p14:tracePt t="45685" x="6124575" y="3271838"/>
          <p14:tracePt t="45700" x="6053138" y="3243263"/>
          <p14:tracePt t="45717" x="6000750" y="3219450"/>
          <p14:tracePt t="45733" x="5986463" y="3200400"/>
          <p14:tracePt t="45751" x="5972175" y="3190875"/>
          <p14:tracePt t="45766" x="5948363" y="3176588"/>
          <p14:tracePt t="45785" x="5924550" y="3152775"/>
          <p14:tracePt t="45800" x="5876925" y="3114675"/>
          <p14:tracePt t="45819" x="5843588" y="3081338"/>
          <p14:tracePt t="45835" x="5819775" y="3062288"/>
          <p14:tracePt t="45852" x="5791200" y="3028950"/>
          <p14:tracePt t="45867" x="5753100" y="2995613"/>
          <p14:tracePt t="45885" x="5710238" y="2976563"/>
          <p14:tracePt t="45901" x="5657850" y="2952750"/>
          <p14:tracePt t="45918" x="5595938" y="2928938"/>
          <p14:tracePt t="45933" x="5534025" y="2914650"/>
          <p14:tracePt t="45952" x="5486400" y="2895600"/>
          <p14:tracePt t="45966" x="5448300" y="2881313"/>
          <p14:tracePt t="45985" x="5424488" y="2871788"/>
          <p14:tracePt t="46001" x="5381625" y="2843213"/>
          <p14:tracePt t="46019" x="5324475" y="2814638"/>
          <p14:tracePt t="46033" x="5262563" y="2776538"/>
          <p14:tracePt t="46053" x="5210175" y="2743200"/>
          <p14:tracePt t="46066" x="5181600" y="2728913"/>
          <p14:tracePt t="46086" x="5153025" y="2714625"/>
          <p14:tracePt t="46100" x="5124450" y="2686050"/>
          <p14:tracePt t="46117" x="5100638" y="2676525"/>
          <p14:tracePt t="46133" x="5086350" y="2667000"/>
          <p14:tracePt t="46174" x="5081588" y="2667000"/>
          <p14:tracePt t="46201" x="5076825" y="2667000"/>
          <p14:tracePt t="46220" x="5053013" y="2667000"/>
          <p14:tracePt t="46223" x="5029200" y="2667000"/>
          <p14:tracePt t="46233" x="5019675" y="2676525"/>
          <p14:tracePt t="46233" x="5005388" y="2686050"/>
          <p14:tracePt t="46249" x="4981575" y="2714625"/>
          <p14:tracePt t="46266" x="4972050" y="2728913"/>
          <p14:tracePt t="46285" x="4972050" y="2757488"/>
          <p14:tracePt t="46301" x="4972050" y="2781300"/>
          <p14:tracePt t="46318" x="4972050" y="2809875"/>
          <p14:tracePt t="46335" x="4972050" y="2828925"/>
          <p14:tracePt t="46352" x="4976813" y="2857500"/>
          <p14:tracePt t="46366" x="4991100" y="2886075"/>
          <p14:tracePt t="46385" x="5014913" y="2914650"/>
          <p14:tracePt t="46400" x="5048250" y="2947988"/>
          <p14:tracePt t="46419" x="5081588" y="2967038"/>
          <p14:tracePt t="46434" x="5119688" y="2976563"/>
          <p14:tracePt t="46451" x="5157788" y="2995613"/>
          <p14:tracePt t="46467" x="5205413" y="3000375"/>
          <p14:tracePt t="46485" x="5233988" y="3014663"/>
          <p14:tracePt t="46502" x="5267325" y="3014663"/>
          <p14:tracePt t="46518" x="5291138" y="3014663"/>
          <p14:tracePt t="46533" x="5319713" y="3014663"/>
          <p14:tracePt t="46552" x="5343525" y="3014663"/>
          <p14:tracePt t="46566" x="5372100" y="3014663"/>
          <p14:tracePt t="46566" x="5391150" y="3014663"/>
          <p14:tracePt t="46588" x="5400675" y="3005138"/>
          <p14:tracePt t="46601" x="5438775" y="2995613"/>
          <p14:tracePt t="46618" x="5448300" y="2986088"/>
          <p14:tracePt t="46634" x="5472113" y="2967038"/>
          <p14:tracePt t="46651" x="5486400" y="2952750"/>
          <p14:tracePt t="46667" x="5491163" y="2938463"/>
          <p14:tracePt t="46684" x="5491163" y="2928938"/>
          <p14:tracePt t="46701" x="5491163" y="2914650"/>
          <p14:tracePt t="46717" x="5491163" y="2905125"/>
          <p14:tracePt t="46733" x="5491163" y="2890838"/>
          <p14:tracePt t="46752" x="5491163" y="2881313"/>
          <p14:tracePt t="46767" x="5491163" y="2867025"/>
          <p14:tracePt t="46767" x="5491163" y="2852738"/>
          <p14:tracePt t="46800" x="5491163" y="2833688"/>
          <p14:tracePt t="46802" x="5491163" y="2828925"/>
          <p14:tracePt t="46802" x="5491163" y="2814638"/>
          <p14:tracePt t="46819" x="5472113" y="2781300"/>
          <p14:tracePt t="46835" x="5443538" y="2752725"/>
          <p14:tracePt t="46851" x="5400675" y="2728913"/>
          <p14:tracePt t="46867" x="5353050" y="2714625"/>
          <p14:tracePt t="46884" x="5310188" y="2695575"/>
          <p14:tracePt t="46901" x="5286375" y="2690813"/>
          <p14:tracePt t="46917" x="5276850" y="2690813"/>
          <p14:tracePt t="46962" x="5272088" y="2690813"/>
          <p14:tracePt t="46968" x="5262563" y="2690813"/>
          <p14:tracePt t="46972" x="5257800" y="2690813"/>
          <p14:tracePt t="46983" x="5238750" y="2695575"/>
          <p14:tracePt t="47001" x="5229225" y="2733675"/>
          <p14:tracePt t="47019" x="5219700" y="2762250"/>
          <p14:tracePt t="47050" x="5219700" y="2781300"/>
          <p14:tracePt t="47066" x="5219700" y="2800350"/>
          <p14:tracePt t="47068" x="5219700" y="2814638"/>
          <p14:tracePt t="47085" x="5219700" y="2828925"/>
          <p14:tracePt t="47102" x="5219700" y="2838450"/>
          <p14:tracePt t="47117" x="5224463" y="2857500"/>
          <p14:tracePt t="47135" x="5238750" y="2871788"/>
          <p14:tracePt t="47150" x="5272088" y="2886075"/>
          <p14:tracePt t="47168" x="5300663" y="2895600"/>
          <p14:tracePt t="47182" x="5329238" y="2914650"/>
          <p14:tracePt t="47200" x="5353050" y="2914650"/>
          <p14:tracePt t="47216" x="5376863" y="2919413"/>
          <p14:tracePt t="47216" x="5381625" y="2919413"/>
          <p14:tracePt t="47234" x="5395913" y="2919413"/>
          <p14:tracePt t="47248" x="5405438" y="2919413"/>
          <p14:tracePt t="47267" x="5424488" y="2919413"/>
          <p14:tracePt t="47284" x="5424488" y="2914650"/>
          <p14:tracePt t="47304" x="5424488" y="2900363"/>
          <p14:tracePt t="47317" x="5424488" y="2886075"/>
          <p14:tracePt t="47335" x="5424488" y="2876550"/>
          <p14:tracePt t="47350" x="5424488" y="2852738"/>
          <p14:tracePt t="47368" x="5424488" y="2833688"/>
          <p14:tracePt t="47383" x="5410200" y="2819400"/>
          <p14:tracePt t="47403" x="5405438" y="2805113"/>
          <p14:tracePt t="47416" x="5391150" y="2790825"/>
          <p14:tracePt t="47436" x="5372100" y="2776538"/>
          <p14:tracePt t="47451" x="5348288" y="2776538"/>
          <p14:tracePt t="47468" x="5329238" y="2776538"/>
          <p14:tracePt t="47483" x="5300663" y="2776538"/>
          <p14:tracePt t="47503" x="5276850" y="2776538"/>
          <p14:tracePt t="47516" x="5248275" y="2776538"/>
          <p14:tracePt t="47535" x="5233988" y="2781300"/>
          <p14:tracePt t="47549" x="5200650" y="2800350"/>
          <p14:tracePt t="47586" x="5191125" y="2809875"/>
          <p14:tracePt t="47599" x="5186363" y="2814638"/>
          <p14:tracePt t="47601" x="5181600" y="2819400"/>
          <p14:tracePt t="47616" x="5176838" y="2838450"/>
          <p14:tracePt t="47635" x="5176838" y="2847975"/>
          <p14:tracePt t="47650" x="5172075" y="2867025"/>
          <p14:tracePt t="47668" x="5162550" y="2881313"/>
          <p14:tracePt t="47683" x="5162550" y="2890838"/>
          <p14:tracePt t="47702" x="5162550" y="2909888"/>
          <p14:tracePt t="47716" x="5162550" y="2928938"/>
          <p14:tracePt t="47735" x="5162550" y="2938463"/>
          <p14:tracePt t="47750" x="5162550" y="2957513"/>
          <p14:tracePt t="47768" x="5167313" y="2967038"/>
          <p14:tracePt t="47783" x="5176838" y="2976563"/>
          <p14:tracePt t="47783" x="5181600" y="2986088"/>
          <p14:tracePt t="47816" x="5191125" y="2990850"/>
          <p14:tracePt t="47818" x="5214938" y="2995613"/>
          <p14:tracePt t="47836" x="5219700" y="2995613"/>
          <p14:tracePt t="47882" x="5224463" y="2995613"/>
          <p14:tracePt t="47899" x="5229225" y="2995613"/>
          <p14:tracePt t="47905" x="5233988" y="2986088"/>
          <p14:tracePt t="47907" x="5238750" y="2981325"/>
          <p14:tracePt t="47916" x="5243513" y="2967038"/>
          <p14:tracePt t="47935" x="5248275" y="2938463"/>
          <p14:tracePt t="47954" x="5248275" y="2933700"/>
          <p14:tracePt t="47967" x="5248275" y="2928938"/>
          <p14:tracePt t="47984" x="5248275" y="2914650"/>
          <p14:tracePt t="48003" x="5248275" y="2905125"/>
          <p14:tracePt t="48282" x="5248275" y="2909888"/>
          <p14:tracePt t="48287" x="5243513" y="2909888"/>
          <p14:tracePt t="48290" x="5238750" y="2914650"/>
          <p14:tracePt t="48299" x="5229225" y="2924175"/>
          <p14:tracePt t="48315" x="5219700" y="2938463"/>
          <p14:tracePt t="48333" x="5205413" y="2947988"/>
          <p14:tracePt t="48348" x="5191125" y="2971800"/>
          <p14:tracePt t="48366" x="5186363" y="2976563"/>
          <p14:tracePt t="48383" x="5176838" y="2986088"/>
          <p14:tracePt t="48402" x="5172075" y="2990850"/>
          <p14:tracePt t="48416" x="5162550" y="2995613"/>
          <p14:tracePt t="48474" x="5162550" y="3009900"/>
          <p14:tracePt t="48490" x="5162550" y="3014663"/>
          <p14:tracePt t="48529" x="5162550" y="3019425"/>
          <p14:tracePt t="48650" x="5167313" y="3024188"/>
          <p14:tracePt t="48666" x="5172075" y="3028950"/>
          <p14:tracePt t="48688" x="5176838" y="3033713"/>
          <p14:tracePt t="48690" x="5181600" y="3038475"/>
          <p14:tracePt t="48700" x="5186363" y="3043238"/>
          <p14:tracePt t="48718" x="5195888" y="3057525"/>
          <p14:tracePt t="48752" x="5205413" y="3067050"/>
          <p14:tracePt t="48784" x="5214938" y="3067050"/>
          <p14:tracePt t="49032" x="5219700" y="3071813"/>
          <p14:tracePt t="49111" x="5219700" y="3076575"/>
          <p14:tracePt t="49112" x="5224463" y="3081338"/>
          <p14:tracePt t="49120" x="5238750" y="3081338"/>
          <p14:tracePt t="49130" x="5276850" y="3090863"/>
          <p14:tracePt t="49147" x="5324475" y="3100388"/>
          <p14:tracePt t="49163" x="5353050" y="3100388"/>
          <p14:tracePt t="49180" x="5372100" y="3100388"/>
          <p14:tracePt t="49196" x="5376863" y="3100388"/>
          <p14:tracePt t="49408" x="5372100" y="3095625"/>
          <p14:tracePt t="49456" x="5362575" y="3095625"/>
          <p14:tracePt t="49464" x="5348288" y="3095625"/>
          <p14:tracePt t="49472" x="5329238" y="3095625"/>
          <p14:tracePt t="49480" x="5295900" y="3090863"/>
          <p14:tracePt t="49481" x="5219700" y="3090863"/>
          <p14:tracePt t="49497" x="5110163" y="3086100"/>
          <p14:tracePt t="49514" x="4986338" y="3086100"/>
          <p14:tracePt t="49530" x="4872038" y="3081338"/>
          <p14:tracePt t="49547" x="4791075" y="3081338"/>
          <p14:tracePt t="49563" x="4776788" y="3071813"/>
          <p14:tracePt t="50206" x="0" y="0"/>
        </p14:tracePtLst>
        <p14:tracePtLst>
          <p14:tracePt t="58241" x="1976438" y="2728913"/>
          <p14:tracePt t="58361" x="1952625" y="2719388"/>
          <p14:tracePt t="58369" x="1928813" y="2719388"/>
          <p14:tracePt t="58378" x="1862138" y="2700338"/>
          <p14:tracePt t="58394" x="1814513" y="2695575"/>
          <p14:tracePt t="58405" x="1776413" y="2695575"/>
          <p14:tracePt t="58418" x="1757363" y="2690813"/>
          <p14:tracePt t="58454" x="1747838" y="2690813"/>
          <p14:tracePt t="58466" x="1738313" y="2690813"/>
          <p14:tracePt t="58473" x="1709738" y="2695575"/>
          <p14:tracePt t="58483" x="1690688" y="2700338"/>
          <p14:tracePt t="58500" x="1666875" y="2709863"/>
          <p14:tracePt t="58521" x="1643063" y="2714625"/>
          <p14:tracePt t="58533" x="1619250" y="2724150"/>
          <p14:tracePt t="58553" x="1609725" y="2728913"/>
          <p14:tracePt t="58567" x="1604963" y="2728913"/>
          <p14:tracePt t="58594" x="1600200" y="2733675"/>
          <p14:tracePt t="58610" x="1576388" y="2747963"/>
          <p14:tracePt t="58638" x="1557338" y="2757488"/>
          <p14:tracePt t="58641" x="1547813" y="2767013"/>
          <p14:tracePt t="58658" x="1533525" y="2771775"/>
          <p14:tracePt t="58673" x="1514475" y="2786063"/>
          <p14:tracePt t="58689" x="1504950" y="2790825"/>
          <p14:tracePt t="58716" x="1495425" y="2800350"/>
          <p14:tracePt t="58738" x="1485900" y="2809875"/>
          <p14:tracePt t="58740" x="1481138" y="2809875"/>
          <p14:tracePt t="58751" x="1466850" y="2814638"/>
          <p14:tracePt t="58769" x="1452563" y="2814638"/>
          <p14:tracePt t="58783" x="1419225" y="2814638"/>
          <p14:tracePt t="58803" x="1404938" y="2814638"/>
          <p14:tracePt t="58816" x="1376363" y="2805113"/>
          <p14:tracePt t="58837" x="1338263" y="2790825"/>
          <p14:tracePt t="58850" x="1285875" y="2762250"/>
          <p14:tracePt t="58869" x="1233488" y="2728913"/>
          <p14:tracePt t="58883" x="1185863" y="2690813"/>
          <p14:tracePt t="58902" x="1133475" y="2667000"/>
          <p14:tracePt t="58916" x="1090613" y="2643188"/>
          <p14:tracePt t="58935" x="1052513" y="2633663"/>
          <p14:tracePt t="58950" x="1033463" y="2633663"/>
          <p14:tracePt t="58967" x="1028700" y="2633663"/>
          <p14:tracePt t="59032" x="1019175" y="2633663"/>
          <p14:tracePt t="59042" x="1004888" y="2633663"/>
          <p14:tracePt t="59043" x="1000125" y="2633663"/>
          <p14:tracePt t="59066" x="981075" y="2633663"/>
          <p14:tracePt t="59069" x="957263" y="2647950"/>
          <p14:tracePt t="59085" x="942975" y="2657475"/>
          <p14:tracePt t="59102" x="938213" y="2667000"/>
          <p14:tracePt t="59117" x="928688" y="2676525"/>
          <p14:tracePt t="59135" x="919163" y="2681288"/>
          <p14:tracePt t="59150" x="914400" y="2695575"/>
          <p14:tracePt t="59168" x="900113" y="2719388"/>
          <p14:tracePt t="59183" x="900113" y="2743200"/>
          <p14:tracePt t="59183" x="895350" y="2757488"/>
          <p14:tracePt t="59203" x="895350" y="2767013"/>
          <p14:tracePt t="59216" x="890588" y="2795588"/>
          <p14:tracePt t="59235" x="890588" y="2800350"/>
          <p14:tracePt t="59250" x="890588" y="2809875"/>
          <p14:tracePt t="59441" x="885825" y="2814638"/>
          <p14:tracePt t="59457" x="881063" y="2814638"/>
          <p14:tracePt t="59472" x="876300" y="2814638"/>
          <p14:tracePt t="59487" x="866775" y="2814638"/>
          <p14:tracePt t="59490" x="857250" y="2800350"/>
          <p14:tracePt t="59501" x="857250" y="2776538"/>
          <p14:tracePt t="59517" x="857250" y="2752725"/>
          <p14:tracePt t="59535" x="857250" y="2728913"/>
          <p14:tracePt t="59551" x="857250" y="2719388"/>
          <p14:tracePt t="59568" x="871538" y="2695575"/>
          <p14:tracePt t="59568" x="876300" y="2686050"/>
          <p14:tracePt t="59586" x="881063" y="2676525"/>
          <p14:tracePt t="59601" x="885825" y="2667000"/>
          <p14:tracePt t="59616" x="904875" y="2643188"/>
          <p14:tracePt t="59635" x="909638" y="2638425"/>
          <p14:tracePt t="59650" x="928688" y="2624138"/>
          <p14:tracePt t="59667" x="933450" y="2619375"/>
          <p14:tracePt t="59683" x="942975" y="2605088"/>
          <p14:tracePt t="59702" x="957263" y="2595563"/>
          <p14:tracePt t="59716" x="971550" y="2590800"/>
          <p14:tracePt t="59733" x="985838" y="2586038"/>
          <p14:tracePt t="59750" x="995363" y="2586038"/>
          <p14:tracePt t="59767" x="1000125" y="2581275"/>
          <p14:tracePt t="59784" x="1023938" y="2581275"/>
          <p14:tracePt t="59784" x="1033463" y="2581275"/>
          <p14:tracePt t="59817" x="1047750" y="2571750"/>
          <p14:tracePt t="59819" x="1062038" y="2571750"/>
          <p14:tracePt t="59836" x="1085850" y="2562225"/>
          <p14:tracePt t="59850" x="1100138" y="2552700"/>
          <p14:tracePt t="59867" x="1104900" y="2552700"/>
          <p14:tracePt t="59883" x="1128713" y="2543175"/>
          <p14:tracePt t="59902" x="1138238" y="2538413"/>
          <p14:tracePt t="59916" x="1157288" y="2538413"/>
          <p14:tracePt t="59935" x="1171575" y="2533650"/>
          <p14:tracePt t="59950" x="1185863" y="2528888"/>
          <p14:tracePt t="59967" x="1209675" y="2528888"/>
          <p14:tracePt t="59983" x="1233488" y="2528888"/>
          <p14:tracePt t="59983" x="1243013" y="2528888"/>
          <p14:tracePt t="60004" x="1262063" y="2528888"/>
          <p14:tracePt t="60016" x="1328738" y="2528888"/>
          <p14:tracePt t="60036" x="1376363" y="2528888"/>
          <p14:tracePt t="60050" x="1414463" y="2528888"/>
          <p14:tracePt t="60067" x="1452563" y="2528888"/>
          <p14:tracePt t="60084" x="1500188" y="2528888"/>
          <p14:tracePt t="60100" x="1571625" y="2543175"/>
          <p14:tracePt t="60116" x="1633538" y="2547938"/>
          <p14:tracePt t="60134" x="1690688" y="2557463"/>
          <p14:tracePt t="60150" x="1747838" y="2571750"/>
          <p14:tracePt t="60167" x="1800225" y="2576513"/>
          <p14:tracePt t="60183" x="1847850" y="2581275"/>
          <p14:tracePt t="60183" x="1881188" y="2586038"/>
          <p14:tracePt t="60202" x="1900238" y="2590800"/>
          <p14:tracePt t="60216" x="1995488" y="2609850"/>
          <p14:tracePt t="60236" x="2071688" y="2633663"/>
          <p14:tracePt t="60251" x="2152650" y="2647950"/>
          <p14:tracePt t="60267" x="2233613" y="2662238"/>
          <p14:tracePt t="60284" x="2300288" y="2676525"/>
          <p14:tracePt t="60301" x="2376488" y="2700338"/>
          <p14:tracePt t="60317" x="2447925" y="2728913"/>
          <p14:tracePt t="60335" x="2509838" y="2747963"/>
          <p14:tracePt t="60350" x="2576513" y="2781300"/>
          <p14:tracePt t="60366" x="2643188" y="2814638"/>
          <p14:tracePt t="60366" x="2671763" y="2833688"/>
          <p14:tracePt t="60386" x="2695575" y="2843213"/>
          <p14:tracePt t="60400" x="2786063" y="2919413"/>
          <p14:tracePt t="60419" x="2847975" y="2976563"/>
          <p14:tracePt t="60434" x="2890838" y="3024188"/>
          <p14:tracePt t="60452" x="2933700" y="3076575"/>
          <p14:tracePt t="60466" x="2976563" y="3133725"/>
          <p14:tracePt t="60485" x="2990850" y="3176588"/>
          <p14:tracePt t="60502" x="3009900" y="3209925"/>
          <p14:tracePt t="60518" x="3038475" y="3262313"/>
          <p14:tracePt t="60533" x="3057525" y="3319463"/>
          <p14:tracePt t="60552" x="3071813" y="3376613"/>
          <p14:tracePt t="60566" x="3086100" y="3429000"/>
          <p14:tracePt t="60566" x="3090863" y="3462338"/>
          <p14:tracePt t="60587" x="3100388" y="3490913"/>
          <p14:tracePt t="60599" x="3119438" y="3590925"/>
          <p14:tracePt t="60618" x="3133725" y="3662363"/>
          <p14:tracePt t="60634" x="3138488" y="3724275"/>
          <p14:tracePt t="60652" x="3143250" y="3776663"/>
          <p14:tracePt t="60667" x="3143250" y="3824288"/>
          <p14:tracePt t="60685" x="3143250" y="3867150"/>
          <p14:tracePt t="60700" x="3143250" y="3919538"/>
          <p14:tracePt t="60718" x="3143250" y="3962400"/>
          <p14:tracePt t="60733" x="3143250" y="4005263"/>
          <p14:tracePt t="60751" x="3143250" y="4033838"/>
          <p14:tracePt t="60766" x="3143250" y="4048125"/>
          <p14:tracePt t="60899" x="3143250" y="4043363"/>
          <p14:tracePt t="60906" x="3133725" y="4019550"/>
          <p14:tracePt t="60911" x="3095625" y="3952875"/>
          <p14:tracePt t="60924" x="3067050" y="3924300"/>
          <p14:tracePt t="60934" x="2981325" y="3829050"/>
          <p14:tracePt t="60952" x="2867025" y="3738563"/>
          <p14:tracePt t="60966" x="2747963" y="3643313"/>
          <p14:tracePt t="60985" x="2633663" y="3567113"/>
          <p14:tracePt t="61001" x="2462213" y="3452813"/>
          <p14:tracePt t="61019" x="2352675" y="3395663"/>
          <p14:tracePt t="61035" x="2243138" y="3343275"/>
          <p14:tracePt t="61053" x="2138363" y="3295650"/>
          <p14:tracePt t="61067" x="2028825" y="3248025"/>
          <p14:tracePt t="61086" x="1928813" y="3214688"/>
          <p14:tracePt t="61100" x="1828800" y="3176588"/>
          <p14:tracePt t="61117" x="1747838" y="3143250"/>
          <p14:tracePt t="61133" x="1681163" y="3119438"/>
          <p14:tracePt t="61152" x="1619250" y="3090863"/>
          <p14:tracePt t="61166" x="1566863" y="3071813"/>
          <p14:tracePt t="61166" x="1547813" y="3067050"/>
          <p14:tracePt t="61187" x="1519238" y="3052763"/>
          <p14:tracePt t="61200" x="1466850" y="3028950"/>
          <p14:tracePt t="61219" x="1443038" y="3014663"/>
          <p14:tracePt t="61234" x="1433513" y="3005138"/>
          <p14:tracePt t="61252" x="1419225" y="3000375"/>
          <p14:tracePt t="61268" x="1404938" y="3000375"/>
          <p14:tracePt t="61282" x="1376363" y="2990850"/>
          <p14:tracePt t="61299" x="1300163" y="2990850"/>
          <p14:tracePt t="61316" x="1266825" y="2976563"/>
          <p14:tracePt t="61639" x="1262063" y="2976563"/>
          <p14:tracePt t="61649" x="1262063" y="2971800"/>
          <p14:tracePt t="61657" x="1257300" y="2962275"/>
          <p14:tracePt t="61671" x="1252538" y="2952750"/>
          <p14:tracePt t="61673" x="1247775" y="2952750"/>
          <p14:tracePt t="61684" x="1243013" y="2947988"/>
          <p14:tracePt t="61729" x="1238250" y="2943225"/>
          <p14:tracePt t="61729" x="1238250" y="2938463"/>
          <p14:tracePt t="61753" x="1238250" y="2933700"/>
          <p14:tracePt t="61761" x="1238250" y="2919413"/>
          <p14:tracePt t="61775" x="1238250" y="2914650"/>
          <p14:tracePt t="61784" x="1233488" y="2900363"/>
          <p14:tracePt t="61800" x="1228725" y="2881313"/>
          <p14:tracePt t="61819" x="1214438" y="2871788"/>
          <p14:tracePt t="61835" x="1209675" y="2852738"/>
          <p14:tracePt t="61851" x="1195388" y="2833688"/>
          <p14:tracePt t="61867" x="1181100" y="2819400"/>
          <p14:tracePt t="61884" x="1152525" y="2790825"/>
          <p14:tracePt t="61900" x="1114425" y="2771775"/>
          <p14:tracePt t="61917" x="1085850" y="2743200"/>
          <p14:tracePt t="61933" x="1052513" y="2719388"/>
          <p14:tracePt t="61950" x="1033463" y="2700338"/>
          <p14:tracePt t="61966" x="1019175" y="2690813"/>
          <p14:tracePt t="61983" x="1009650" y="2667000"/>
          <p14:tracePt t="61983" x="1000125" y="2647950"/>
          <p14:tracePt t="62003" x="995363" y="2628900"/>
          <p14:tracePt t="62017" x="985838" y="2595563"/>
          <p14:tracePt t="62035" x="981075" y="2586038"/>
          <p14:tracePt t="62052" x="981075" y="2562225"/>
          <p14:tracePt t="62068" x="976313" y="2538413"/>
          <p14:tracePt t="62083" x="976313" y="2519363"/>
          <p14:tracePt t="62102" x="976313" y="2495550"/>
          <p14:tracePt t="62117" x="966788" y="2471738"/>
          <p14:tracePt t="62134" x="966788" y="2457450"/>
          <p14:tracePt t="62150" x="966788" y="2443163"/>
          <p14:tracePt t="62168" x="966788" y="2438400"/>
          <p14:tracePt t="62183" x="966788" y="2433638"/>
          <p14:tracePt t="62183" x="976313" y="2424113"/>
          <p14:tracePt t="62202" x="981075" y="2419350"/>
          <p14:tracePt t="62216" x="995363" y="2400300"/>
          <p14:tracePt t="62235" x="1004888" y="2395538"/>
          <p14:tracePt t="62249" x="1028700" y="2395538"/>
          <p14:tracePt t="62269" x="1052513" y="2381250"/>
          <p14:tracePt t="62283" x="1076325" y="2381250"/>
          <p14:tracePt t="62304" x="1100138" y="2381250"/>
          <p14:tracePt t="62318" x="1114425" y="2381250"/>
          <p14:tracePt t="62336" x="1133475" y="2381250"/>
          <p14:tracePt t="62349" x="1157288" y="2381250"/>
          <p14:tracePt t="62368" x="1181100" y="2381250"/>
          <p14:tracePt t="62383" x="1233488" y="2381250"/>
          <p14:tracePt t="62403" x="1252538" y="2381250"/>
          <p14:tracePt t="62417" x="1300163" y="2381250"/>
          <p14:tracePt t="62436" x="1323975" y="2381250"/>
          <p14:tracePt t="62450" x="1328738" y="2386013"/>
          <p14:tracePt t="62468" x="1352550" y="2400300"/>
          <p14:tracePt t="62483" x="1376363" y="2424113"/>
          <p14:tracePt t="62483" x="1390650" y="2438400"/>
          <p14:tracePt t="62517" x="1400175" y="2443163"/>
          <p14:tracePt t="62518" x="1428750" y="2471738"/>
          <p14:tracePt t="62535" x="1443038" y="2490788"/>
          <p14:tracePt t="62549" x="1452563" y="2500313"/>
          <p14:tracePt t="62568" x="1462088" y="2524125"/>
          <p14:tracePt t="62584" x="1476375" y="2547938"/>
          <p14:tracePt t="62601" x="1481138" y="2586038"/>
          <p14:tracePt t="62617" x="1481138" y="2638425"/>
          <p14:tracePt t="62635" x="1481138" y="2671763"/>
          <p14:tracePt t="62650" x="1481138" y="2695575"/>
          <p14:tracePt t="62667" x="1481138" y="2724150"/>
          <p14:tracePt t="62683" x="1476375" y="2747963"/>
          <p14:tracePt t="62702" x="1462088" y="2776538"/>
          <p14:tracePt t="62716" x="1443038" y="2809875"/>
          <p14:tracePt t="62735" x="1428750" y="2833688"/>
          <p14:tracePt t="62750" x="1409700" y="2847975"/>
          <p14:tracePt t="62768" x="1400175" y="2862263"/>
          <p14:tracePt t="62783" x="1390650" y="2867025"/>
          <p14:tracePt t="62802" x="1381125" y="2867025"/>
          <p14:tracePt t="62816" x="1362075" y="2871788"/>
          <p14:tracePt t="62835" x="1343025" y="2871788"/>
          <p14:tracePt t="62850" x="1309688" y="2871788"/>
          <p14:tracePt t="62869" x="1276350" y="2871788"/>
          <p14:tracePt t="62883" x="1233488" y="2871788"/>
          <p14:tracePt t="62902" x="1176338" y="2847975"/>
          <p14:tracePt t="62918" x="1114425" y="2828925"/>
          <p14:tracePt t="62934" x="1076325" y="2800350"/>
          <p14:tracePt t="62950" x="1042988" y="2776538"/>
          <p14:tracePt t="62967" x="1019175" y="2752725"/>
          <p14:tracePt t="62984" x="1000125" y="2728913"/>
          <p14:tracePt t="62984" x="995363" y="2719388"/>
          <p14:tracePt t="63004" x="995363" y="2695575"/>
          <p14:tracePt t="63017" x="981075" y="2647950"/>
          <p14:tracePt t="63036" x="976313" y="2619375"/>
          <p14:tracePt t="63050" x="976313" y="2590800"/>
          <p14:tracePt t="63068" x="976313" y="2566988"/>
          <p14:tracePt t="63084" x="981075" y="2547938"/>
          <p14:tracePt t="63102" x="1000125" y="2533650"/>
          <p14:tracePt t="63117" x="1038225" y="2528888"/>
          <p14:tracePt t="63134" x="1081088" y="2528888"/>
          <p14:tracePt t="63150" x="1128713" y="2528888"/>
          <p14:tracePt t="63167" x="1185863" y="2528888"/>
          <p14:tracePt t="63183" x="1243013" y="2528888"/>
          <p14:tracePt t="63183" x="1262063" y="2528888"/>
          <p14:tracePt t="63202" x="1290638" y="2538413"/>
          <p14:tracePt t="63216" x="1352550" y="2571750"/>
          <p14:tracePt t="63235" x="1400175" y="2590800"/>
          <p14:tracePt t="63250" x="1423988" y="2600325"/>
          <p14:tracePt t="63267" x="1438275" y="2614613"/>
          <p14:tracePt t="63283" x="1452563" y="2628900"/>
          <p14:tracePt t="63300" x="1476375" y="2657475"/>
          <p14:tracePt t="63316" x="1485900" y="2671763"/>
          <p14:tracePt t="63336" x="1500188" y="2690813"/>
          <p14:tracePt t="63350" x="1509713" y="2709863"/>
          <p14:tracePt t="63368" x="1509713" y="2724150"/>
          <p14:tracePt t="63383" x="1514475" y="2733675"/>
          <p14:tracePt t="63383" x="1514475" y="2743200"/>
          <p14:tracePt t="63403" x="1524000" y="2757488"/>
          <p14:tracePt t="63416" x="1528763" y="2762250"/>
          <p14:tracePt t="63435" x="1533525" y="2767013"/>
          <p14:tracePt t="63561" x="1538288" y="2767013"/>
          <p14:tracePt t="63593" x="1547813" y="2767013"/>
          <p14:tracePt t="63601" x="1552575" y="2767013"/>
          <p14:tracePt t="63609" x="1557338" y="2767013"/>
          <p14:tracePt t="63618" x="1581150" y="2767013"/>
          <p14:tracePt t="63632" x="1614488" y="2767013"/>
          <p14:tracePt t="63649" x="1647825" y="2767013"/>
          <p14:tracePt t="63665" x="1685925" y="2752725"/>
          <p14:tracePt t="63682" x="1704975" y="2747963"/>
          <p14:tracePt t="63699" x="1724025" y="2743200"/>
          <p14:tracePt t="63715" x="1743075" y="2738438"/>
          <p14:tracePt t="63732" x="1771650" y="2728913"/>
          <p14:tracePt t="63748" x="1781175" y="2724150"/>
          <p14:tracePt t="63766" x="1795463" y="2724150"/>
          <p14:tracePt t="63784" x="1814513" y="2719388"/>
          <p14:tracePt t="63800" x="1871663" y="2714625"/>
          <p14:tracePt t="63819" x="1905000" y="2700338"/>
          <p14:tracePt t="63834" x="1943100" y="2695575"/>
          <p14:tracePt t="63852" x="1976438" y="2690813"/>
          <p14:tracePt t="63867" x="1981200" y="2690813"/>
          <p14:tracePt t="63885" x="1995488" y="2686050"/>
          <p14:tracePt t="63900" x="2009775" y="2686050"/>
          <p14:tracePt t="63918" x="2038350" y="2671763"/>
          <p14:tracePt t="63932" x="2076450" y="2667000"/>
          <p14:tracePt t="63951" x="2090738" y="2662238"/>
          <p14:tracePt t="63966" x="2109788" y="2647950"/>
          <p14:tracePt t="64001" x="2119313" y="2647950"/>
          <p14:tracePt t="64003" x="2133600" y="2643188"/>
          <p14:tracePt t="64066" x="2138363" y="2643188"/>
          <p14:tracePt t="64540" x="2133600" y="2643188"/>
          <p14:tracePt t="64594" x="2128838" y="2643188"/>
          <p14:tracePt t="64657" x="2114550" y="2643188"/>
          <p14:tracePt t="64673" x="2109788" y="2647950"/>
          <p14:tracePt t="64746" x="2105025" y="2647950"/>
          <p14:tracePt t="64769" x="2100263" y="2657475"/>
          <p14:tracePt t="64794" x="2090738" y="2657475"/>
          <p14:tracePt t="64850" x="2085975" y="2662238"/>
          <p14:tracePt t="64899" x="2081213" y="2662238"/>
          <p14:tracePt t="64938" x="2076450" y="2662238"/>
          <p14:tracePt t="65049" x="2062163" y="2662238"/>
          <p14:tracePt t="65122" x="2085975" y="2662238"/>
          <p14:tracePt t="65130" x="2143125" y="2647950"/>
          <p14:tracePt t="65140" x="2176463" y="2647950"/>
          <p14:tracePt t="65150" x="2247900" y="2647950"/>
          <p14:tracePt t="65167" x="2338388" y="2647950"/>
          <p14:tracePt t="65184" x="2424113" y="2647950"/>
          <p14:tracePt t="65200" x="2547938" y="2662238"/>
          <p14:tracePt t="65219" x="2586038" y="2671763"/>
          <p14:tracePt t="65233" x="2695575" y="2686050"/>
          <p14:tracePt t="65251" x="2771775" y="2709863"/>
          <p14:tracePt t="65266" x="2847975" y="2733675"/>
          <p14:tracePt t="65284" x="2947988" y="2762250"/>
          <p14:tracePt t="65300" x="3057525" y="2790825"/>
          <p14:tracePt t="65318" x="3181350" y="2828925"/>
          <p14:tracePt t="65318" x="3243263" y="2838450"/>
          <p14:tracePt t="65339" x="3309938" y="2862263"/>
          <p14:tracePt t="65349" x="3443288" y="2895600"/>
          <p14:tracePt t="65368" x="3571875" y="2933700"/>
          <p14:tracePt t="65383" x="3748088" y="2986088"/>
          <p14:tracePt t="65403" x="3800475" y="3000375"/>
          <p14:tracePt t="65416" x="3976688" y="3048000"/>
          <p14:tracePt t="65436" x="4086225" y="3081338"/>
          <p14:tracePt t="65451" x="4195763" y="3109913"/>
          <p14:tracePt t="65468" x="4305300" y="3133725"/>
          <p14:tracePt t="65483" x="4405313" y="3148013"/>
          <p14:tracePt t="65503" x="4505325" y="3167063"/>
          <p14:tracePt t="65516" x="4586288" y="3176588"/>
          <p14:tracePt t="65534" x="4643438" y="3186113"/>
          <p14:tracePt t="65549" x="4691063" y="3200400"/>
          <p14:tracePt t="65568" x="4743450" y="3209925"/>
          <p14:tracePt t="65585" x="4838700" y="3228975"/>
          <p14:tracePt t="65603" x="4876800" y="3228975"/>
          <p14:tracePt t="65616" x="4986338" y="3248025"/>
          <p14:tracePt t="65635" x="5053013" y="3257550"/>
          <p14:tracePt t="65651" x="5119688" y="3257550"/>
          <p14:tracePt t="65668" x="5167313" y="3257550"/>
          <p14:tracePt t="65684" x="5191125" y="3257550"/>
          <p14:tracePt t="65842" x="5181600" y="3257550"/>
          <p14:tracePt t="65850" x="5143500" y="3257550"/>
          <p14:tracePt t="65858" x="5057775" y="3257550"/>
          <p14:tracePt t="65867" x="4929188" y="3257550"/>
          <p14:tracePt t="65883" x="4781550" y="3257550"/>
          <p14:tracePt t="65902" x="4633913" y="3252788"/>
          <p14:tracePt t="65916" x="4471988" y="3228975"/>
          <p14:tracePt t="65935" x="4286250" y="3200400"/>
          <p14:tracePt t="65950" x="4105275" y="3176588"/>
          <p14:tracePt t="65968" x="3895725" y="3143250"/>
          <p14:tracePt t="65983" x="3700463" y="3119438"/>
          <p14:tracePt t="65983" x="3600450" y="3105150"/>
          <p14:tracePt t="66003" x="3500438" y="3090863"/>
          <p14:tracePt t="66016" x="3228975" y="3052763"/>
          <p14:tracePt t="66035" x="3062288" y="3028950"/>
          <p14:tracePt t="66050" x="2924175" y="3005138"/>
          <p14:tracePt t="66069" x="2805113" y="2990850"/>
          <p14:tracePt t="66085" x="2714625" y="2976563"/>
          <p14:tracePt t="66102" x="2643188" y="2952750"/>
          <p14:tracePt t="66117" x="2586038" y="2933700"/>
          <p14:tracePt t="66135" x="2524125" y="2919413"/>
          <p14:tracePt t="66150" x="2452688" y="2895600"/>
          <p14:tracePt t="66168" x="2386013" y="2876550"/>
          <p14:tracePt t="66183" x="2290763" y="2847975"/>
          <p14:tracePt t="66202" x="2262188" y="2847975"/>
          <p14:tracePt t="66216" x="2190750" y="2828925"/>
          <p14:tracePt t="66235" x="2157413" y="2824163"/>
          <p14:tracePt t="66250" x="2133600" y="2824163"/>
          <p14:tracePt t="66268" x="2114550" y="2819400"/>
          <p14:tracePt t="66285" x="2100263" y="2805113"/>
          <p14:tracePt t="66385" x="2090738" y="2805113"/>
          <p14:tracePt t="66424" x="2085975" y="2800350"/>
          <p14:tracePt t="66497" x="2081213" y="2795588"/>
          <p14:tracePt t="66539" x="2076450" y="2786063"/>
          <p14:tracePt t="66546" x="2076450" y="2776538"/>
          <p14:tracePt t="66570" x="2076450" y="2771775"/>
          <p14:tracePt t="66572" x="2066925" y="2752725"/>
          <p14:tracePt t="66586" x="2066925" y="2747963"/>
          <p14:tracePt t="66618" x="2066925" y="2743200"/>
          <p14:tracePt t="66635" x="2066925" y="2733675"/>
          <p14:tracePt t="66636" x="2066925" y="2728913"/>
          <p14:tracePt t="66651" x="2057400" y="2719388"/>
          <p14:tracePt t="66691" x="2052638" y="2714625"/>
          <p14:tracePt t="66706" x="2052638" y="2705100"/>
          <p14:tracePt t="66716" x="2047875" y="2700338"/>
          <p14:tracePt t="66720" x="2047875" y="2695575"/>
          <p14:tracePt t="66734" x="2043113" y="2686050"/>
          <p14:tracePt t="66750" x="2043113" y="2681288"/>
          <p14:tracePt t="66768" x="2043113" y="2676525"/>
          <p14:tracePt t="66783" x="2038350" y="2671763"/>
          <p14:tracePt t="66817" x="2033588" y="2667000"/>
          <p14:tracePt t="66820" x="2033588" y="2647950"/>
          <p14:tracePt t="66835" x="2038350" y="2643188"/>
          <p14:tracePt t="66850" x="2043113" y="2638425"/>
          <p14:tracePt t="66867" x="2057400" y="2624138"/>
          <p14:tracePt t="66883" x="2076450" y="2614613"/>
          <p14:tracePt t="66902" x="2090738" y="2614613"/>
          <p14:tracePt t="66917" x="2109788" y="2605088"/>
          <p14:tracePt t="66934" x="2138363" y="2595563"/>
          <p14:tracePt t="66952" x="2181225" y="2595563"/>
          <p14:tracePt t="66966" x="2219325" y="2595563"/>
          <p14:tracePt t="66966" x="2238375" y="2595563"/>
          <p14:tracePt t="66986" x="2257425" y="2595563"/>
          <p14:tracePt t="67001" x="2286000" y="2595563"/>
          <p14:tracePt t="67016" x="2309813" y="2595563"/>
          <p14:tracePt t="67074" x="2319338" y="2595563"/>
          <p14:tracePt t="67082" x="2324100" y="2595563"/>
          <p14:tracePt t="67082" x="2328863" y="2595563"/>
          <p14:tracePt t="67090" x="2343150" y="2595563"/>
          <p14:tracePt t="67100" x="2376488" y="2595563"/>
          <p14:tracePt t="67118" x="2424113" y="2595563"/>
          <p14:tracePt t="67133" x="2457450" y="2595563"/>
          <p14:tracePt t="67152" x="2500313" y="2595563"/>
          <p14:tracePt t="67166" x="2533650" y="2595563"/>
          <p14:tracePt t="67166" x="2547938" y="2595563"/>
          <p14:tracePt t="67187" x="2557463" y="2595563"/>
          <p14:tracePt t="67200" x="2586038" y="2595563"/>
          <p14:tracePt t="67200" x="2595563" y="2595563"/>
          <p14:tracePt t="67219" x="2628900" y="2595563"/>
          <p14:tracePt t="67234" x="2652713" y="2595563"/>
          <p14:tracePt t="67252" x="2686050" y="2595563"/>
          <p14:tracePt t="67266" x="2705100" y="2595563"/>
          <p14:tracePt t="67285" x="2719388" y="2595563"/>
          <p14:tracePt t="67301" x="2724150" y="2595563"/>
          <p14:tracePt t="67466" x="2705100" y="2595563"/>
          <p14:tracePt t="67473" x="2681288" y="2595563"/>
          <p14:tracePt t="67480" x="2643188" y="2595563"/>
          <p14:tracePt t="67500" x="2552700" y="2600325"/>
          <p14:tracePt t="67501" x="2457450" y="2600325"/>
          <p14:tracePt t="67520" x="2366963" y="2600325"/>
          <p14:tracePt t="67533" x="2300288" y="2600325"/>
          <p14:tracePt t="67566" x="2257425" y="2600325"/>
          <p14:tracePt t="67568" x="2233613" y="2600325"/>
          <p14:tracePt t="67568" x="2224088" y="2600325"/>
          <p14:tracePt t="67587" x="2209800" y="2600325"/>
          <p14:tracePt t="67600" x="2185988" y="2600325"/>
          <p14:tracePt t="67619" x="2157413" y="2600325"/>
          <p14:tracePt t="67634" x="2133600" y="2600325"/>
          <p14:tracePt t="67652" x="2100263" y="2600325"/>
          <p14:tracePt t="67666" x="2057400" y="2600325"/>
          <p14:tracePt t="67685" x="2005013" y="2600325"/>
          <p14:tracePt t="67700" x="1952625" y="2600325"/>
          <p14:tracePt t="67719" x="1900238" y="2600325"/>
          <p14:tracePt t="67732" x="1847850" y="2600325"/>
          <p14:tracePt t="67750" x="1819275" y="2600325"/>
          <p14:tracePt t="68049" x="1828800" y="2600325"/>
          <p14:tracePt t="68058" x="1843088" y="2600325"/>
          <p14:tracePt t="68065" x="1847850" y="2600325"/>
          <p14:tracePt t="68065" x="1862138" y="2600325"/>
          <p14:tracePt t="68081" x="1876425" y="2600325"/>
          <p14:tracePt t="68082" x="1895475" y="2609850"/>
          <p14:tracePt t="68098" x="1924050" y="2609850"/>
          <p14:tracePt t="68115" x="1947863" y="2609850"/>
          <p14:tracePt t="68131" x="1957388" y="2609850"/>
          <p14:tracePt t="68148" x="1981200" y="2614613"/>
          <p14:tracePt t="68164" x="1985963" y="2619375"/>
          <p14:tracePt t="68182" x="2000250" y="2619375"/>
          <p14:tracePt t="68198" x="2028825" y="2624138"/>
          <p14:tracePt t="68215" x="2047875" y="2624138"/>
          <p14:tracePt t="68231" x="2076450" y="2624138"/>
          <p14:tracePt t="68247" x="2105025" y="2628900"/>
          <p14:tracePt t="68264" x="2138363" y="2633663"/>
          <p14:tracePt t="68281" x="2157413" y="2643188"/>
          <p14:tracePt t="68297" x="2181225" y="2643188"/>
          <p14:tracePt t="68314" x="2205038" y="2647950"/>
          <p14:tracePt t="68330" x="2233613" y="2647950"/>
          <p14:tracePt t="68347" x="2257425" y="2657475"/>
          <p14:tracePt t="68364" x="2276475" y="2657475"/>
          <p14:tracePt t="68381" x="2286000" y="2662238"/>
          <p14:tracePt t="68397" x="2295525" y="2662238"/>
          <p14:tracePt t="68414" x="2319338" y="2671763"/>
          <p14:tracePt t="68430" x="2328863" y="2671763"/>
          <p14:tracePt t="68447" x="2347913" y="2681288"/>
          <p14:tracePt t="68464" x="2376488" y="2686050"/>
          <p14:tracePt t="68481" x="2395538" y="2690813"/>
          <p14:tracePt t="68528" x="2400300" y="2695575"/>
          <p14:tracePt t="68656" x="2405063" y="2695575"/>
          <p14:tracePt t="68669" x="2424113" y="2700338"/>
          <p14:tracePt t="68670" x="2443163" y="2700338"/>
          <p14:tracePt t="68681" x="2452688" y="2700338"/>
          <p14:tracePt t="69001" x="2476500" y="2714625"/>
          <p14:tracePt t="69009" x="2490788" y="2724150"/>
          <p14:tracePt t="69017" x="2509838" y="2728913"/>
          <p14:tracePt t="69025" x="2533650" y="2733675"/>
          <p14:tracePt t="69031" x="2581275" y="2757488"/>
          <p14:tracePt t="69047" x="2619375" y="2771775"/>
          <p14:tracePt t="69064" x="2638425" y="2781300"/>
          <p14:tracePt t="69081" x="2643188" y="2786063"/>
          <p14:tracePt t="69098" x="2652713" y="2786063"/>
          <p14:tracePt t="69153" x="2657475" y="2790825"/>
          <p14:tracePt t="69161" x="2671763" y="2795588"/>
          <p14:tracePt t="69185" x="2676525" y="2800350"/>
          <p14:tracePt t="69193" x="2686050" y="2814638"/>
          <p14:tracePt t="69198" x="2690813" y="2819400"/>
          <p14:tracePt t="69214" x="2705100" y="2833688"/>
          <p14:tracePt t="69231" x="2709863" y="2838450"/>
          <p14:tracePt t="69248" x="2728913" y="2857500"/>
          <p14:tracePt t="69264" x="2747963" y="2871788"/>
          <p14:tracePt t="69281" x="2771775" y="2886075"/>
          <p14:tracePt t="69298" x="2795588" y="2900363"/>
          <p14:tracePt t="69314" x="2819400" y="2919413"/>
          <p14:tracePt t="69331" x="2833688" y="2928938"/>
          <p14:tracePt t="69348" x="2843213" y="2938463"/>
          <p14:tracePt t="69401" x="2847975" y="2938463"/>
          <p14:tracePt t="69420" x="2852738" y="2943225"/>
          <p14:tracePt t="69433" x="2857500" y="2947988"/>
          <p14:tracePt t="69433" x="2871788" y="2957513"/>
          <p14:tracePt t="69448" x="2876550" y="2967038"/>
          <p14:tracePt t="69465" x="2881313" y="2971800"/>
          <p14:tracePt t="69481" x="2881313" y="2981325"/>
          <p14:tracePt t="69498" x="2886075" y="2990850"/>
          <p14:tracePt t="69514" x="2886075" y="2995613"/>
          <p14:tracePt t="69531" x="2886075" y="3014663"/>
          <p14:tracePt t="69548" x="2900363" y="3033713"/>
          <p14:tracePt t="69565" x="2900363" y="3043238"/>
          <p14:tracePt t="69581" x="2909888" y="3071813"/>
          <p14:tracePt t="69598" x="2924175" y="3086100"/>
          <p14:tracePt t="69614" x="2928938" y="3114675"/>
          <p14:tracePt t="69632" x="2928938" y="3138488"/>
          <p14:tracePt t="69648" x="2933700" y="3167063"/>
          <p14:tracePt t="69648" x="2938463" y="3181350"/>
          <p14:tracePt t="69665" x="2938463" y="3195638"/>
          <p14:tracePt t="69681" x="2938463" y="3224213"/>
          <p14:tracePt t="69698" x="2947988" y="3243263"/>
          <p14:tracePt t="69714" x="2947988" y="3262313"/>
          <p14:tracePt t="69732" x="2952750" y="3281363"/>
          <p14:tracePt t="69748" x="2952750" y="3295650"/>
          <p14:tracePt t="69765" x="2962275" y="3319463"/>
          <p14:tracePt t="69781" x="2962275" y="3328988"/>
          <p14:tracePt t="69798" x="2976563" y="3348038"/>
          <p14:tracePt t="69814" x="2981325" y="3362325"/>
          <p14:tracePt t="69832" x="2981325" y="3381375"/>
          <p14:tracePt t="69848" x="2986088" y="3390900"/>
          <p14:tracePt t="69848" x="2986088" y="3409950"/>
          <p14:tracePt t="69865" x="2990850" y="3433763"/>
          <p14:tracePt t="69881" x="2995613" y="3462338"/>
          <p14:tracePt t="69898" x="3000375" y="3481388"/>
          <p14:tracePt t="69914" x="3005138" y="3509963"/>
          <p14:tracePt t="69932" x="3005138" y="3533775"/>
          <p14:tracePt t="69948" x="3009900" y="3562350"/>
          <p14:tracePt t="69966" x="3009900" y="3571875"/>
          <p14:tracePt t="69980" x="3009900" y="3586163"/>
          <p14:tracePt t="69998" x="3009900" y="3590925"/>
          <p14:tracePt t="70014" x="3009900" y="3600450"/>
          <p14:tracePt t="70031" x="3019425" y="3619500"/>
          <p14:tracePt t="70104" x="3019425" y="3624263"/>
          <p14:tracePt t="70432" x="3014663" y="3629025"/>
          <p14:tracePt t="71297" x="3014663" y="3643313"/>
          <p14:tracePt t="71313" x="3014663" y="3648075"/>
          <p14:tracePt t="71329" x="3009900" y="3657600"/>
          <p14:tracePt t="71425" x="3005138" y="3652838"/>
          <p14:tracePt t="71437" x="3005138" y="3648075"/>
          <p14:tracePt t="71438" x="3005138" y="3638550"/>
          <p14:tracePt t="71448" x="3005138" y="3614738"/>
          <p14:tracePt t="71465" x="3000375" y="3586163"/>
          <p14:tracePt t="71482" x="2990850" y="3562350"/>
          <p14:tracePt t="71498" x="2952750" y="3538538"/>
          <p14:tracePt t="71514" x="2852738" y="3514725"/>
          <p14:tracePt t="71531" x="2757488" y="3500438"/>
          <p14:tracePt t="71549" x="2662238" y="3500438"/>
          <p14:tracePt t="71565" x="2590800" y="3500438"/>
          <p14:tracePt t="71584" x="2533650" y="3524250"/>
          <p14:tracePt t="71599" x="2486025" y="3538538"/>
          <p14:tracePt t="71616" x="2447925" y="3557588"/>
          <p14:tracePt t="71632" x="2390775" y="3581400"/>
          <p14:tracePt t="71650" x="2347913" y="3595688"/>
          <p14:tracePt t="71665" x="2305050" y="3619500"/>
          <p14:tracePt t="71682" x="2290763" y="3624263"/>
          <p14:tracePt t="71700" x="2276475" y="3629025"/>
          <p14:tracePt t="71717" x="2266950" y="3629025"/>
          <p14:tracePt t="71761" x="2262188" y="3629025"/>
          <p14:tracePt t="71793" x="2257425" y="3629025"/>
          <p14:tracePt t="71802" x="2247900" y="3629025"/>
          <p14:tracePt t="71817" x="2238375" y="3629025"/>
          <p14:tracePt t="71832" x="2205038" y="3605213"/>
          <p14:tracePt t="71835" x="2185988" y="3590925"/>
          <p14:tracePt t="71835" x="2162175" y="3576638"/>
          <p14:tracePt t="71851" x="2128838" y="3538538"/>
          <p14:tracePt t="71866" x="2085975" y="3500438"/>
          <p14:tracePt t="71884" x="2047875" y="3467100"/>
          <p14:tracePt t="71903" x="2028825" y="3433763"/>
          <p14:tracePt t="71917" x="2000250" y="3390900"/>
          <p14:tracePt t="71936" x="1990725" y="3362325"/>
          <p14:tracePt t="71950" x="1966913" y="3324225"/>
          <p14:tracePt t="71969" x="1943100" y="3281363"/>
          <p14:tracePt t="71984" x="1928813" y="3243263"/>
          <p14:tracePt t="71984" x="1919288" y="3228975"/>
          <p14:tracePt t="72002" x="1914525" y="3219450"/>
          <p14:tracePt t="72015" x="1900238" y="3148013"/>
          <p14:tracePt t="72034" x="1895475" y="3100388"/>
          <p14:tracePt t="72049" x="1885950" y="3043238"/>
          <p14:tracePt t="72066" x="1876425" y="2981325"/>
          <p14:tracePt t="72082" x="1876425" y="2933700"/>
          <p14:tracePt t="72099" x="1876425" y="2881313"/>
          <p14:tracePt t="72115" x="1876425" y="2838450"/>
          <p14:tracePt t="72132" x="1876425" y="2805113"/>
          <p14:tracePt t="72148" x="1876425" y="2776538"/>
          <p14:tracePt t="72166" x="1881188" y="2747963"/>
          <p14:tracePt t="72182" x="1890713" y="2719388"/>
          <p14:tracePt t="72198" x="1905000" y="2690813"/>
          <p14:tracePt t="72215" x="1924050" y="2662238"/>
          <p14:tracePt t="72232" x="1952625" y="2624138"/>
          <p14:tracePt t="72249" x="1976438" y="2586038"/>
          <p14:tracePt t="72266" x="2000250" y="2566988"/>
          <p14:tracePt t="72281" x="2024063" y="2552700"/>
          <p14:tracePt t="72299" x="2047875" y="2533650"/>
          <p14:tracePt t="72315" x="2076450" y="2519363"/>
          <p14:tracePt t="72333" x="2109788" y="2505075"/>
          <p14:tracePt t="72349" x="2157413" y="2490788"/>
          <p14:tracePt t="72366" x="2195513" y="2486025"/>
          <p14:tracePt t="72382" x="2224088" y="2481263"/>
          <p14:tracePt t="72399" x="2247900" y="2481263"/>
          <p14:tracePt t="72415" x="2271713" y="2481263"/>
          <p14:tracePt t="72433" x="2290763" y="2481263"/>
          <p14:tracePt t="72449" x="2309813" y="2481263"/>
          <p14:tracePt t="72466" x="2324100" y="2481263"/>
          <p14:tracePt t="72482" x="2347913" y="2486025"/>
          <p14:tracePt t="72500" x="2376488" y="2500313"/>
          <p14:tracePt t="72515" x="2386013" y="2514600"/>
          <p14:tracePt t="72533" x="2400300" y="2538413"/>
          <p14:tracePt t="72548" x="2419350" y="2576513"/>
          <p14:tracePt t="72566" x="2433638" y="2619375"/>
          <p14:tracePt t="72582" x="2438400" y="2643188"/>
          <p14:tracePt t="72599" x="2438400" y="2681288"/>
          <p14:tracePt t="72615" x="2438400" y="2728913"/>
          <p14:tracePt t="72635" x="2438400" y="2762250"/>
          <p14:tracePt t="72651" x="2438400" y="2809875"/>
          <p14:tracePt t="72668" x="2428875" y="2862263"/>
          <p14:tracePt t="72683" x="2414588" y="2919413"/>
          <p14:tracePt t="72702" x="2395538" y="2967038"/>
          <p14:tracePt t="72716" x="2386013" y="3019425"/>
          <p14:tracePt t="72735" x="2366963" y="3067050"/>
          <p14:tracePt t="72750" x="2357438" y="3114675"/>
          <p14:tracePt t="72768" x="2343150" y="3157538"/>
          <p14:tracePt t="72783" x="2333625" y="3195638"/>
          <p14:tracePt t="72783" x="2324100" y="3228975"/>
          <p14:tracePt t="72816" x="2305050" y="3271838"/>
          <p14:tracePt t="72818" x="2286000" y="3319463"/>
          <p14:tracePt t="72836" x="2257425" y="3367088"/>
          <p14:tracePt t="72850" x="2238375" y="3409950"/>
          <p14:tracePt t="72868" x="2228850" y="3433763"/>
          <p14:tracePt t="72883" x="2205038" y="3476625"/>
          <p14:tracePt t="72901" x="2190750" y="3519488"/>
          <p14:tracePt t="72917" x="2181225" y="3543300"/>
          <p14:tracePt t="72935" x="2166938" y="3571875"/>
          <p14:tracePt t="72950" x="2157413" y="3590925"/>
          <p14:tracePt t="72968" x="2147888" y="3614738"/>
          <p14:tracePt t="72984" x="2133600" y="3633788"/>
          <p14:tracePt t="72984" x="2128838" y="3643313"/>
          <p14:tracePt t="73003" x="2119313" y="3648075"/>
          <p14:tracePt t="73017" x="2095500" y="3676650"/>
          <p14:tracePt t="73036" x="2085975" y="3686175"/>
          <p14:tracePt t="73050" x="2081213" y="3695700"/>
          <p14:tracePt t="73068" x="2076450" y="3700463"/>
          <p14:tracePt t="73084" x="2057400" y="3714750"/>
          <p14:tracePt t="73101" x="2052638" y="3714750"/>
          <p14:tracePt t="73117" x="2038350" y="3724275"/>
          <p14:tracePt t="73136" x="2028825" y="3729038"/>
          <p14:tracePt t="73150" x="2019300" y="3729038"/>
          <p14:tracePt t="73217" x="2009775" y="3729038"/>
          <p14:tracePt t="73250" x="2005013" y="3729038"/>
          <p14:tracePt t="73266" x="2000250" y="3729038"/>
          <p14:tracePt t="73273" x="1995488" y="3729038"/>
          <p14:tracePt t="73282" x="1985963" y="3729038"/>
          <p14:tracePt t="73289" x="1966913" y="3719513"/>
          <p14:tracePt t="73300" x="1947863" y="3686175"/>
          <p14:tracePt t="73316" x="1933575" y="3662363"/>
          <p14:tracePt t="73334" x="1914525" y="3638550"/>
          <p14:tracePt t="73349" x="1900238" y="3614738"/>
          <p14:tracePt t="73368" x="1895475" y="3576638"/>
          <p14:tracePt t="73383" x="1890713" y="3543300"/>
          <p14:tracePt t="73383" x="1885950" y="3538538"/>
          <p14:tracePt t="73402" x="1885950" y="3500438"/>
          <p14:tracePt t="73420" x="1876425" y="3467100"/>
          <p14:tracePt t="73433" x="1866900" y="3433763"/>
          <p14:tracePt t="73451" x="1866900" y="3405188"/>
          <p14:tracePt t="73467" x="1866900" y="3381375"/>
          <p14:tracePt t="73484" x="1866900" y="3348038"/>
          <p14:tracePt t="73503" x="1866900" y="3305175"/>
          <p14:tracePt t="73516" x="1866900" y="3271838"/>
          <p14:tracePt t="73533" x="1866900" y="3228975"/>
          <p14:tracePt t="73550" x="1862138" y="3181350"/>
          <p14:tracePt t="73567" x="1862138" y="3124200"/>
          <p14:tracePt t="73588" x="1862138" y="3100388"/>
          <p14:tracePt t="73600" x="1862138" y="3043238"/>
          <p14:tracePt t="73618" x="1862138" y="3014663"/>
          <p14:tracePt t="73635" x="1862138" y="2981325"/>
          <p14:tracePt t="73653" x="1862138" y="2938463"/>
          <p14:tracePt t="73666" x="1862138" y="2900363"/>
          <p14:tracePt t="73685" x="1862138" y="2862263"/>
          <p14:tracePt t="73701" x="1862138" y="2838450"/>
          <p14:tracePt t="73718" x="1862138" y="2814638"/>
          <p14:tracePt t="73734" x="1862138" y="2786063"/>
          <p14:tracePt t="73750" x="1871663" y="2762250"/>
          <p14:tracePt t="73767" x="1881188" y="2733675"/>
          <p14:tracePt t="73785" x="1895475" y="2705100"/>
          <p14:tracePt t="73800" x="1928813" y="2667000"/>
          <p14:tracePt t="73819" x="1947863" y="2643188"/>
          <p14:tracePt t="73835" x="1962150" y="2624138"/>
          <p14:tracePt t="73852" x="1985963" y="2600325"/>
          <p14:tracePt t="73867" x="2000250" y="2586038"/>
          <p14:tracePt t="73885" x="2014538" y="2576513"/>
          <p14:tracePt t="73901" x="2033588" y="2566988"/>
          <p14:tracePt t="73919" x="2047875" y="2562225"/>
          <p14:tracePt t="73933" x="2076450" y="2562225"/>
          <p14:tracePt t="73951" x="2105025" y="2562225"/>
          <p14:tracePt t="73966" x="2133600" y="2562225"/>
          <p14:tracePt t="73984" x="2152650" y="2562225"/>
          <p14:tracePt t="74001" x="2176463" y="2566988"/>
          <p14:tracePt t="74018" x="2190750" y="2595563"/>
          <p14:tracePt t="74035" x="2200275" y="2624138"/>
          <p14:tracePt t="74052" x="2200275" y="2657475"/>
          <p14:tracePt t="74067" x="2209800" y="2700338"/>
          <p14:tracePt t="74086" x="2209800" y="2762250"/>
          <p14:tracePt t="74101" x="2209800" y="2824163"/>
          <p14:tracePt t="74118" x="2205038" y="2886075"/>
          <p14:tracePt t="74133" x="2181225" y="2957513"/>
          <p14:tracePt t="74152" x="2152650" y="3019425"/>
          <p14:tracePt t="74166" x="2128838" y="3076575"/>
          <p14:tracePt t="74185" x="2100263" y="3138488"/>
          <p14:tracePt t="74200" x="2081213" y="3219450"/>
          <p14:tracePt t="74219" x="2066925" y="3262313"/>
          <p14:tracePt t="74234" x="2057400" y="3300413"/>
          <p14:tracePt t="74251" x="2057400" y="3338513"/>
          <p14:tracePt t="74266" x="2052638" y="3376613"/>
          <p14:tracePt t="74284" x="2052638" y="3414713"/>
          <p14:tracePt t="74300" x="2052638" y="3433763"/>
          <p14:tracePt t="74318" x="2052638" y="3438525"/>
          <p14:tracePt t="74335" x="2057400" y="3443288"/>
          <p14:tracePt t="74351" x="2071688" y="3457575"/>
          <p14:tracePt t="74367" x="2100263" y="3467100"/>
          <p14:tracePt t="74385" x="2152650" y="3471863"/>
          <p14:tracePt t="74400" x="2219325" y="3486150"/>
          <p14:tracePt t="74400" x="2257425" y="3486150"/>
          <p14:tracePt t="74419" x="2352675" y="3500438"/>
          <p14:tracePt t="74433" x="2447925" y="3514725"/>
          <p14:tracePt t="74451" x="2538413" y="3524250"/>
          <p14:tracePt t="74466" x="2609850" y="3524250"/>
          <p14:tracePt t="74485" x="2662238" y="3529013"/>
          <p14:tracePt t="74501" x="2705100" y="3529013"/>
          <p14:tracePt t="74518" x="2738438" y="3529013"/>
          <p14:tracePt t="74533" x="2771775" y="3529013"/>
          <p14:tracePt t="74552" x="2800350" y="3538538"/>
          <p14:tracePt t="74566" x="2843213" y="3543300"/>
          <p14:tracePt t="74566" x="2862263" y="3557588"/>
          <p14:tracePt t="74587" x="2886075" y="3567113"/>
          <p14:tracePt t="74600" x="2924175" y="3571875"/>
          <p14:tracePt t="74600" x="2938463" y="3576638"/>
          <p14:tracePt t="74618" x="2957513" y="3581400"/>
          <p14:tracePt t="74634" x="2986088" y="3595688"/>
          <p14:tracePt t="74651" x="3009900" y="3609975"/>
          <p14:tracePt t="74666" x="3057525" y="3633788"/>
          <p14:tracePt t="74684" x="3109913" y="3657600"/>
          <p14:tracePt t="74700" x="3171825" y="3681413"/>
          <p14:tracePt t="74718" x="3228975" y="3709988"/>
          <p14:tracePt t="74733" x="3262313" y="3724275"/>
          <p14:tracePt t="74751" x="3295650" y="3733800"/>
          <p14:tracePt t="74766" x="3343275" y="3762375"/>
          <p14:tracePt t="74766" x="3371850" y="3771900"/>
          <p14:tracePt t="74800" x="3400425" y="3786188"/>
          <p14:tracePt t="74803" x="3443288" y="3810000"/>
          <p14:tracePt t="74819" x="3457575" y="3814763"/>
          <p14:tracePt t="74834" x="3471863" y="3819525"/>
          <p14:tracePt t="74954" x="3481388" y="3829050"/>
          <p14:tracePt t="74971" x="3490913" y="3838575"/>
          <p14:tracePt t="74974" x="3495675" y="3838575"/>
          <p14:tracePt t="74983" x="3524250" y="3843338"/>
          <p14:tracePt t="75000" x="3552825" y="3857625"/>
          <p14:tracePt t="75020" x="3581400" y="3862388"/>
          <p14:tracePt t="75034" x="3619500" y="3867150"/>
          <p14:tracePt t="75053" x="3652838" y="3867150"/>
          <p14:tracePt t="75067" x="3695700" y="3867150"/>
          <p14:tracePt t="75086" x="3738563" y="3867150"/>
          <p14:tracePt t="75101" x="3776663" y="3867150"/>
          <p14:tracePt t="75117" x="3800475" y="3867150"/>
          <p14:tracePt t="75133" x="3819525" y="3867150"/>
          <p14:tracePt t="75178" x="3810000" y="3852863"/>
          <p14:tracePt t="76002" x="3810000" y="3857625"/>
          <p14:tracePt t="76010" x="3824288" y="3857625"/>
          <p14:tracePt t="76018" x="3843338" y="3862388"/>
          <p14:tracePt t="76026" x="3890963" y="3871913"/>
          <p14:tracePt t="76039" x="3943350" y="3890963"/>
          <p14:tracePt t="76051" x="3981450" y="3895725"/>
          <p14:tracePt t="76067" x="4010025" y="3910013"/>
          <p14:tracePt t="76085" x="4038600" y="3919538"/>
          <p14:tracePt t="76102" x="4057650" y="3919538"/>
          <p14:tracePt t="76116" x="4081463" y="3924300"/>
          <p14:tracePt t="76135" x="4110038" y="3938588"/>
          <p14:tracePt t="76150" x="4129088" y="3938588"/>
          <p14:tracePt t="76168" x="4143375" y="3938588"/>
          <p14:tracePt t="76183" x="4167188" y="3943350"/>
          <p14:tracePt t="76224" x="4171950" y="3943350"/>
          <p14:tracePt t="76238" x="4181475" y="3943350"/>
          <p14:tracePt t="76250" x="4191000" y="3948113"/>
          <p14:tracePt t="76252" x="4200525" y="3957638"/>
          <p14:tracePt t="76305" x="4205288" y="3962400"/>
          <p14:tracePt t="76361" x="4210050" y="3967163"/>
          <p14:tracePt t="76377" x="4219575" y="3967163"/>
          <p14:tracePt t="76388" x="4224338" y="3967163"/>
          <p14:tracePt t="76401" x="4233863" y="3971925"/>
          <p14:tracePt t="76402" x="4238625" y="3971925"/>
          <p14:tracePt t="76415" x="4243388" y="3976688"/>
          <p14:tracePt t="76922" x="4238625" y="3976688"/>
          <p14:tracePt t="76946" x="4233863" y="3976688"/>
          <p14:tracePt t="76983" x="4224338" y="3976688"/>
          <p14:tracePt t="77001" x="4214813" y="3976688"/>
          <p14:tracePt t="77033" x="4210050" y="3976688"/>
          <p14:tracePt t="77058" x="4205288" y="3981450"/>
          <p14:tracePt t="77060" x="4200525" y="3986213"/>
          <p14:tracePt t="77114" x="4195763" y="3986213"/>
          <p14:tracePt t="77117" x="4191000" y="3986213"/>
          <p14:tracePt t="77170" x="4186238" y="3986213"/>
          <p14:tracePt t="77181" x="4181475" y="3986213"/>
          <p14:tracePt t="77202" x="4171950" y="3986213"/>
          <p14:tracePt t="77625" x="4162425" y="3986213"/>
          <p14:tracePt t="78425" x="4167188" y="3986213"/>
          <p14:tracePt t="78439" x="4171950" y="3986213"/>
          <p14:tracePt t="78449" x="4186238" y="3986213"/>
          <p14:tracePt t="78451" x="4191000" y="3986213"/>
          <p14:tracePt t="78467" x="4205288" y="3986213"/>
          <p14:tracePt t="78484" x="4224338" y="3986213"/>
          <p14:tracePt t="78517" x="4238625" y="3986213"/>
          <p14:tracePt t="78518" x="4257675" y="3981450"/>
          <p14:tracePt t="78535" x="4271963" y="3981450"/>
          <p14:tracePt t="79258" x="4276725" y="3981450"/>
          <p14:tracePt t="79275" x="4286250" y="3981450"/>
          <p14:tracePt t="79283" x="4291013" y="3981450"/>
          <p14:tracePt t="79314" x="4295775" y="3981450"/>
          <p14:tracePt t="79326" x="4305300" y="3986213"/>
          <p14:tracePt t="79378" x="4310063" y="3990975"/>
          <p14:tracePt t="79545" x="4319588" y="3995738"/>
          <p14:tracePt t="79553" x="4324350" y="4014788"/>
          <p14:tracePt t="79558" x="4329113" y="4024313"/>
          <p14:tracePt t="79566" x="4329113" y="4038600"/>
          <p14:tracePt t="79586" x="4333875" y="4043363"/>
          <p14:tracePt t="79618" x="4333875" y="4048125"/>
          <p14:tracePt t="79674" x="4338638" y="4057650"/>
          <p14:tracePt t="79777" x="4343400" y="4057650"/>
          <p14:tracePt t="79794" x="4352925" y="4062413"/>
          <p14:tracePt t="79810" x="4357688" y="4067175"/>
          <p14:tracePt t="79841" x="4367213" y="4071938"/>
          <p14:tracePt t="79873" x="4371975" y="4071938"/>
          <p14:tracePt t="79881" x="4376738" y="4076700"/>
          <p14:tracePt t="79889" x="4381500" y="4076700"/>
          <p14:tracePt t="79898" x="4395788" y="4081463"/>
          <p14:tracePt t="79915" x="4410075" y="4090988"/>
          <p14:tracePt t="80507" x="4419600" y="4090988"/>
          <p14:tracePt t="80531" x="4424363" y="4090988"/>
          <p14:tracePt t="80545" x="4429125" y="4090988"/>
          <p14:tracePt t="80549" x="4433888" y="4090988"/>
          <p14:tracePt t="80567" x="4448175" y="4090988"/>
          <p14:tracePt t="80568" x="4457700" y="4090988"/>
          <p14:tracePt t="80585" x="4471988" y="4090988"/>
          <p14:tracePt t="81089" x="4476750" y="4090988"/>
          <p14:tracePt t="81097" x="4510088" y="4105275"/>
          <p14:tracePt t="81105" x="4524375" y="4110038"/>
          <p14:tracePt t="81115" x="4538663" y="4110038"/>
          <p14:tracePt t="81132" x="4557713" y="4119563"/>
          <p14:tracePt t="81150" x="4576763" y="4124325"/>
          <p14:tracePt t="81165" x="4586288" y="4124325"/>
          <p14:tracePt t="81182" x="4600575" y="4129088"/>
          <p14:tracePt t="81217" x="4605338" y="4129088"/>
          <p14:tracePt t="81570" x="4610100" y="4129088"/>
          <p14:tracePt t="81610" x="4619625" y="4129088"/>
          <p14:tracePt t="81611" x="4633913" y="4129088"/>
          <p14:tracePt t="81634" x="4638675" y="4129088"/>
          <p14:tracePt t="81637" x="4643438" y="4129088"/>
          <p14:tracePt t="82602" x="4652963" y="4129088"/>
          <p14:tracePt t="82690" x="4657725" y="4129088"/>
          <p14:tracePt t="83073" x="4667250" y="4129088"/>
          <p14:tracePt t="83170" x="4672013" y="4133850"/>
          <p14:tracePt t="83242" x="4681538" y="4133850"/>
          <p14:tracePt t="83258" x="4686300" y="4133850"/>
          <p14:tracePt t="83281" x="4695825" y="4143375"/>
          <p14:tracePt t="83287" x="4705350" y="4143375"/>
          <p14:tracePt t="83301" x="4710113" y="4143375"/>
          <p14:tracePt t="83317" x="4733925" y="4143375"/>
          <p14:tracePt t="83318" x="4748213" y="4143375"/>
          <p14:tracePt t="83335" x="4757738" y="4143375"/>
          <p14:tracePt t="83350" x="4767263" y="4143375"/>
          <p14:tracePt t="83367" x="4772025" y="4143375"/>
          <p14:tracePt t="83410" x="4776788" y="4143375"/>
          <p14:tracePt t="83425" x="4786313" y="4143375"/>
          <p14:tracePt t="83439" x="4795838" y="4143375"/>
          <p14:tracePt t="83449" x="4800600" y="4143375"/>
          <p14:tracePt t="83452" x="4814888" y="4143375"/>
          <p14:tracePt t="83467" x="4829175" y="4143375"/>
          <p14:tracePt t="83485" x="4848225" y="4143375"/>
          <p14:tracePt t="83501" x="4876800" y="4143375"/>
          <p14:tracePt t="83518" x="4905375" y="4143375"/>
          <p14:tracePt t="83533" x="4933950" y="4143375"/>
          <p14:tracePt t="83551" x="4953000" y="4143375"/>
          <p14:tracePt t="83566" x="4995863" y="4143375"/>
          <p14:tracePt t="83588" x="5005388" y="4143375"/>
          <p14:tracePt t="83600" x="5067300" y="4143375"/>
          <p14:tracePt t="83619" x="5100638" y="4143375"/>
          <p14:tracePt t="83634" x="5129213" y="4143375"/>
          <p14:tracePt t="83652" x="5153025" y="4143375"/>
          <p14:tracePt t="83666" x="5186363" y="4143375"/>
          <p14:tracePt t="83684" x="5219700" y="4143375"/>
          <p14:tracePt t="83700" x="5243513" y="4143375"/>
          <p14:tracePt t="83718" x="5272088" y="4143375"/>
          <p14:tracePt t="83734" x="5286375" y="4143375"/>
          <p14:tracePt t="83751" x="5300663" y="4143375"/>
          <p14:tracePt t="83767" x="5329238" y="4143375"/>
          <p14:tracePt t="83785" x="5353050" y="4143375"/>
          <p14:tracePt t="83800" x="5381625" y="4143375"/>
          <p14:tracePt t="83819" x="5419725" y="4148138"/>
          <p14:tracePt t="83835" x="5448300" y="4148138"/>
          <p14:tracePt t="83851" x="5481638" y="4157663"/>
          <p14:tracePt t="83866" x="5514975" y="4157663"/>
          <p14:tracePt t="83886" x="5548313" y="4157663"/>
          <p14:tracePt t="83901" x="5581650" y="4157663"/>
          <p14:tracePt t="83918" x="5629275" y="4157663"/>
          <p14:tracePt t="83933" x="5686425" y="4157663"/>
          <p14:tracePt t="83951" x="5738813" y="4157663"/>
          <p14:tracePt t="83967" x="5776913" y="4157663"/>
          <p14:tracePt t="83984" x="5819775" y="4157663"/>
          <p14:tracePt t="84001" x="5838825" y="4157663"/>
          <p14:tracePt t="84017" x="5843588" y="4157663"/>
          <p14:tracePt t="84033" x="5853113" y="4157663"/>
          <p14:tracePt t="84053" x="5872163" y="4157663"/>
          <p14:tracePt t="84066" x="5876925" y="4157663"/>
          <p14:tracePt t="84298" x="5872163" y="4157663"/>
          <p14:tracePt t="84305" x="5843588" y="4157663"/>
          <p14:tracePt t="84310" x="5772150" y="4157663"/>
          <p14:tracePt t="84321" x="5724525" y="4157663"/>
          <p14:tracePt t="84334" x="5610225" y="4157663"/>
          <p14:tracePt t="84334" x="5548313" y="4157663"/>
          <p14:tracePt t="84355" x="5491163" y="4148138"/>
          <p14:tracePt t="84369" x="5376863" y="4148138"/>
          <p14:tracePt t="84385" x="5295900" y="4148138"/>
          <p14:tracePt t="84400" x="5233988" y="4148138"/>
          <p14:tracePt t="84419" x="5210175" y="4148138"/>
          <p14:tracePt t="84434" x="5186363" y="4148138"/>
          <p14:tracePt t="84451" x="5153025" y="4148138"/>
          <p14:tracePt t="84466" x="5124450" y="4148138"/>
          <p14:tracePt t="84485" x="5081588" y="4148138"/>
          <p14:tracePt t="84502" x="5033963" y="4148138"/>
          <p14:tracePt t="84518" x="5000625" y="4148138"/>
          <p14:tracePt t="84533" x="4976813" y="4148138"/>
          <p14:tracePt t="84551" x="4957763" y="4148138"/>
          <p14:tracePt t="84566" x="4948238" y="4148138"/>
          <p14:tracePt t="84566" x="4943475" y="4148138"/>
          <p14:tracePt t="84587" x="4924425" y="4148138"/>
          <p14:tracePt t="84602" x="4900613" y="4143375"/>
          <p14:tracePt t="84619" x="4891088" y="4143375"/>
          <p14:tracePt t="84634" x="4872038" y="4143375"/>
          <p14:tracePt t="84651" x="4862513" y="4143375"/>
          <p14:tracePt t="84666" x="4848225" y="4143375"/>
          <p14:tracePt t="84684" x="4843463" y="4143375"/>
          <p14:tracePt t="84700" x="4824413" y="4143375"/>
          <p14:tracePt t="84716" x="4805363" y="4148138"/>
          <p14:tracePt t="84732" x="4781550" y="4157663"/>
          <p14:tracePt t="84749" x="4762500" y="4157663"/>
          <p14:tracePt t="84765" x="4738688" y="4157663"/>
          <p14:tracePt t="84783" x="4710113" y="4162425"/>
          <p14:tracePt t="84798" x="4695825" y="4162425"/>
          <p14:tracePt t="84816" x="4691063" y="4162425"/>
          <p14:tracePt t="85002" x="4672013" y="4162425"/>
          <p14:tracePt t="85010" x="4657725" y="4162425"/>
          <p14:tracePt t="85012" x="4652963" y="4162425"/>
          <p14:tracePt t="85034" x="4633913" y="4162425"/>
          <p14:tracePt t="85038" x="4610100" y="4162425"/>
          <p14:tracePt t="85049" x="4591050" y="4162425"/>
          <p14:tracePt t="85067" x="4586288" y="4162425"/>
          <p14:tracePt t="85085" x="4581525" y="4162425"/>
          <p14:tracePt t="85163" x="4576763" y="4162425"/>
          <p14:tracePt t="85167" x="4562475" y="4162425"/>
          <p14:tracePt t="85186" x="4557713" y="4162425"/>
          <p14:tracePt t="85188" x="4543425" y="4152900"/>
          <p14:tracePt t="85202" x="4538663" y="4148138"/>
          <p14:tracePt t="85216" x="4510088" y="4138613"/>
          <p14:tracePt t="85235" x="4500563" y="4133850"/>
          <p14:tracePt t="85250" x="4486275" y="4124325"/>
          <p14:tracePt t="85268" x="4481513" y="4119563"/>
          <p14:tracePt t="85283" x="4471988" y="4114800"/>
          <p14:tracePt t="85302" x="4462463" y="4110038"/>
          <p14:tracePt t="85317" x="4452938" y="4095750"/>
          <p14:tracePt t="85336" x="4429125" y="4081463"/>
          <p14:tracePt t="85350" x="4410075" y="4067175"/>
          <p14:tracePt t="85368" x="4395788" y="4052888"/>
          <p14:tracePt t="85383" x="4386263" y="4043363"/>
          <p14:tracePt t="85423" x="4381500" y="4038600"/>
          <p14:tracePt t="85538" x="4376738" y="4038600"/>
          <p14:tracePt t="85585" x="4376738" y="4043363"/>
          <p14:tracePt t="85593" x="4376738" y="4048125"/>
          <p14:tracePt t="85605" x="4381500" y="4062413"/>
          <p14:tracePt t="85658" x="4386263" y="4067175"/>
          <p14:tracePt t="85768" x="4386263" y="4071938"/>
          <p14:tracePt t="85810" x="4381500" y="4076700"/>
          <p14:tracePt t="85882" x="4376738" y="4076700"/>
          <p14:tracePt t="86090" x="4371975" y="4081463"/>
          <p14:tracePt t="86093" x="4371975" y="4090988"/>
          <p14:tracePt t="86106" x="4371975" y="4105275"/>
          <p14:tracePt t="86117" x="4371975" y="4124325"/>
          <p14:tracePt t="86135" x="4371975" y="4129088"/>
          <p14:tracePt t="86150" x="4362450" y="4143375"/>
          <p14:tracePt t="86354" x="4357688" y="4148138"/>
          <p14:tracePt t="86361" x="4352925" y="4148138"/>
          <p14:tracePt t="86371" x="4348163" y="4148138"/>
          <p14:tracePt t="86377" x="4333875" y="4148138"/>
          <p14:tracePt t="86389" x="4324350" y="4143375"/>
          <p14:tracePt t="86400" x="4314825" y="4143375"/>
          <p14:tracePt t="86416" x="4295775" y="4143375"/>
          <p14:tracePt t="86435" x="4286250" y="4143375"/>
          <p14:tracePt t="86450" x="4271963" y="4143375"/>
          <p14:tracePt t="86467" x="4262438" y="4143375"/>
          <p14:tracePt t="86508" x="4257675" y="4143375"/>
          <p14:tracePt t="86545" x="4248150" y="4143375"/>
          <p14:tracePt t="86577" x="4243388" y="4143375"/>
          <p14:tracePt t="86586" x="4233863" y="4143375"/>
          <p14:tracePt t="86777" x="4214813" y="4143375"/>
          <p14:tracePt t="86783" x="4205288" y="4143375"/>
          <p14:tracePt t="86798" x="4181475" y="4143375"/>
          <p14:tracePt t="86798" x="4110038" y="4133850"/>
          <p14:tracePt t="86814" x="4038600" y="4124325"/>
          <p14:tracePt t="86831" x="3990975" y="4114800"/>
          <p14:tracePt t="86847" x="3981450" y="4114800"/>
          <p14:tracePt t="86985" x="3976688" y="4114800"/>
          <p14:tracePt t="86993" x="3976688" y="4119563"/>
          <p14:tracePt t="87001" x="3976688" y="4129088"/>
          <p14:tracePt t="87009" x="3971925" y="4143375"/>
          <p14:tracePt t="87015" x="3971925" y="4157663"/>
          <p14:tracePt t="87031" x="3962400" y="4171950"/>
          <p14:tracePt t="87048" x="3962400" y="4191000"/>
          <p14:tracePt t="87064" x="3962400" y="4210050"/>
          <p14:tracePt t="87082" x="3962400" y="4219575"/>
          <p14:tracePt t="87098" x="3962400" y="4224338"/>
          <p14:tracePt t="87137" x="3952875" y="4233863"/>
          <p14:tracePt t="87169" x="3952875" y="4243388"/>
          <p14:tracePt t="87177" x="3952875" y="4257675"/>
          <p14:tracePt t="87189" x="3952875" y="4262438"/>
          <p14:tracePt t="87198" x="3952875" y="4276725"/>
          <p14:tracePt t="87215" x="3952875" y="4295775"/>
          <p14:tracePt t="87231" x="3952875" y="4305300"/>
          <p14:tracePt t="87248" x="3952875" y="4310063"/>
          <p14:tracePt t="87264" x="3952875" y="4314825"/>
          <p14:tracePt t="87281" x="3952875" y="4329113"/>
          <p14:tracePt t="87298" x="3952875" y="4338638"/>
          <p14:tracePt t="87315" x="3957638" y="4357688"/>
          <p14:tracePt t="87330" x="3971925" y="4367213"/>
          <p14:tracePt t="87347" x="3986213" y="4381500"/>
          <p14:tracePt t="87364" x="4000500" y="4386263"/>
          <p14:tracePt t="87381" x="4029075" y="4395788"/>
          <p14:tracePt t="87397" x="4057650" y="4410075"/>
          <p14:tracePt t="87414" x="4090988" y="4414838"/>
          <p14:tracePt t="87430" x="4143375" y="4433888"/>
          <p14:tracePt t="87447" x="4186238" y="4433888"/>
          <p14:tracePt t="87464" x="4257675" y="4443413"/>
          <p14:tracePt t="87481" x="4300538" y="4448175"/>
          <p14:tracePt t="87497" x="4367213" y="4462463"/>
          <p14:tracePt t="87514" x="4424363" y="4467225"/>
          <p14:tracePt t="87530" x="4481513" y="4471988"/>
          <p14:tracePt t="87548" x="4543425" y="4476750"/>
          <p14:tracePt t="87564" x="4591050" y="4486275"/>
          <p14:tracePt t="87581" x="4643438" y="4491038"/>
          <p14:tracePt t="87597" x="4705350" y="4505325"/>
          <p14:tracePt t="87614" x="4767263" y="4505325"/>
          <p14:tracePt t="87630" x="4819650" y="4505325"/>
          <p14:tracePt t="87647" x="4852988" y="4505325"/>
          <p14:tracePt t="87664" x="4895850" y="4505325"/>
          <p14:tracePt t="87681" x="4924425" y="4505325"/>
          <p14:tracePt t="87800" x="4929188" y="4505325"/>
          <p14:tracePt t="87841" x="4948238" y="4505325"/>
          <p14:tracePt t="87848" x="4972050" y="4505325"/>
          <p14:tracePt t="87856" x="4986338" y="4505325"/>
          <p14:tracePt t="87870" x="5024438" y="4514850"/>
          <p14:tracePt t="87872" x="5081588" y="4514850"/>
          <p14:tracePt t="87881" x="5138738" y="4514850"/>
          <p14:tracePt t="87897" x="5186363" y="4519613"/>
          <p14:tracePt t="87915" x="5219700" y="4519613"/>
          <p14:tracePt t="87931" x="5238750" y="4519613"/>
          <p14:tracePt t="87948" x="5257800" y="4519613"/>
          <p14:tracePt t="87964" x="5291138" y="4524375"/>
          <p14:tracePt t="87981" x="5329238" y="4524375"/>
          <p14:tracePt t="87997" x="5367338" y="4529138"/>
          <p14:tracePt t="88014" x="5395913" y="4529138"/>
          <p14:tracePt t="88031" x="5405438" y="4529138"/>
          <p14:tracePt t="88048" x="5424488" y="4529138"/>
          <p14:tracePt t="88064" x="5434013" y="4529138"/>
          <p14:tracePt t="88081" x="5448300" y="4529138"/>
          <p14:tracePt t="88097" x="5453063" y="4529138"/>
          <p14:tracePt t="88114" x="5457825" y="4529138"/>
          <p14:tracePt t="88153" x="5472113" y="4529138"/>
          <p14:tracePt t="88164" x="5476875" y="4529138"/>
          <p14:tracePt t="88169" x="5481638" y="4519613"/>
          <p14:tracePt t="88181" x="5481638" y="4514850"/>
          <p14:tracePt t="88197" x="5424488" y="4486275"/>
          <p14:tracePt t="88214" x="5319713" y="4476750"/>
          <p14:tracePt t="88231" x="5191125" y="4462463"/>
          <p14:tracePt t="88248" x="5091113" y="4462463"/>
          <p14:tracePt t="88264" x="5005388" y="4452938"/>
          <p14:tracePt t="88281" x="5000625" y="4452938"/>
          <p14:tracePt t="88321" x="4995863" y="4452938"/>
          <p14:tracePt t="88345" x="4981575" y="4452938"/>
          <p14:tracePt t="88353" x="4972050" y="4452938"/>
          <p14:tracePt t="88361" x="4933950" y="4452938"/>
          <p14:tracePt t="88371" x="4919663" y="4452938"/>
          <p14:tracePt t="88381" x="4857750" y="4452938"/>
          <p14:tracePt t="88398" x="4800600" y="4452938"/>
          <p14:tracePt t="88414" x="4743450" y="4452938"/>
          <p14:tracePt t="88431" x="4705350" y="4448175"/>
          <p14:tracePt t="88448" x="4691063" y="4448175"/>
          <p14:tracePt t="88464" x="4681538" y="4438650"/>
          <p14:tracePt t="88513" x="4672013" y="4438650"/>
          <p14:tracePt t="88521" x="4657725" y="4438650"/>
          <p14:tracePt t="88529" x="4638675" y="4433888"/>
          <p14:tracePt t="88537" x="4629150" y="4433888"/>
          <p14:tracePt t="88548" x="4591050" y="4424363"/>
          <p14:tracePt t="88564" x="4552950" y="4410075"/>
          <p14:tracePt t="88581" x="4533900" y="4410075"/>
          <p14:tracePt t="88597" x="4500563" y="4400550"/>
          <p14:tracePt t="88615" x="4471988" y="4395788"/>
          <p14:tracePt t="88632" x="4452938" y="4395788"/>
          <p14:tracePt t="88648" x="4433888" y="4395788"/>
          <p14:tracePt t="88648" x="4424363" y="4395788"/>
          <p14:tracePt t="88665" x="4400550" y="4386263"/>
          <p14:tracePt t="88681" x="4376738" y="4386263"/>
          <p14:tracePt t="88698" x="4352925" y="4386263"/>
          <p14:tracePt t="88714" x="4343400" y="4381500"/>
          <p14:tracePt t="88753" x="4338638" y="4381500"/>
          <p14:tracePt t="88769" x="4329113" y="4381500"/>
          <p14:tracePt t="88785" x="4324350" y="4381500"/>
          <p14:tracePt t="88801" x="4314825" y="4381500"/>
          <p14:tracePt t="88817" x="4310063" y="4381500"/>
          <p14:tracePt t="88865" x="4300538" y="4381500"/>
          <p14:tracePt t="88881" x="4291013" y="4381500"/>
          <p14:tracePt t="88937" x="4286250" y="4386263"/>
          <p14:tracePt t="88977" x="4281488" y="4391025"/>
          <p14:tracePt t="89041" x="4281488" y="4405313"/>
          <p14:tracePt t="89096" x="4281488" y="4414838"/>
          <p14:tracePt t="89104" x="4286250" y="4414838"/>
          <p14:tracePt t="89112" x="4291013" y="4419600"/>
          <p14:tracePt t="89120" x="4324350" y="4424363"/>
          <p14:tracePt t="89130" x="4343400" y="4433888"/>
          <p14:tracePt t="89147" x="4376738" y="4433888"/>
          <p14:tracePt t="89164" x="4405313" y="4438650"/>
          <p14:tracePt t="89181" x="4452938" y="4443413"/>
          <p14:tracePt t="89197" x="4500563" y="4448175"/>
          <p14:tracePt t="89214" x="4538663" y="4462463"/>
          <p14:tracePt t="89231" x="4567238" y="4467225"/>
          <p14:tracePt t="89247" x="4586288" y="4467225"/>
          <p14:tracePt t="89264" x="4605338" y="4467225"/>
          <p14:tracePt t="89281" x="4619625" y="4467225"/>
          <p14:tracePt t="89298" x="4624388" y="4467225"/>
          <p14:tracePt t="89314" x="4633913" y="4467225"/>
          <p14:tracePt t="89331" x="4652963" y="4467225"/>
          <p14:tracePt t="89347" x="4672013" y="4467225"/>
          <p14:tracePt t="89364" x="4695825" y="4467225"/>
          <p14:tracePt t="89381" x="4724400" y="4462463"/>
          <p14:tracePt t="89398" x="4743450" y="4452938"/>
          <p14:tracePt t="89414" x="4748213" y="4452938"/>
          <p14:tracePt t="89431" x="4757738" y="4448175"/>
          <p14:tracePt t="89447" x="4772025" y="4438650"/>
          <p14:tracePt t="89464" x="4776788" y="4433888"/>
          <p14:tracePt t="89481" x="4791075" y="4424363"/>
          <p14:tracePt t="89498" x="4800600" y="4414838"/>
          <p14:tracePt t="89536" x="4800600" y="4410075"/>
          <p14:tracePt t="89544" x="4805363" y="4391025"/>
          <p14:tracePt t="89555" x="4814888" y="4386263"/>
          <p14:tracePt t="89564" x="4824413" y="4376738"/>
          <p14:tracePt t="89580" x="4829175" y="4371975"/>
          <p14:tracePt t="89597" x="4833938" y="4362450"/>
          <p14:tracePt t="89640" x="4833938" y="4352925"/>
          <p14:tracePt t="89801" x="4838700" y="4348163"/>
          <p14:tracePt t="89808" x="4843463" y="4348163"/>
          <p14:tracePt t="89817" x="4852988" y="4348163"/>
          <p14:tracePt t="89820" x="4876800" y="4357688"/>
          <p14:tracePt t="89831" x="4895850" y="4367213"/>
          <p14:tracePt t="89847" x="4938713" y="4386263"/>
          <p14:tracePt t="89847" x="4957763" y="4391025"/>
          <p14:tracePt t="89865" x="4986338" y="4395788"/>
          <p14:tracePt t="89881" x="5000625" y="4395788"/>
          <p14:tracePt t="89898" x="5005388" y="4395788"/>
          <p14:tracePt t="89914" x="5014913" y="4395788"/>
          <p14:tracePt t="89931" x="5024438" y="4395788"/>
          <p14:tracePt t="89993" x="5029200" y="4395788"/>
          <p14:tracePt t="90009" x="5029200" y="4391025"/>
          <p14:tracePt t="90017" x="5029200" y="4381500"/>
          <p14:tracePt t="90022" x="5029200" y="4367213"/>
          <p14:tracePt t="90031" x="5010150" y="4343400"/>
          <p14:tracePt t="90047" x="4995863" y="4324350"/>
          <p14:tracePt t="90047" x="4986338" y="4319588"/>
          <p14:tracePt t="90065" x="4972050" y="4300538"/>
          <p14:tracePt t="90081" x="4957763" y="4291013"/>
          <p14:tracePt t="90098" x="4943475" y="4281488"/>
          <p14:tracePt t="90114" x="4924425" y="4271963"/>
          <p14:tracePt t="90153" x="4919663" y="4271963"/>
          <p14:tracePt t="90170" x="4910138" y="4267200"/>
          <p14:tracePt t="90193" x="4905375" y="4267200"/>
          <p14:tracePt t="90209" x="4900613" y="4262438"/>
          <p14:tracePt t="90233" x="4900613" y="4252913"/>
          <p14:tracePt t="90248" x="4900613" y="4248150"/>
          <p14:tracePt t="90265" x="4900613" y="4243388"/>
          <p14:tracePt t="90273" x="4900613" y="4233863"/>
          <p14:tracePt t="90281" x="4900613" y="4229100"/>
          <p14:tracePt t="90286" x="4905375" y="4214813"/>
          <p14:tracePt t="90297" x="4943475" y="4195763"/>
          <p14:tracePt t="90314" x="4976813" y="4191000"/>
          <p14:tracePt t="90330" x="5014913" y="4186238"/>
          <p14:tracePt t="90350" x="5043488" y="4181475"/>
          <p14:tracePt t="90365" x="5057775" y="4176713"/>
          <p14:tracePt t="90384" x="5076825" y="4171950"/>
          <p14:tracePt t="90399" x="5081588" y="4171950"/>
          <p14:tracePt t="90434" x="5086350" y="4171950"/>
          <p14:tracePt t="90435" x="5091113" y="4171950"/>
          <p14:tracePt t="90450" x="5100638" y="4171950"/>
          <p14:tracePt t="90488" x="5114925" y="4171950"/>
          <p14:tracePt t="90522" x="5119688" y="4176713"/>
          <p14:tracePt t="90540" x="5119688" y="4181475"/>
          <p14:tracePt t="90546" x="5133975" y="4210050"/>
          <p14:tracePt t="90555" x="5138738" y="4214813"/>
          <p14:tracePt t="90565" x="5138738" y="4224338"/>
          <p14:tracePt t="90584" x="5143500" y="4243388"/>
          <p14:tracePt t="90599" x="5143500" y="4257675"/>
          <p14:tracePt t="90616" x="5148263" y="4271963"/>
          <p14:tracePt t="90679" x="5148263" y="4276725"/>
          <p14:tracePt t="90705" x="5148263" y="4281488"/>
          <p14:tracePt t="90711" x="5148263" y="4286250"/>
          <p14:tracePt t="90722" x="5148263" y="4295775"/>
          <p14:tracePt t="90733" x="5148263" y="4310063"/>
          <p14:tracePt t="90751" x="5148263" y="4319588"/>
          <p14:tracePt t="90767" x="5148263" y="4329113"/>
          <p14:tracePt t="90767" x="5148263" y="4333875"/>
          <p14:tracePt t="90801" x="5148263" y="4348163"/>
          <p14:tracePt t="90816" x="5148263" y="4362450"/>
          <p14:tracePt t="90835" x="5148263" y="4367213"/>
          <p14:tracePt t="90837" x="5138738" y="4386263"/>
          <p14:tracePt t="90852" x="5110163" y="4395788"/>
          <p14:tracePt t="90866" x="5081588" y="4395788"/>
          <p14:tracePt t="90886" x="5043488" y="4410075"/>
          <p14:tracePt t="90900" x="5029200" y="4410075"/>
          <p14:tracePt t="90918" x="5005388" y="4410075"/>
          <p14:tracePt t="90933" x="4995863" y="4410075"/>
          <p14:tracePt t="90951" x="4986338" y="4410075"/>
          <p14:tracePt t="90966" x="4972050" y="4410075"/>
          <p14:tracePt t="90984" x="4953000" y="4414838"/>
          <p14:tracePt t="91000" x="4933950" y="4414838"/>
          <p14:tracePt t="91018" x="4924425" y="4419600"/>
          <p14:tracePt t="91033" x="4900613" y="4424363"/>
          <p14:tracePt t="91052" x="4876800" y="4438650"/>
          <p14:tracePt t="91066" x="4852988" y="4443413"/>
          <p14:tracePt t="91086" x="4829175" y="4462463"/>
          <p14:tracePt t="91100" x="4814888" y="4467225"/>
          <p14:tracePt t="91118" x="4800600" y="4471988"/>
          <p14:tracePt t="91133" x="4791075" y="4471988"/>
          <p14:tracePt t="91152" x="4772025" y="4471988"/>
          <p14:tracePt t="91166" x="4733925" y="4476750"/>
          <p14:tracePt t="91166" x="4695825" y="4476750"/>
          <p14:tracePt t="91187" x="4681538" y="4476750"/>
          <p14:tracePt t="91200" x="4605338" y="4476750"/>
          <p14:tracePt t="91219" x="4576763" y="4476750"/>
          <p14:tracePt t="91233" x="4548188" y="4476750"/>
          <p14:tracePt t="91251" x="4529138" y="4476750"/>
          <p14:tracePt t="91266" x="4500563" y="4476750"/>
          <p14:tracePt t="91283" x="4448175" y="4476750"/>
          <p14:tracePt t="91300" x="4391025" y="4476750"/>
          <p14:tracePt t="91318" x="4338638" y="4476750"/>
          <p14:tracePt t="91335" x="4300538" y="4476750"/>
          <p14:tracePt t="91350" x="4291013" y="4476750"/>
          <p14:tracePt t="91366" x="4286250" y="4476750"/>
          <p14:tracePt t="91383" x="4276725" y="4476750"/>
          <p14:tracePt t="91449" x="4271963" y="4476750"/>
          <p14:tracePt t="91465" x="4262438" y="4476750"/>
          <p14:tracePt t="91481" x="4252913" y="4471988"/>
          <p14:tracePt t="91489" x="4248150" y="4467225"/>
          <p14:tracePt t="91500" x="4243388" y="4462463"/>
          <p14:tracePt t="91503" x="4233863" y="4448175"/>
          <p14:tracePt t="91515" x="4233863" y="4429125"/>
          <p14:tracePt t="91533" x="4233863" y="4400550"/>
          <p14:tracePt t="91549" x="4229100" y="4381500"/>
          <p14:tracePt t="91565" x="4229100" y="4362450"/>
          <p14:tracePt t="91583" x="4229100" y="4338638"/>
          <p14:tracePt t="91598" x="4229100" y="4324350"/>
          <p14:tracePt t="91616" x="4229100" y="4310063"/>
          <p14:tracePt t="91632" x="4229100" y="4281488"/>
          <p14:tracePt t="91651" x="4229100" y="4271963"/>
          <p14:tracePt t="91666" x="4229100" y="4262438"/>
          <p14:tracePt t="91683" x="4229100" y="4248150"/>
          <p14:tracePt t="91699" x="4243388" y="4229100"/>
          <p14:tracePt t="91715" x="4257675" y="4219575"/>
          <p14:tracePt t="91732" x="4286250" y="4200525"/>
          <p14:tracePt t="91750" x="4310063" y="4191000"/>
          <p14:tracePt t="91765" x="4348163" y="4176713"/>
          <p14:tracePt t="91783" x="4357688" y="4171950"/>
          <p14:tracePt t="91798" x="4376738" y="4167188"/>
          <p14:tracePt t="91815" x="4391025" y="4162425"/>
          <p14:tracePt t="91832" x="4424363" y="4143375"/>
          <p14:tracePt t="91850" x="4433888" y="4143375"/>
          <p14:tracePt t="91867" x="4452938" y="4138613"/>
          <p14:tracePt t="91882" x="4476750" y="4138613"/>
          <p14:tracePt t="91900" x="4486275" y="4138613"/>
          <p14:tracePt t="91915" x="4510088" y="4138613"/>
          <p14:tracePt t="91933" x="4533900" y="4138613"/>
          <p14:tracePt t="91949" x="4557713" y="4138613"/>
          <p14:tracePt t="91967" x="4581525" y="4138613"/>
          <p14:tracePt t="91983" x="4610100" y="4138613"/>
          <p14:tracePt t="91983" x="4629150" y="4143375"/>
          <p14:tracePt t="92003" x="4638675" y="4148138"/>
          <p14:tracePt t="92016" x="4676775" y="4167188"/>
          <p14:tracePt t="92035" x="4686300" y="4171950"/>
          <p14:tracePt t="92050" x="4691063" y="4176713"/>
          <p14:tracePt t="92068" x="4695825" y="4181475"/>
          <p14:tracePt t="92084" x="4710113" y="4191000"/>
          <p14:tracePt t="92102" x="4719638" y="4195763"/>
          <p14:tracePt t="92117" x="4724400" y="4214813"/>
          <p14:tracePt t="92134" x="4729163" y="4224338"/>
          <p14:tracePt t="92150" x="4733925" y="4229100"/>
          <p14:tracePt t="92167" x="4738688" y="4233863"/>
          <p14:tracePt t="92183" x="4743450" y="4238625"/>
          <p14:tracePt t="92219" x="4748213" y="4248150"/>
          <p14:tracePt t="92220" x="4752975" y="4267200"/>
          <p14:tracePt t="92235" x="4752975" y="4281488"/>
          <p14:tracePt t="92251" x="4767263" y="4305300"/>
          <p14:tracePt t="92268" x="4772025" y="4324350"/>
          <p14:tracePt t="92283" x="4772025" y="4333875"/>
          <p14:tracePt t="92302" x="4772025" y="4348163"/>
          <p14:tracePt t="92316" x="4772025" y="4357688"/>
          <p14:tracePt t="92336" x="4772025" y="4367213"/>
          <p14:tracePt t="92350" x="4772025" y="4376738"/>
          <p14:tracePt t="92367" x="4772025" y="4386263"/>
          <p14:tracePt t="92383" x="4772025" y="4410075"/>
          <p14:tracePt t="92401" x="4757738" y="4424363"/>
          <p14:tracePt t="92418" x="4752975" y="4438650"/>
          <p14:tracePt t="92436" x="4738688" y="4448175"/>
          <p14:tracePt t="92450" x="4729163" y="4467225"/>
          <p14:tracePt t="92468" x="4705350" y="4476750"/>
          <p14:tracePt t="92483" x="4695825" y="4486275"/>
          <p14:tracePt t="92503" x="4691063" y="4486275"/>
          <p14:tracePt t="92517" x="4681538" y="4491038"/>
          <p14:tracePt t="92535" x="4652963" y="4491038"/>
          <p14:tracePt t="92550" x="4633913" y="4491038"/>
          <p14:tracePt t="92567" x="4581525" y="4491038"/>
          <p14:tracePt t="92586" x="4557713" y="4491038"/>
          <p14:tracePt t="92601" x="4524375" y="4491038"/>
          <p14:tracePt t="92617" x="4457700" y="4491038"/>
          <p14:tracePt t="92635" x="4429125" y="4491038"/>
          <p14:tracePt t="92651" x="4405313" y="4491038"/>
          <p14:tracePt t="92668" x="4400550" y="4491038"/>
          <p14:tracePt t="92714" x="4391025" y="4486275"/>
          <p14:tracePt t="92786" x="4381500" y="4486275"/>
          <p14:tracePt t="92791" x="4371975" y="4481513"/>
          <p14:tracePt t="92811" x="4362450" y="4476750"/>
          <p14:tracePt t="92842" x="4348163" y="4471988"/>
          <p14:tracePt t="92856" x="4343400" y="4462463"/>
          <p14:tracePt t="92874" x="4338638" y="4452938"/>
          <p14:tracePt t="92875" x="4338638" y="4443413"/>
          <p14:tracePt t="92884" x="4333875" y="4438650"/>
          <p14:tracePt t="92901" x="4329113" y="4424363"/>
          <p14:tracePt t="92916" x="4324350" y="4419600"/>
          <p14:tracePt t="92934" x="4314825" y="4414838"/>
          <p14:tracePt t="92950" x="4314825" y="4400550"/>
          <p14:tracePt t="92968" x="4310063" y="4386263"/>
          <p14:tracePt t="93010" x="4310063" y="4381500"/>
          <p14:tracePt t="93019" x="4305300" y="4376738"/>
          <p14:tracePt t="93186" x="4305300" y="4367213"/>
          <p14:tracePt t="93202" x="4291013" y="4352925"/>
          <p14:tracePt t="93209" x="4252913" y="4352925"/>
          <p14:tracePt t="93217" x="4205288" y="4352925"/>
          <p14:tracePt t="93222" x="4152900" y="4343400"/>
          <p14:tracePt t="93232" x="3957638" y="4319588"/>
          <p14:tracePt t="93249" x="3838575" y="4300538"/>
          <p14:tracePt t="93266" x="3738563" y="4286250"/>
          <p14:tracePt t="93282" x="3690938" y="4271963"/>
          <p14:tracePt t="93299" x="3671888" y="4252913"/>
          <p14:tracePt t="93316" x="3652838" y="4238625"/>
          <p14:tracePt t="93335" x="3609975" y="4214813"/>
          <p14:tracePt t="93351" x="3552825" y="4176713"/>
          <p14:tracePt t="93366" x="3495675" y="4138613"/>
          <p14:tracePt t="93366" x="3452813" y="4119563"/>
          <p14:tracePt t="93387" x="3424238" y="4090988"/>
          <p14:tracePt t="93400" x="3328988" y="4029075"/>
          <p14:tracePt t="93419" x="3286125" y="3986213"/>
          <p14:tracePt t="93433" x="3252788" y="3948113"/>
          <p14:tracePt t="93452" x="3228975" y="3914775"/>
          <p14:tracePt t="93468" x="3200400" y="3876675"/>
          <p14:tracePt t="93486" x="3190875" y="3848100"/>
          <p14:tracePt t="93501" x="3186113" y="3829050"/>
          <p14:tracePt t="93518" x="3186113" y="3814763"/>
          <p14:tracePt t="93533" x="3186113" y="3805238"/>
          <p14:tracePt t="93730" x="3186113" y="3795713"/>
          <p14:tracePt t="93738" x="3186113" y="3781425"/>
          <p14:tracePt t="93745" x="3176588" y="3743325"/>
          <p14:tracePt t="93755" x="3157538" y="3724275"/>
          <p14:tracePt t="93766" x="3138488" y="3690938"/>
          <p14:tracePt t="93784" x="3124200" y="3662363"/>
          <p14:tracePt t="93800" x="3105150" y="3629025"/>
          <p14:tracePt t="93819" x="3100388" y="3624263"/>
          <p14:tracePt t="94080" x="3100388" y="3619500"/>
          <p14:tracePt t="94105" x="3100388" y="3614738"/>
          <p14:tracePt t="94129" x="3100388" y="3600450"/>
          <p14:tracePt t="94162" x="3100388" y="3595688"/>
          <p14:tracePt t="94192" x="3105150" y="3590925"/>
          <p14:tracePt t="94369" x="3105150" y="3600450"/>
          <p14:tracePt t="94374" x="3105150" y="3619500"/>
          <p14:tracePt t="94378" x="3105150" y="3629025"/>
          <p14:tracePt t="94389" x="3105150" y="3648075"/>
          <p14:tracePt t="94400" x="3095625" y="3690938"/>
          <p14:tracePt t="94418" x="3090863" y="3714750"/>
          <p14:tracePt t="94434" x="3086100" y="3729038"/>
          <p14:tracePt t="94451" x="3081338" y="3743325"/>
          <p14:tracePt t="94467" x="3081338" y="3757613"/>
          <p14:tracePt t="94484" x="3076575" y="3771900"/>
          <p14:tracePt t="94501" x="3076575" y="3776663"/>
          <p14:tracePt t="94517" x="3076575" y="3781425"/>
          <p14:tracePt t="94533" x="3067050" y="3786188"/>
          <p14:tracePt t="94593" x="3062288" y="3790950"/>
          <p14:tracePt t="94601" x="3057525" y="3795713"/>
          <p14:tracePt t="94606" x="3048000" y="3810000"/>
          <p14:tracePt t="94617" x="3043238" y="3814763"/>
          <p14:tracePt t="94633" x="3028950" y="3829050"/>
          <p14:tracePt t="94899" x="3028950" y="3805238"/>
          <p14:tracePt t="94900" x="3028950" y="3795713"/>
          <p14:tracePt t="94907" x="3028950" y="3776663"/>
          <p14:tracePt t="94916" x="3024188" y="3733800"/>
          <p14:tracePt t="94934" x="3014663" y="3695700"/>
          <p14:tracePt t="94950" x="3005138" y="3652838"/>
          <p14:tracePt t="94966" x="3000375" y="3624263"/>
          <p14:tracePt t="94983" x="2990850" y="3586163"/>
          <p14:tracePt t="95001" x="2976563" y="3538538"/>
          <p14:tracePt t="95018" x="2967038" y="3505200"/>
          <p14:tracePt t="95050" x="2952750" y="3481388"/>
          <p14:tracePt t="95067" x="2943225" y="3452813"/>
          <p14:tracePt t="95068" x="2928938" y="3429000"/>
          <p14:tracePt t="95084" x="2914650" y="3405188"/>
          <p14:tracePt t="95102" x="2890838" y="3376613"/>
          <p14:tracePt t="95117" x="2867025" y="3343275"/>
          <p14:tracePt t="95135" x="2828925" y="3319463"/>
          <p14:tracePt t="95149" x="2786063" y="3286125"/>
          <p14:tracePt t="95168" x="2743200" y="3252788"/>
          <p14:tracePt t="95183" x="2709863" y="3238500"/>
          <p14:tracePt t="95183" x="2686050" y="3224213"/>
          <p14:tracePt t="95202" x="2667000" y="3219450"/>
          <p14:tracePt t="95216" x="2633663" y="3205163"/>
          <p14:tracePt t="95236" x="2614613" y="3195638"/>
          <p14:tracePt t="95251" x="2586038" y="3186113"/>
          <p14:tracePt t="95269" x="2552700" y="3171825"/>
          <p14:tracePt t="95283" x="2500313" y="3148013"/>
          <p14:tracePt t="95302" x="2443163" y="3124200"/>
          <p14:tracePt t="95316" x="2386013" y="3095625"/>
          <p14:tracePt t="95334" x="2333625" y="3076575"/>
          <p14:tracePt t="95350" x="2281238" y="3048000"/>
          <p14:tracePt t="95368" x="2233613" y="3019425"/>
          <p14:tracePt t="95383" x="2185988" y="2981325"/>
          <p14:tracePt t="95403" x="2166938" y="2967038"/>
          <p14:tracePt t="95417" x="2128838" y="2928938"/>
          <p14:tracePt t="95436" x="2090738" y="2900363"/>
          <p14:tracePt t="95450" x="2057400" y="2886075"/>
          <p14:tracePt t="95468" x="2033588" y="2876550"/>
          <p14:tracePt t="95482" x="2009775" y="2876550"/>
          <p14:tracePt t="95521" x="2005013" y="2871788"/>
          <p14:tracePt t="95561" x="1995488" y="2867025"/>
          <p14:tracePt t="95602" x="1995488" y="2862263"/>
          <p14:tracePt t="95610" x="1985963" y="2847975"/>
          <p14:tracePt t="95621" x="1966913" y="2843213"/>
          <p14:tracePt t="95626" x="1938338" y="2833688"/>
          <p14:tracePt t="95626" x="1900238" y="2819400"/>
          <p14:tracePt t="95635" x="1876425" y="2771775"/>
          <p14:tracePt t="95651" x="1876425" y="2767013"/>
          <p14:tracePt t="96042" x="1866900" y="2767013"/>
          <p14:tracePt t="96153" x="1862138" y="2762250"/>
          <p14:tracePt t="96201" x="1862138" y="2752725"/>
          <p14:tracePt t="96217" x="1862138" y="2747963"/>
          <p14:tracePt t="96223" x="1862138" y="2743200"/>
          <p14:tracePt t="96237" x="1862138" y="2733675"/>
          <p14:tracePt t="96250" x="1862138" y="2728913"/>
          <p14:tracePt t="96252" x="1847850" y="2705100"/>
          <p14:tracePt t="96266" x="1833563" y="2690813"/>
          <p14:tracePt t="96283" x="1809750" y="2671763"/>
          <p14:tracePt t="96301" x="1781175" y="2643188"/>
          <p14:tracePt t="96317" x="1743075" y="2628900"/>
          <p14:tracePt t="96317" x="1733550" y="2624138"/>
          <p14:tracePt t="96338" x="1709738" y="2619375"/>
          <p14:tracePt t="96349" x="1681163" y="2614613"/>
          <p14:tracePt t="96367" x="1643063" y="2605088"/>
          <p14:tracePt t="96382" x="1600200" y="2600325"/>
          <p14:tracePt t="96399" x="1566863" y="2590800"/>
          <p14:tracePt t="96415" x="1528763" y="2586038"/>
          <p14:tracePt t="96415" x="1504950" y="2581275"/>
          <p14:tracePt t="96434" x="1481138" y="2571750"/>
          <p14:tracePt t="96448" x="1419225" y="2552700"/>
          <p14:tracePt t="96466" x="1376363" y="2543175"/>
          <p14:tracePt t="96481" x="1328738" y="2538413"/>
          <p14:tracePt t="96500" x="1281113" y="2528888"/>
          <p14:tracePt t="96515" x="1233488" y="2514600"/>
          <p14:tracePt t="96534" x="1185863" y="2500313"/>
          <p14:tracePt t="96550" x="1138238" y="2490788"/>
          <p14:tracePt t="96567" x="1076325" y="2486025"/>
          <p14:tracePt t="96589" x="1062038" y="2481263"/>
          <p14:tracePt t="96601" x="1052513" y="2481263"/>
          <p14:tracePt t="96777" x="1047750" y="2481263"/>
          <p14:tracePt t="96783" x="1047750" y="2486025"/>
          <p14:tracePt t="96799" x="1057275" y="2495550"/>
          <p14:tracePt t="96817" x="1090613" y="2500313"/>
          <p14:tracePt t="96819" x="1138238" y="2514600"/>
          <p14:tracePt t="96835" x="1176338" y="2519363"/>
          <p14:tracePt t="96851" x="1195388" y="2524125"/>
          <p14:tracePt t="96867" x="1214438" y="2524125"/>
          <p14:tracePt t="96884" x="1233488" y="2524125"/>
          <p14:tracePt t="96900" x="1247775" y="2528888"/>
          <p14:tracePt t="96917" x="1271588" y="2528888"/>
          <p14:tracePt t="96933" x="1295400" y="2538413"/>
          <p14:tracePt t="96951" x="1300163" y="2538413"/>
          <p14:tracePt t="96966" x="1328738" y="2538413"/>
          <p14:tracePt t="96966" x="1338263" y="2538413"/>
          <p14:tracePt t="97002" x="1343025" y="2538413"/>
          <p14:tracePt t="97003" x="1347788" y="2543175"/>
          <p14:tracePt t="97065" x="1352550" y="2543175"/>
          <p14:tracePt t="97073" x="1362075" y="2543175"/>
          <p14:tracePt t="97073" x="1376363" y="2543175"/>
          <p14:tracePt t="97089" x="1390650" y="2543175"/>
          <p14:tracePt t="97091" x="1400175" y="2543175"/>
          <p14:tracePt t="97100" x="1428750" y="2557463"/>
          <p14:tracePt t="97118" x="1457325" y="2571750"/>
          <p14:tracePt t="97133" x="1485900" y="2576513"/>
          <p14:tracePt t="97151" x="1495425" y="2576513"/>
          <p14:tracePt t="97166" x="1500188" y="2576513"/>
          <p14:tracePt t="97226" x="1504950" y="2576513"/>
          <p14:tracePt t="97274" x="1509713" y="2576513"/>
          <p14:tracePt t="97278" x="1524000" y="2576513"/>
          <p14:tracePt t="97300" x="1533525" y="2576513"/>
          <p14:tracePt t="97316" x="1562100" y="2576513"/>
          <p14:tracePt t="97318" x="1604963" y="2581275"/>
          <p14:tracePt t="97334" x="1647825" y="2586038"/>
          <p14:tracePt t="97351" x="1671638" y="2590800"/>
          <p14:tracePt t="97366" x="1690688" y="2595563"/>
          <p14:tracePt t="97384" x="1695450" y="2595563"/>
          <p14:tracePt t="97400" x="1709738" y="2600325"/>
          <p14:tracePt t="97417" x="1714500" y="2600325"/>
          <p14:tracePt t="98106" x="1724025" y="2600325"/>
          <p14:tracePt t="98329" x="1733550" y="2600325"/>
          <p14:tracePt t="98332" x="1738313" y="2609850"/>
          <p14:tracePt t="98632" x="1743075" y="2614613"/>
          <p14:tracePt t="98649" x="1747838" y="2619375"/>
          <p14:tracePt t="98841" x="1762125" y="2619375"/>
          <p14:tracePt t="98850" x="1776413" y="2619375"/>
          <p14:tracePt t="98858" x="1800225" y="2624138"/>
          <p14:tracePt t="98867" x="1828800" y="2628900"/>
          <p14:tracePt t="98883" x="1843088" y="2628900"/>
          <p14:tracePt t="98903" x="1857375" y="2633663"/>
          <p14:tracePt t="98916" x="1862138" y="2633663"/>
          <p14:tracePt t="99042" x="1876425" y="2633663"/>
          <p14:tracePt t="99050" x="1890713" y="2633663"/>
          <p14:tracePt t="99058" x="1924050" y="2633663"/>
          <p14:tracePt t="99068" x="1957388" y="2633663"/>
          <p14:tracePt t="99085" x="2005013" y="2647950"/>
          <p14:tracePt t="99102" x="2038350" y="2657475"/>
          <p14:tracePt t="99117" x="2052638" y="2657475"/>
          <p14:tracePt t="99134" x="2057400" y="2657475"/>
          <p14:tracePt t="99150" x="2062163" y="2657475"/>
          <p14:tracePt t="99191" x="2076450" y="2657475"/>
          <p14:tracePt t="99211" x="2081213" y="2657475"/>
          <p14:tracePt t="99220" x="2085975" y="2657475"/>
          <p14:tracePt t="99222" x="2100263" y="2657475"/>
          <p14:tracePt t="99235" x="2105025" y="2657475"/>
          <p14:tracePt t="99252" x="2119313" y="2657475"/>
          <p14:tracePt t="99268" x="2128838" y="2657475"/>
          <p14:tracePt t="99283" x="2138363" y="2657475"/>
          <p14:tracePt t="99303" x="2152650" y="2657475"/>
          <p14:tracePt t="99316" x="2162175" y="2657475"/>
          <p14:tracePt t="99337" x="2185988" y="2657475"/>
          <p14:tracePt t="99350" x="2205038" y="2657475"/>
          <p14:tracePt t="99368" x="2224088" y="2657475"/>
          <p14:tracePt t="99383" x="2238375" y="2657475"/>
          <p14:tracePt t="99403" x="2243138" y="2657475"/>
          <p14:tracePt t="99417" x="2247900" y="2657475"/>
          <p14:tracePt t="99466" x="2257425" y="2657475"/>
          <p14:tracePt t="99474" x="2262188" y="2652713"/>
          <p14:tracePt t="99482" x="2271713" y="2647950"/>
          <p14:tracePt t="99493" x="2286000" y="2647950"/>
          <p14:tracePt t="99517" x="2295525" y="2647950"/>
          <p14:tracePt t="99519" x="2324100" y="2647950"/>
          <p14:tracePt t="99535" x="2352675" y="2647950"/>
          <p14:tracePt t="99550" x="2381250" y="2647950"/>
          <p14:tracePt t="99568" x="2419350" y="2647950"/>
          <p14:tracePt t="99585" x="2447925" y="2647950"/>
          <p14:tracePt t="99585" x="2457450" y="2647950"/>
          <p14:tracePt t="99602" x="2476500" y="2647950"/>
          <p14:tracePt t="99616" x="2533650" y="2647950"/>
          <p14:tracePt t="99635" x="2576513" y="2643188"/>
          <p14:tracePt t="99650" x="2609850" y="2643188"/>
          <p14:tracePt t="99667" x="2638425" y="2643188"/>
          <p14:tracePt t="99684" x="2671763" y="2643188"/>
          <p14:tracePt t="99700" x="2690813" y="2643188"/>
          <p14:tracePt t="99717" x="2705100" y="2643188"/>
          <p14:tracePt t="99734" x="2719388" y="2643188"/>
          <p14:tracePt t="99858" x="2714625" y="2643188"/>
          <p14:tracePt t="99860" x="2705100" y="2643188"/>
          <p14:tracePt t="99871" x="2662238" y="2643188"/>
          <p14:tracePt t="99883" x="2624138" y="2643188"/>
          <p14:tracePt t="99901" x="2557463" y="2643188"/>
          <p14:tracePt t="99916" x="2481263" y="2643188"/>
          <p14:tracePt t="99934" x="2400300" y="2643188"/>
          <p14:tracePt t="99953" x="2328863" y="2633663"/>
          <p14:tracePt t="99966" x="2252663" y="2624138"/>
          <p14:tracePt t="99966" x="2228850" y="2624138"/>
          <p14:tracePt t="99986" x="2205038" y="2619375"/>
          <p14:tracePt t="100000" x="2162175" y="2619375"/>
          <p14:tracePt t="100019" x="2143125" y="2619375"/>
          <p14:tracePt t="100034" x="2128838" y="2619375"/>
          <p14:tracePt t="100056" x="2090738" y="2619375"/>
          <p14:tracePt t="100066" x="2047875" y="2619375"/>
          <p14:tracePt t="100086" x="2005013" y="2619375"/>
          <p14:tracePt t="100100" x="1976438" y="2619375"/>
          <p14:tracePt t="100117" x="1952625" y="2619375"/>
          <p14:tracePt t="100132" x="1947863" y="2619375"/>
          <p14:tracePt t="100132" x="1943100" y="2619375"/>
          <p14:tracePt t="100156" x="1933575" y="2619375"/>
          <p14:tracePt t="100167" x="1919288" y="2619375"/>
          <p14:tracePt t="100184" x="1900238" y="2614613"/>
          <p14:tracePt t="100200" x="1862138" y="2614613"/>
          <p14:tracePt t="100219" x="1838325" y="2614613"/>
          <p14:tracePt t="100233" x="1814513" y="2605088"/>
          <p14:tracePt t="100252" x="1800225" y="2605088"/>
          <p14:tracePt t="100267" x="1795463" y="2605088"/>
          <p14:tracePt t="100419" x="1795463" y="2595563"/>
          <p14:tracePt t="100433" x="1809750" y="2595563"/>
          <p14:tracePt t="100442" x="1824038" y="2595563"/>
          <p14:tracePt t="100447" x="1838325" y="2595563"/>
          <p14:tracePt t="100454" x="1862138" y="2590800"/>
          <p14:tracePt t="100467" x="1895475" y="2590800"/>
          <p14:tracePt t="100485" x="1924050" y="2590800"/>
          <p14:tracePt t="100501" x="1952625" y="2590800"/>
          <p14:tracePt t="100519" x="1981200" y="2590800"/>
          <p14:tracePt t="100533" x="2009775" y="2590800"/>
          <p14:tracePt t="100552" x="2038350" y="2590800"/>
          <p14:tracePt t="100566" x="2076450" y="2590800"/>
          <p14:tracePt t="100566" x="2090738" y="2590800"/>
          <p14:tracePt t="100586" x="2100263" y="2590800"/>
          <p14:tracePt t="100600" x="2133600" y="2590800"/>
          <p14:tracePt t="100619" x="2152650" y="2595563"/>
          <p14:tracePt t="100634" x="2162175" y="2595563"/>
          <p14:tracePt t="100652" x="2185988" y="2595563"/>
          <p14:tracePt t="100667" x="2195513" y="2600325"/>
          <p14:tracePt t="100685" x="2238375" y="2600325"/>
          <p14:tracePt t="100700" x="2262188" y="2609850"/>
          <p14:tracePt t="100719" x="2286000" y="2609850"/>
          <p14:tracePt t="100733" x="2305050" y="2614613"/>
          <p14:tracePt t="100751" x="2319338" y="2619375"/>
          <p14:tracePt t="100767" x="2328863" y="2619375"/>
          <p14:tracePt t="100767" x="2338388" y="2619375"/>
          <p14:tracePt t="100799" x="2347913" y="2624138"/>
          <p14:tracePt t="100801" x="2371725" y="2624138"/>
          <p14:tracePt t="100819" x="2390775" y="2628900"/>
          <p14:tracePt t="100835" x="2400300" y="2628900"/>
          <p14:tracePt t="100852" x="2419350" y="2628900"/>
          <p14:tracePt t="100867" x="2433638" y="2633663"/>
          <p14:tracePt t="100885" x="2452688" y="2633663"/>
          <p14:tracePt t="100901" x="2476500" y="2633663"/>
          <p14:tracePt t="100918" x="2495550" y="2643188"/>
          <p14:tracePt t="100934" x="2509838" y="2643188"/>
          <p14:tracePt t="101025" x="2524125" y="2643188"/>
          <p14:tracePt t="101057" x="2528888" y="2643188"/>
          <p14:tracePt t="101072" x="2533650" y="2643188"/>
          <p14:tracePt t="101098" x="2538413" y="2638425"/>
          <p14:tracePt t="101106" x="2547938" y="2638425"/>
          <p14:tracePt t="101110" x="2552700" y="2638425"/>
          <p14:tracePt t="101122" x="2557463" y="2633663"/>
          <p14:tracePt t="101134" x="2576513" y="2633663"/>
          <p14:tracePt t="101152" x="2581275" y="2633663"/>
          <p14:tracePt t="101167" x="2595563" y="2624138"/>
          <p14:tracePt t="101167" x="2600325" y="2624138"/>
          <p14:tracePt t="101211" x="2605088" y="2624138"/>
          <p14:tracePt t="101242" x="2609850" y="2624138"/>
          <p14:tracePt t="101254" x="2624138" y="2619375"/>
          <p14:tracePt t="101266" x="2633663" y="2619375"/>
          <p14:tracePt t="101269" x="2638425" y="2614613"/>
          <p14:tracePt t="101682" x="2633663" y="2614613"/>
          <p14:tracePt t="101698" x="2628900" y="2614613"/>
          <p14:tracePt t="101762" x="2614613" y="2614613"/>
          <p14:tracePt t="101778" x="2609850" y="2614613"/>
          <p14:tracePt t="101779" x="2605088" y="2614613"/>
          <p14:tracePt t="101800" x="2590800" y="2614613"/>
          <p14:tracePt t="101817" x="2586038" y="2605088"/>
          <p14:tracePt t="101849" x="2581275" y="2605088"/>
          <p14:tracePt t="101871" x="2562225" y="2605088"/>
          <p14:tracePt t="101890" x="2552700" y="2600325"/>
          <p14:tracePt t="101892" x="2547938" y="2595563"/>
          <p14:tracePt t="101902" x="2538413" y="2595563"/>
          <p14:tracePt t="101916" x="2509838" y="2586038"/>
          <p14:tracePt t="101935" x="2486025" y="2586038"/>
          <p14:tracePt t="101950" x="2466975" y="2581275"/>
          <p14:tracePt t="101968" x="2457450" y="2571750"/>
          <p14:tracePt t="103074" x="2471738" y="2571750"/>
          <p14:tracePt t="103081" x="2481263" y="2576513"/>
          <p14:tracePt t="103088" x="2505075" y="2581275"/>
          <p14:tracePt t="103100" x="2528888" y="2590800"/>
          <p14:tracePt t="103117" x="2552700" y="2590800"/>
          <p14:tracePt t="103133" x="2576513" y="2600325"/>
          <p14:tracePt t="103150" x="2600325" y="2609850"/>
          <p14:tracePt t="103167" x="2643188" y="2619375"/>
          <p14:tracePt t="103183" x="2662238" y="2619375"/>
          <p14:tracePt t="103200" x="2695575" y="2624138"/>
          <p14:tracePt t="103216" x="2724150" y="2624138"/>
          <p14:tracePt t="103235" x="2743200" y="2624138"/>
          <p14:tracePt t="103252" x="2762250" y="2624138"/>
          <p14:tracePt t="103266" x="2786063" y="2624138"/>
          <p14:tracePt t="103286" x="2795588" y="2624138"/>
          <p14:tracePt t="103299" x="2819400" y="2624138"/>
          <p14:tracePt t="103318" x="2824163" y="2624138"/>
          <p14:tracePt t="103334" x="2838450" y="2628900"/>
          <p14:tracePt t="103351" x="2852738" y="2628900"/>
          <p14:tracePt t="103366" x="2871788" y="2628900"/>
          <p14:tracePt t="103366" x="2876550" y="2628900"/>
          <p14:tracePt t="103387" x="2881313" y="2628900"/>
          <p14:tracePt t="103400" x="2924175" y="2633663"/>
          <p14:tracePt t="103419" x="2957513" y="2643188"/>
          <p14:tracePt t="103433" x="3000375" y="2647950"/>
          <p14:tracePt t="103451" x="3033713" y="2657475"/>
          <p14:tracePt t="103466" x="3062288" y="2667000"/>
          <p14:tracePt t="103485" x="3081338" y="2671763"/>
          <p14:tracePt t="103502" x="3095625" y="2671763"/>
          <p14:tracePt t="103518" x="3109913" y="2671763"/>
          <p14:tracePt t="103533" x="3138488" y="2676525"/>
          <p14:tracePt t="103552" x="3162300" y="2681288"/>
          <p14:tracePt t="103566" x="3186113" y="2681288"/>
          <p14:tracePt t="103566" x="3195638" y="2686050"/>
          <p14:tracePt t="103586" x="3205163" y="2686050"/>
          <p14:tracePt t="103600" x="3248025" y="2700338"/>
          <p14:tracePt t="103619" x="3281363" y="2709863"/>
          <p14:tracePt t="103634" x="3300413" y="2714625"/>
          <p14:tracePt t="103652" x="3309938" y="2714625"/>
          <p14:tracePt t="103666" x="3319463" y="2714625"/>
          <p14:tracePt t="103746" x="3324225" y="2714625"/>
          <p14:tracePt t="103769" x="3328988" y="2714625"/>
          <p14:tracePt t="103777" x="3343275" y="2714625"/>
          <p14:tracePt t="103788" x="3348038" y="2714625"/>
          <p14:tracePt t="103798" x="3362325" y="2714625"/>
          <p14:tracePt t="103815" x="3390900" y="2714625"/>
          <p14:tracePt t="103835" x="3400425" y="2714625"/>
          <p14:tracePt t="103851" x="3409950" y="2714625"/>
          <p14:tracePt t="103866" x="3429000" y="2714625"/>
          <p14:tracePt t="103884" x="3443288" y="2700338"/>
          <p14:tracePt t="103899" x="3457575" y="2695575"/>
          <p14:tracePt t="103917" x="3471863" y="2690813"/>
          <p14:tracePt t="103933" x="3486150" y="2681288"/>
          <p14:tracePt t="103951" x="3495675" y="2671763"/>
          <p14:tracePt t="103966" x="3505200" y="2667000"/>
          <p14:tracePt t="103966" x="3509963" y="2652713"/>
          <p14:tracePt t="104008" x="3519488" y="2638425"/>
          <p14:tracePt t="104026" x="3529013" y="2628900"/>
          <p14:tracePt t="104028" x="3529013" y="2624138"/>
          <p14:tracePt t="104050" x="3533775" y="2614613"/>
          <p14:tracePt t="104053" x="3538538" y="2600325"/>
          <p14:tracePt t="104066" x="3543300" y="2590800"/>
          <p14:tracePt t="104083" x="3548063" y="2586038"/>
          <p14:tracePt t="104098" x="3557588" y="2581275"/>
          <p14:tracePt t="104137" x="3567113" y="2576513"/>
          <p14:tracePt t="104234" x="3571875" y="2576513"/>
          <p14:tracePt t="104250" x="3571875" y="2586038"/>
          <p14:tracePt t="104258" x="3571875" y="2595563"/>
          <p14:tracePt t="104266" x="3571875" y="2600325"/>
          <p14:tracePt t="104282" x="3571875" y="2619375"/>
          <p14:tracePt t="104284" x="3571875" y="2628900"/>
          <p14:tracePt t="104301" x="3571875" y="2638425"/>
          <p14:tracePt t="104317" x="3552825" y="2657475"/>
          <p14:tracePt t="104335" x="3529013" y="2667000"/>
          <p14:tracePt t="104353" x="3500438" y="2671763"/>
          <p14:tracePt t="104367" x="3452813" y="2681288"/>
          <p14:tracePt t="104385" x="3395663" y="2686050"/>
          <p14:tracePt t="104401" x="3286125" y="2686050"/>
          <p14:tracePt t="104419" x="3195638" y="2686050"/>
          <p14:tracePt t="104434" x="3109913" y="2686050"/>
          <p14:tracePt t="104451" x="3038475" y="2686050"/>
          <p14:tracePt t="104467" x="2962275" y="2686050"/>
          <p14:tracePt t="104484" x="2890838" y="2686050"/>
          <p14:tracePt t="104502" x="2824163" y="2686050"/>
          <p14:tracePt t="104518" x="2757488" y="2686050"/>
          <p14:tracePt t="104534" x="2690813" y="2686050"/>
          <p14:tracePt t="104552" x="2609850" y="2686050"/>
          <p14:tracePt t="104567" x="2533650" y="2686050"/>
          <p14:tracePt t="104567" x="2490788" y="2686050"/>
          <p14:tracePt t="104587" x="2447925" y="2686050"/>
          <p14:tracePt t="104600" x="2366963" y="2686050"/>
          <p14:tracePt t="104600" x="2338388" y="2686050"/>
          <p14:tracePt t="104619" x="2300288" y="2686050"/>
          <p14:tracePt t="104634" x="2214563" y="2686050"/>
          <p14:tracePt t="104651" x="2162175" y="2686050"/>
          <p14:tracePt t="104666" x="2109788" y="2686050"/>
          <p14:tracePt t="104683" x="2062163" y="2686050"/>
          <p14:tracePt t="104700" x="2028825" y="2676525"/>
          <p14:tracePt t="104717" x="2000250" y="2671763"/>
          <p14:tracePt t="104732" x="1981200" y="2671763"/>
          <p14:tracePt t="104749" x="1976438" y="2671763"/>
          <p14:tracePt t="104767" x="1966913" y="2671763"/>
          <p14:tracePt t="104784" x="1957388" y="2667000"/>
          <p14:tracePt t="104800" x="1952625" y="2667000"/>
          <p14:tracePt t="104962" x="1952625" y="2662238"/>
          <p14:tracePt t="104967" x="1952625" y="2652713"/>
          <p14:tracePt t="104971" x="1957388" y="2647950"/>
          <p14:tracePt t="104983" x="1981200" y="2633663"/>
          <p14:tracePt t="105016" x="1985963" y="2624138"/>
          <p14:tracePt t="105019" x="1995488" y="2614613"/>
          <p14:tracePt t="105036" x="2005013" y="2605088"/>
          <p14:tracePt t="105051" x="2014538" y="2595563"/>
          <p14:tracePt t="105068" x="2033588" y="2595563"/>
          <p14:tracePt t="105082" x="2052638" y="2590800"/>
          <p14:tracePt t="105102" x="2071688" y="2590800"/>
          <p14:tracePt t="105117" x="2090738" y="2586038"/>
          <p14:tracePt t="105134" x="2128838" y="2581275"/>
          <p14:tracePt t="105151" x="2162175" y="2566988"/>
          <p14:tracePt t="105167" x="2219325" y="2562225"/>
          <p14:tracePt t="105183" x="2247900" y="2552700"/>
          <p14:tracePt t="105183" x="2271713" y="2552700"/>
          <p14:tracePt t="105203" x="2286000" y="2552700"/>
          <p14:tracePt t="105216" x="2328863" y="2552700"/>
          <p14:tracePt t="105235" x="2343150" y="2552700"/>
          <p14:tracePt t="105250" x="2362200" y="2552700"/>
          <p14:tracePt t="105268" x="2376488" y="2552700"/>
          <p14:tracePt t="105283" x="2395538" y="2552700"/>
          <p14:tracePt t="105303" x="2424113" y="2557463"/>
          <p14:tracePt t="105316" x="2462213" y="2571750"/>
          <p14:tracePt t="105336" x="2490788" y="2581275"/>
          <p14:tracePt t="105349" x="2505075" y="2586038"/>
          <p14:tracePt t="105366" x="2509838" y="2590800"/>
          <p14:tracePt t="105513" x="2519363" y="2595563"/>
          <p14:tracePt t="105545" x="2524125" y="2600325"/>
          <p14:tracePt t="105557" x="2528888" y="2609850"/>
          <p14:tracePt t="105577" x="2538413" y="2619375"/>
          <p14:tracePt t="105601" x="2543175" y="2624138"/>
          <p14:tracePt t="105621" x="2547938" y="2628900"/>
          <p14:tracePt t="105625" x="2557463" y="2633663"/>
          <p14:tracePt t="105631" x="2562225" y="2638425"/>
          <p14:tracePt t="105648" x="2571750" y="2643188"/>
          <p14:tracePt t="105665" x="2581275" y="2657475"/>
          <p14:tracePt t="105681" x="2595563" y="2671763"/>
          <p14:tracePt t="105698" x="2609850" y="2681288"/>
          <p14:tracePt t="105715" x="2643188" y="2695575"/>
          <p14:tracePt t="105731" x="2671763" y="2714625"/>
          <p14:tracePt t="105747" x="2709863" y="2733675"/>
          <p14:tracePt t="105764" x="2743200" y="2762250"/>
          <p14:tracePt t="105780" x="2776538" y="2781300"/>
          <p14:tracePt t="105797" x="2800350" y="2814638"/>
          <p14:tracePt t="105813" x="2833688" y="2862263"/>
          <p14:tracePt t="105831" x="2852738" y="2886075"/>
          <p14:tracePt t="105847" x="2876550" y="2933700"/>
          <p14:tracePt t="105864" x="2905125" y="3000375"/>
          <p14:tracePt t="105880" x="2909888" y="3048000"/>
          <p14:tracePt t="105898" x="2924175" y="3100388"/>
          <p14:tracePt t="105914" x="2928938" y="3148013"/>
          <p14:tracePt t="105931" x="2928938" y="3195638"/>
          <p14:tracePt t="105947" x="2933700" y="3243263"/>
          <p14:tracePt t="105964" x="2938463" y="3286125"/>
          <p14:tracePt t="105980" x="2947988" y="3338513"/>
          <p14:tracePt t="105998" x="2947988" y="3381375"/>
          <p14:tracePt t="106014" x="2957513" y="3433763"/>
          <p14:tracePt t="106031" x="2957513" y="3490913"/>
          <p14:tracePt t="106047" x="2957513" y="3538538"/>
          <p14:tracePt t="106047" x="2957513" y="3567113"/>
          <p14:tracePt t="106065" x="2957513" y="3600450"/>
          <p14:tracePt t="106080" x="2957513" y="3638550"/>
          <p14:tracePt t="106097" x="2957513" y="3671888"/>
          <p14:tracePt t="106114" x="2957513" y="3690938"/>
          <p14:tracePt t="106131" x="2957513" y="3724275"/>
          <p14:tracePt t="106147" x="2957513" y="3757613"/>
          <p14:tracePt t="106164" x="2957513" y="3795713"/>
          <p14:tracePt t="106181" x="2952750" y="3848100"/>
          <p14:tracePt t="106197" x="2947988" y="3910013"/>
          <p14:tracePt t="106214" x="2943225" y="3967163"/>
          <p14:tracePt t="106231" x="2943225" y="4019550"/>
          <p14:tracePt t="106247" x="2938463" y="4062413"/>
          <p14:tracePt t="106247" x="2933700" y="4076700"/>
          <p14:tracePt t="106265" x="2928938" y="4090988"/>
          <p14:tracePt t="106281" x="2924175" y="4119563"/>
          <p14:tracePt t="106297" x="2924175" y="4138613"/>
          <p14:tracePt t="106314" x="2909888" y="4162425"/>
          <p14:tracePt t="106331" x="2905125" y="4186238"/>
          <p14:tracePt t="106347" x="2895600" y="4219575"/>
          <p14:tracePt t="106364" x="2890838" y="4233863"/>
          <p14:tracePt t="106380" x="2890838" y="4248150"/>
          <p14:tracePt t="106398" x="2886075" y="4271963"/>
          <p14:tracePt t="106414" x="2876550" y="4295775"/>
          <p14:tracePt t="106431" x="2876550" y="4324350"/>
          <p14:tracePt t="106447" x="2876550" y="4338638"/>
          <p14:tracePt t="106464" x="2876550" y="4357688"/>
          <p14:tracePt t="106481" x="2876550" y="4362450"/>
          <p14:tracePt t="106498" x="2876550" y="4367213"/>
          <p14:tracePt t="106561" x="2876550" y="4381500"/>
          <p14:tracePt t="106577" x="2881313" y="4386263"/>
          <p14:tracePt t="106583" x="2890838" y="4386263"/>
          <p14:tracePt t="106588" x="2895600" y="4386263"/>
          <p14:tracePt t="106597" x="2924175" y="4391025"/>
          <p14:tracePt t="106614" x="2947988" y="4395788"/>
          <p14:tracePt t="106631" x="2976563" y="4395788"/>
          <p14:tracePt t="106647" x="2995613" y="4410075"/>
          <p14:tracePt t="106664" x="3033713" y="4410075"/>
          <p14:tracePt t="106681" x="3052763" y="4410075"/>
          <p14:tracePt t="106697" x="3062288" y="4410075"/>
          <p14:tracePt t="106714" x="3081338" y="4410075"/>
          <p14:tracePt t="106731" x="3090863" y="4410075"/>
          <p14:tracePt t="106747" x="3105150" y="4395788"/>
          <p14:tracePt t="106764" x="3124200" y="4381500"/>
          <p14:tracePt t="106781" x="3138488" y="4362450"/>
          <p14:tracePt t="106797" x="3143250" y="4338638"/>
          <p14:tracePt t="106815" x="3148013" y="4314825"/>
          <p14:tracePt t="106831" x="3148013" y="4295775"/>
          <p14:tracePt t="106848" x="3148013" y="4262438"/>
          <p14:tracePt t="106864" x="3148013" y="4229100"/>
          <p14:tracePt t="106882" x="3148013" y="4219575"/>
          <p14:tracePt t="106897" x="3148013" y="4195763"/>
          <p14:tracePt t="106914" x="3148013" y="4191000"/>
          <p14:tracePt t="106931" x="3148013" y="4181475"/>
          <p14:tracePt t="106948" x="3138488" y="4171950"/>
          <p14:tracePt t="106964" x="3133725" y="4167188"/>
          <p14:tracePt t="106981" x="3114675" y="4143375"/>
          <p14:tracePt t="106998" x="3086100" y="4124325"/>
          <p14:tracePt t="107015" x="3052763" y="4110038"/>
          <p14:tracePt t="107031" x="3014663" y="4086225"/>
          <p14:tracePt t="107048" x="2995613" y="4081463"/>
          <p14:tracePt t="107064" x="2976563" y="4071938"/>
          <p14:tracePt t="107081" x="2957513" y="4067175"/>
          <p14:tracePt t="107098" x="2947988" y="4062413"/>
          <p14:tracePt t="107115" x="2924175" y="4062413"/>
          <p14:tracePt t="107131" x="2890838" y="4062413"/>
          <p14:tracePt t="107148" x="2847975" y="4062413"/>
          <p14:tracePt t="107164" x="2809875" y="4062413"/>
          <p14:tracePt t="107182" x="2767013" y="4071938"/>
          <p14:tracePt t="107198" x="2733675" y="4081463"/>
          <p14:tracePt t="107215" x="2714625" y="4090988"/>
          <p14:tracePt t="107231" x="2705100" y="4105275"/>
          <p14:tracePt t="107248" x="2690813" y="4114800"/>
          <p14:tracePt t="107264" x="2686050" y="4129088"/>
          <p14:tracePt t="107282" x="2686050" y="4157663"/>
          <p14:tracePt t="107298" x="2686050" y="4171950"/>
          <p14:tracePt t="107315" x="2686050" y="4181475"/>
          <p14:tracePt t="107331" x="2686050" y="4195763"/>
          <p14:tracePt t="107348" x="2686050" y="4205288"/>
          <p14:tracePt t="107365" x="2686050" y="4214813"/>
          <p14:tracePt t="107381" x="2695575" y="4224338"/>
          <p14:tracePt t="107398" x="2700338" y="4229100"/>
          <p14:tracePt t="107415" x="2719388" y="4238625"/>
          <p14:tracePt t="107431" x="2728913" y="4248150"/>
          <p14:tracePt t="107448" x="2738438" y="4257675"/>
          <p14:tracePt t="107465" x="2757488" y="4267200"/>
          <p14:tracePt t="107480" x="2776538" y="4267200"/>
          <p14:tracePt t="107497" x="2790825" y="4276725"/>
          <p14:tracePt t="107514" x="2819400" y="4276725"/>
          <p14:tracePt t="107530" x="2843213" y="4276725"/>
          <p14:tracePt t="107547" x="2871788" y="4276725"/>
          <p14:tracePt t="107563" x="2905125" y="4276725"/>
          <p14:tracePt t="107581" x="2943225" y="4276725"/>
          <p14:tracePt t="107597" x="2981325" y="4276725"/>
          <p14:tracePt t="107614" x="3009900" y="4276725"/>
          <p14:tracePt t="107630" x="3038475" y="4276725"/>
          <p14:tracePt t="107647" x="3057525" y="4276725"/>
          <p14:tracePt t="107664" x="3086100" y="4276725"/>
          <p14:tracePt t="107681" x="3105150" y="4267200"/>
          <p14:tracePt t="107697" x="3138488" y="4248150"/>
          <p14:tracePt t="107714" x="3171825" y="4238625"/>
          <p14:tracePt t="107730" x="3190875" y="4229100"/>
          <p14:tracePt t="107747" x="3219450" y="4219575"/>
          <p14:tracePt t="107764" x="3238500" y="4214813"/>
          <p14:tracePt t="107781" x="3248025" y="4200525"/>
          <p14:tracePt t="107797" x="3252788" y="4195763"/>
          <p14:tracePt t="107814" x="3262313" y="4186238"/>
          <p14:tracePt t="107830" x="3271838" y="4181475"/>
          <p14:tracePt t="107847" x="3276600" y="4176713"/>
          <p14:tracePt t="107864" x="3281363" y="4167188"/>
          <p14:tracePt t="107881" x="3286125" y="4162425"/>
          <p14:tracePt t="107897" x="3290888" y="4152900"/>
          <p14:tracePt t="108016" x="3290888" y="4148138"/>
          <p14:tracePt t="108040" x="3290888" y="4143375"/>
          <p14:tracePt t="108064" x="3286125" y="4138613"/>
          <p14:tracePt t="108080" x="3281363" y="4133850"/>
          <p14:tracePt t="108088" x="3267075" y="4129088"/>
          <p14:tracePt t="108096" x="3262313" y="4119563"/>
          <p14:tracePt t="108103" x="3252788" y="4086225"/>
          <p14:tracePt t="108114" x="3238500" y="4048125"/>
          <p14:tracePt t="108130" x="3228975" y="4024313"/>
          <p14:tracePt t="108147" x="3209925" y="3995738"/>
          <p14:tracePt t="108164" x="3205163" y="3981450"/>
          <p14:tracePt t="108181" x="3205163" y="3967163"/>
          <p14:tracePt t="108197" x="3200400" y="3952875"/>
          <p14:tracePt t="108609" x="3195638" y="3948113"/>
          <p14:tracePt t="108764" x="0" y="0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4028859" y="1249392"/>
            <a:ext cx="4607021" cy="2789908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233759" y="2719998"/>
            <a:ext cx="3623866" cy="1319302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Network Design</a:t>
            </a:r>
          </a:p>
          <a:p>
            <a:pPr algn="l">
              <a:tabLst>
                <a:tab pos="180864" algn="l"/>
              </a:tabLst>
            </a:pPr>
            <a:r>
              <a:rPr lang="de-DE" sz="1800" b="1" dirty="0" err="1">
                <a:solidFill>
                  <a:schemeClr val="tx2">
                    <a:lumMod val="75000"/>
                  </a:schemeClr>
                </a:solidFill>
              </a:rPr>
              <a:t>Simulations</a:t>
            </a: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 – 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Time Domain E-Field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33759" y="962531"/>
            <a:ext cx="48802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DWG: </a:t>
            </a:r>
            <a:r>
              <a:rPr lang="el-GR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de-DE" baseline="-25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2.3, </a:t>
            </a:r>
            <a:r>
              <a:rPr lang="de-DE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w</a:t>
            </a:r>
            <a:r>
              <a:rPr lang="de-DE" baseline="-250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1 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= 2 mm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Frequency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70..90 GHz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CST Studio Suite 2023, T-Solver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Unequal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splitter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were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adapted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[2]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Total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size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: 88mm x 212mm x 2mm</a:t>
            </a:r>
          </a:p>
          <a:p>
            <a:pPr algn="l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59" y="2719998"/>
            <a:ext cx="3623866" cy="131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D:\uni\Dielectric Waveguides\DWG_final_mitte_0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898" y="1249393"/>
            <a:ext cx="4611981" cy="278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0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09"/>
    </mc:Choice>
    <mc:Fallback xmlns="">
      <p:transition spd="slow" advTm="109909"/>
    </mc:Fallback>
  </mc:AlternateContent>
  <p:extLst mod="1">
    <p:ext uri="{3A86A75C-4F4B-4683-9AE1-C65F6400EC91}">
      <p14:laserTraceLst xmlns:p14="http://schemas.microsoft.com/office/powerpoint/2010/main">
        <p14:tracePtLst>
          <p14:tracePt t="32202" x="5405438" y="1719263"/>
          <p14:tracePt t="32307" x="5414963" y="1714500"/>
          <p14:tracePt t="32407" x="5476875" y="1728788"/>
          <p14:tracePt t="32469" x="5486400" y="1733550"/>
          <p14:tracePt t="32487" x="5505450" y="1733550"/>
          <p14:tracePt t="32504" x="5529263" y="1733550"/>
          <p14:tracePt t="32560" x="5534025" y="1733550"/>
          <p14:tracePt t="32568" x="5543550" y="1728788"/>
          <p14:tracePt t="32576" x="5553075" y="1724025"/>
          <p14:tracePt t="32587" x="5567363" y="1719263"/>
          <p14:tracePt t="32596" x="5581650" y="1700213"/>
          <p14:tracePt t="32620" x="5605463" y="1681163"/>
          <p14:tracePt t="32656" x="5605463" y="1676400"/>
          <p14:tracePt t="32664" x="5624513" y="1647825"/>
          <p14:tracePt t="32682" x="5634038" y="1633538"/>
          <p14:tracePt t="32704" x="5686425" y="1590675"/>
          <p14:tracePt t="32737" x="5691188" y="1585913"/>
          <p14:tracePt t="32746" x="5724525" y="1566863"/>
          <p14:tracePt t="32764" x="5757863" y="1543050"/>
          <p14:tracePt t="32780" x="5791200" y="1528763"/>
          <p14:tracePt t="32797" x="5819775" y="1504950"/>
          <p14:tracePt t="32813" x="5881688" y="1457325"/>
          <p14:tracePt t="32852" x="5895975" y="1447800"/>
          <p14:tracePt t="32852" x="5900738" y="1443038"/>
          <p14:tracePt t="32864" x="5924550" y="1423988"/>
          <p14:tracePt t="32880" x="5943600" y="1404938"/>
          <p14:tracePt t="32897" x="5967413" y="1385888"/>
          <p14:tracePt t="32913" x="6015038" y="1333500"/>
          <p14:tracePt t="32953" x="6019800" y="1328738"/>
          <p14:tracePt t="32963" x="6043613" y="1304925"/>
          <p14:tracePt t="32980" x="6057900" y="1281113"/>
          <p14:tracePt t="32997" x="6072188" y="1271588"/>
          <p14:tracePt t="33013" x="6100763" y="1200150"/>
          <p14:tracePt t="33053" x="6115050" y="1176338"/>
          <p14:tracePt t="33064" x="6119813" y="1143000"/>
          <p14:tracePt t="33080" x="6124575" y="1119188"/>
          <p14:tracePt t="33097" x="6134100" y="1095375"/>
          <p14:tracePt t="33113" x="6138863" y="1047750"/>
          <p14:tracePt t="33144" x="6143625" y="1042988"/>
          <p14:tracePt t="33163" x="6143625" y="1038225"/>
          <p14:tracePt t="33164" x="6143625" y="1033463"/>
          <p14:tracePt t="33180" x="6148388" y="1019175"/>
          <p14:tracePt t="33196" x="6148388" y="1004888"/>
          <p14:tracePt t="33214" x="6162675" y="985838"/>
          <p14:tracePt t="33306" x="6153150" y="976313"/>
          <p14:tracePt t="33382" x="6138863" y="976313"/>
          <p14:tracePt t="33397" x="6134100" y="976313"/>
          <p14:tracePt t="33398" x="6105525" y="966788"/>
          <p14:tracePt t="33413" x="6053138" y="957263"/>
          <p14:tracePt t="33461" x="6048375" y="957263"/>
          <p14:tracePt t="33469" x="6034088" y="957263"/>
          <p14:tracePt t="33480" x="6029325" y="957263"/>
          <p14:tracePt t="33497" x="6024563" y="957263"/>
          <p14:tracePt t="33513" x="6010275" y="957263"/>
          <p14:tracePt t="33584" x="6000750" y="962025"/>
          <p14:tracePt t="33600" x="5981700" y="981075"/>
          <p14:tracePt t="33648" x="5976938" y="990600"/>
          <p14:tracePt t="33664" x="5972175" y="1000125"/>
          <p14:tracePt t="33664" x="5972175" y="1014413"/>
          <p14:tracePt t="33680" x="5962650" y="1023938"/>
          <p14:tracePt t="33696" x="5948363" y="1047750"/>
          <p14:tracePt t="33714" x="5919788" y="1100138"/>
          <p14:tracePt t="33752" x="5910263" y="1114425"/>
          <p14:tracePt t="33763" x="5891213" y="1133475"/>
          <p14:tracePt t="33780" x="5876925" y="1152525"/>
          <p14:tracePt t="33797" x="5857875" y="1171575"/>
          <p14:tracePt t="33814" x="5829300" y="1209675"/>
          <p14:tracePt t="33863" x="5810250" y="1223963"/>
          <p14:tracePt t="33863" x="5805488" y="1233488"/>
          <p14:tracePt t="33881" x="5791200" y="1238250"/>
          <p14:tracePt t="33897" x="5772150" y="1252538"/>
          <p14:tracePt t="33914" x="5738813" y="1271588"/>
          <p14:tracePt t="33954" x="5734050" y="1276350"/>
          <p14:tracePt t="33963" x="5710238" y="1285875"/>
          <p14:tracePt t="33980" x="5705475" y="1290638"/>
          <p14:tracePt t="33997" x="5691188" y="1300163"/>
          <p14:tracePt t="34013" x="5648325" y="1333500"/>
          <p14:tracePt t="34054" x="5643563" y="1333500"/>
          <p14:tracePt t="34063" x="5629275" y="1343025"/>
          <p14:tracePt t="34080" x="5619750" y="1352550"/>
          <p14:tracePt t="34097" x="5600700" y="1366838"/>
          <p14:tracePt t="34114" x="5572125" y="1385888"/>
          <p14:tracePt t="34163" x="5557838" y="1390650"/>
          <p14:tracePt t="34164" x="5553075" y="1395413"/>
          <p14:tracePt t="34181" x="5548313" y="1400175"/>
          <p14:tracePt t="34197" x="5534025" y="1419225"/>
          <p14:tracePt t="34213" x="5510213" y="1438275"/>
          <p14:tracePt t="34252" x="5505450" y="1443038"/>
          <p14:tracePt t="34263" x="5491163" y="1462088"/>
          <p14:tracePt t="34281" x="5481638" y="1471613"/>
          <p14:tracePt t="34297" x="5472113" y="1476375"/>
          <p14:tracePt t="34314" x="5434013" y="1514475"/>
          <p14:tracePt t="34364" x="5429250" y="1519238"/>
          <p14:tracePt t="34364" x="5424488" y="1519238"/>
          <p14:tracePt t="34380" x="5410200" y="1528763"/>
          <p14:tracePt t="34397" x="5400675" y="1533525"/>
          <p14:tracePt t="34413" x="5372100" y="1566863"/>
          <p14:tracePt t="34454" x="5362575" y="1571625"/>
          <p14:tracePt t="34463" x="5353050" y="1581150"/>
          <p14:tracePt t="34481" x="5343525" y="1590675"/>
          <p14:tracePt t="34497" x="5343525" y="1595438"/>
          <p14:tracePt t="34513" x="5324475" y="1624013"/>
          <p14:tracePt t="34568" x="5324475" y="1628775"/>
          <p14:tracePt t="34572" x="5319713" y="1633538"/>
          <p14:tracePt t="34581" x="5319713" y="1638300"/>
          <p14:tracePt t="34598" x="5319713" y="1643063"/>
          <p14:tracePt t="34615" x="5319713" y="1681163"/>
          <p14:tracePt t="34687" x="5319713" y="1690688"/>
          <p14:tracePt t="34697" x="5319713" y="1695450"/>
          <p14:tracePt t="34713" x="5324475" y="1719263"/>
          <p14:tracePt t="34777" x="5329238" y="1728788"/>
          <p14:tracePt t="34804" x="5395913" y="1781175"/>
          <p14:tracePt t="34804" x="5400675" y="1785938"/>
          <p14:tracePt t="34904" x="5419725" y="1785938"/>
          <p14:tracePt t="34904" x="5424488" y="1785938"/>
          <p14:tracePt t="34944" x="5443538" y="1785938"/>
          <p14:tracePt t="34952" x="5448300" y="1785938"/>
          <p14:tracePt t="34963" x="5457825" y="1790700"/>
          <p14:tracePt t="34980" x="5476875" y="1790700"/>
          <p14:tracePt t="34996" x="5486400" y="1790700"/>
          <p14:tracePt t="35013" x="5529263" y="1790700"/>
          <p14:tracePt t="35063" x="5534025" y="1790700"/>
          <p14:tracePt t="35064" x="5548313" y="1790700"/>
          <p14:tracePt t="35081" x="5567363" y="1790700"/>
          <p14:tracePt t="35097" x="5586413" y="1776413"/>
          <p14:tracePt t="35113" x="5619750" y="1757363"/>
          <p14:tracePt t="35163" x="5624513" y="1752600"/>
          <p14:tracePt t="35164" x="5638800" y="1747838"/>
          <p14:tracePt t="35180" x="5657850" y="1738313"/>
          <p14:tracePt t="35197" x="5672138" y="1728788"/>
          <p14:tracePt t="35214" x="5715000" y="1695450"/>
          <p14:tracePt t="35254" x="5719763" y="1690688"/>
          <p14:tracePt t="35263" x="5729288" y="1676400"/>
          <p14:tracePt t="35280" x="5743575" y="1657350"/>
          <p14:tracePt t="35297" x="5753100" y="1643063"/>
          <p14:tracePt t="35313" x="5786438" y="1614488"/>
          <p14:tracePt t="35352" x="5791200" y="1604963"/>
          <p14:tracePt t="35363" x="5805488" y="1590675"/>
          <p14:tracePt t="35380" x="5829300" y="1576388"/>
          <p14:tracePt t="35397" x="5838825" y="1557338"/>
          <p14:tracePt t="35413" x="5876925" y="1519238"/>
          <p14:tracePt t="35453" x="5881688" y="1514475"/>
          <p14:tracePt t="35464" x="5891213" y="1500188"/>
          <p14:tracePt t="35481" x="5905500" y="1485900"/>
          <p14:tracePt t="35499" x="5919788" y="1476375"/>
          <p14:tracePt t="35515" x="6005513" y="1385888"/>
          <p14:tracePt t="35515" x="6015038" y="1381125"/>
          <p14:tracePt t="35608" x="6034088" y="1352550"/>
          <p14:tracePt t="35643" x="6034088" y="1347788"/>
          <p14:tracePt t="35664" x="6043613" y="1328738"/>
          <p14:tracePt t="35665" x="6053138" y="1314450"/>
          <p14:tracePt t="35680" x="6067425" y="1295400"/>
          <p14:tracePt t="35697" x="6072188" y="1281113"/>
          <p14:tracePt t="35713" x="6086475" y="1247775"/>
          <p14:tracePt t="35744" x="6091238" y="1243013"/>
          <p14:tracePt t="35751" x="6096000" y="1228725"/>
          <p14:tracePt t="35763" x="6105525" y="1219200"/>
          <p14:tracePt t="35780" x="6115050" y="1204913"/>
          <p14:tracePt t="35798" x="6119813" y="1195388"/>
          <p14:tracePt t="35814" x="6143625" y="1138238"/>
          <p14:tracePt t="35887" x="6148388" y="1123950"/>
          <p14:tracePt t="35897" x="6148388" y="1100138"/>
          <p14:tracePt t="35913" x="6162675" y="1076325"/>
          <p14:tracePt t="35954" x="6162675" y="1071563"/>
          <p14:tracePt t="35963" x="6162675" y="1057275"/>
          <p14:tracePt t="35979" x="6162675" y="1047750"/>
          <p14:tracePt t="35997" x="6162675" y="1038225"/>
          <p14:tracePt t="36012" x="6162675" y="990600"/>
          <p14:tracePt t="36063" x="6162675" y="985838"/>
          <p14:tracePt t="36064" x="6162675" y="971550"/>
          <p14:tracePt t="36307" x="6134100" y="966788"/>
          <p14:tracePt t="36338" x="6110288" y="966788"/>
          <p14:tracePt t="36346" x="6086475" y="966788"/>
          <p14:tracePt t="36364" x="6076950" y="966788"/>
          <p14:tracePt t="36380" x="6062663" y="966788"/>
          <p14:tracePt t="36396" x="6057900" y="966788"/>
          <p14:tracePt t="36471" x="6053138" y="966788"/>
          <p14:tracePt t="36498" x="6048375" y="966788"/>
          <p14:tracePt t="36504" x="6005513" y="966788"/>
          <p14:tracePt t="36568" x="6000750" y="966788"/>
          <p14:tracePt t="36584" x="5995988" y="971550"/>
          <p14:tracePt t="36600" x="5976938" y="985838"/>
          <p14:tracePt t="36637" x="5972175" y="990600"/>
          <p14:tracePt t="36646" x="5962650" y="995363"/>
          <p14:tracePt t="36646" x="5957888" y="1000125"/>
          <p14:tracePt t="36664" x="5943600" y="1014413"/>
          <p14:tracePt t="36680" x="5938838" y="1019175"/>
          <p14:tracePt t="36696" x="5924550" y="1028700"/>
          <p14:tracePt t="36713" x="5900738" y="1042988"/>
          <p14:tracePt t="36768" x="5895975" y="1047750"/>
          <p14:tracePt t="36776" x="5881688" y="1052513"/>
          <p14:tracePt t="36786" x="5872163" y="1066800"/>
          <p14:tracePt t="36797" x="5862638" y="1071563"/>
          <p14:tracePt t="36813" x="5834063" y="1090613"/>
          <p14:tracePt t="36844" x="5829300" y="1095375"/>
          <p14:tracePt t="36863" x="5810250" y="1109663"/>
          <p14:tracePt t="36864" x="5795963" y="1119188"/>
          <p14:tracePt t="36880" x="5786438" y="1128713"/>
          <p14:tracePt t="36897" x="5772150" y="1133475"/>
          <p14:tracePt t="36913" x="5743575" y="1152525"/>
          <p14:tracePt t="36953" x="5738813" y="1162050"/>
          <p14:tracePt t="36963" x="5734050" y="1166813"/>
          <p14:tracePt t="36982" x="5729288" y="1171575"/>
          <p14:tracePt t="36998" x="5724525" y="1181100"/>
          <p14:tracePt t="37015" x="5681663" y="1223963"/>
          <p14:tracePt t="37015" x="5676900" y="1228725"/>
          <p14:tracePt t="37100" x="5638800" y="1266825"/>
          <p14:tracePt t="37161" x="5634038" y="1276350"/>
          <p14:tracePt t="37180" x="5629275" y="1281113"/>
          <p14:tracePt t="37181" x="5624513" y="1285875"/>
          <p14:tracePt t="37197" x="5605463" y="1300163"/>
          <p14:tracePt t="37215" x="5576888" y="1347788"/>
          <p14:tracePt t="37271" x="5562600" y="1366838"/>
          <p14:tracePt t="37281" x="5548313" y="1381125"/>
          <p14:tracePt t="37297" x="5543550" y="1385888"/>
          <p14:tracePt t="37313" x="5534025" y="1395413"/>
          <p14:tracePt t="37368" x="5529263" y="1400175"/>
          <p14:tracePt t="37376" x="5519738" y="1419225"/>
          <p14:tracePt t="37399" x="5505450" y="1428750"/>
          <p14:tracePt t="37401" x="5491163" y="1466850"/>
          <p14:tracePt t="37448" x="5491163" y="1471613"/>
          <p14:tracePt t="37448" x="5486400" y="1476375"/>
          <p14:tracePt t="37463" x="5481638" y="1481138"/>
          <p14:tracePt t="37480" x="5476875" y="1485900"/>
          <p14:tracePt t="37496" x="5476875" y="1490663"/>
          <p14:tracePt t="37513" x="5448300" y="1528763"/>
          <p14:tracePt t="37555" x="5448300" y="1533525"/>
          <p14:tracePt t="37563" x="5443538" y="1543050"/>
          <p14:tracePt t="37581" x="5438775" y="1547813"/>
          <p14:tracePt t="37599" x="5438775" y="1562100"/>
          <p14:tracePt t="37615" x="5410200" y="1600200"/>
          <p14:tracePt t="37675" x="5410200" y="1619250"/>
          <p14:tracePt t="37686" x="5400675" y="1628775"/>
          <p14:tracePt t="37698" x="5395913" y="1643063"/>
          <p14:tracePt t="37714" x="5391150" y="1652588"/>
          <p14:tracePt t="37792" x="5391150" y="1666875"/>
          <p14:tracePt t="37805" x="5386388" y="1681163"/>
          <p14:tracePt t="37836" x="5386388" y="1690688"/>
          <p14:tracePt t="37847" x="5376863" y="1700213"/>
          <p14:tracePt t="37864" x="5372100" y="1709738"/>
          <p14:tracePt t="37880" x="5372100" y="1719263"/>
          <p14:tracePt t="38200" x="5414963" y="1695450"/>
          <p14:tracePt t="38236" x="5429250" y="1690688"/>
          <p14:tracePt t="38247" x="5457825" y="1676400"/>
          <p14:tracePt t="38264" x="5476875" y="1671638"/>
          <p14:tracePt t="38280" x="5495925" y="1666875"/>
          <p14:tracePt t="38296" x="5514975" y="1657350"/>
          <p14:tracePt t="38313" x="5624513" y="1604963"/>
          <p14:tracePt t="38380" x="5638800" y="1595438"/>
          <p14:tracePt t="38381" x="5667375" y="1581150"/>
          <p14:tracePt t="38397" x="5686425" y="1571625"/>
          <p14:tracePt t="38397" x="5691188" y="1566863"/>
          <p14:tracePt t="38417" x="5800725" y="1490663"/>
          <p14:tracePt t="38417" x="5819775" y="1481138"/>
          <p14:tracePt t="38489" x="5834063" y="1471613"/>
          <p14:tracePt t="38497" x="5853113" y="1447800"/>
          <p14:tracePt t="38514" x="5915025" y="1385888"/>
          <p14:tracePt t="38553" x="5924550" y="1376363"/>
          <p14:tracePt t="38564" x="5943600" y="1343025"/>
          <p14:tracePt t="38580" x="5967413" y="1314450"/>
          <p14:tracePt t="38597" x="5986463" y="1281113"/>
          <p14:tracePt t="38613" x="6034088" y="1219200"/>
          <p14:tracePt t="38663" x="6043613" y="1195388"/>
          <p14:tracePt t="38664" x="6067425" y="1171575"/>
          <p14:tracePt t="38680" x="6072188" y="1152525"/>
          <p14:tracePt t="38697" x="6086475" y="1138238"/>
          <p14:tracePt t="38715" x="6124575" y="1066800"/>
          <p14:tracePt t="38784" x="6134100" y="1052513"/>
          <p14:tracePt t="38792" x="6134100" y="1047750"/>
          <p14:tracePt t="38797" x="6138863" y="1042988"/>
          <p14:tracePt t="38813" x="6162675" y="995363"/>
          <p14:tracePt t="38852" x="6167438" y="985838"/>
          <p14:tracePt t="38852" x="6167438" y="981075"/>
          <p14:tracePt t="38864" x="6172200" y="966788"/>
          <p14:tracePt t="38880" x="6172200" y="957263"/>
          <p14:tracePt t="38897" x="6172200" y="952500"/>
          <p14:tracePt t="38913" x="6172200" y="938213"/>
          <p14:tracePt t="39088" x="6172200" y="933450"/>
          <p14:tracePt t="39096" x="6153150" y="933450"/>
          <p14:tracePt t="39103" x="6057900" y="947738"/>
          <p14:tracePt t="39137" x="6048375" y="952500"/>
          <p14:tracePt t="39146" x="6024563" y="971550"/>
          <p14:tracePt t="39163" x="5995988" y="985838"/>
          <p14:tracePt t="39180" x="5981700" y="995363"/>
          <p14:tracePt t="39196" x="5962650" y="1014413"/>
          <p14:tracePt t="39213" x="5924550" y="1047750"/>
          <p14:tracePt t="39253" x="5919788" y="1052513"/>
          <p14:tracePt t="39253" x="5910263" y="1062038"/>
          <p14:tracePt t="39265" x="5891213" y="1076325"/>
          <p14:tracePt t="39280" x="5876925" y="1085850"/>
          <p14:tracePt t="39297" x="5857875" y="1114425"/>
          <p14:tracePt t="39313" x="5819775" y="1171575"/>
          <p14:tracePt t="39344" x="5810250" y="1181100"/>
          <p14:tracePt t="39354" x="5805488" y="1195388"/>
          <p14:tracePt t="39363" x="5786438" y="1223963"/>
          <p14:tracePt t="39380" x="5776913" y="1238250"/>
          <p14:tracePt t="39397" x="5757863" y="1252538"/>
          <p14:tracePt t="39413" x="5738813" y="1276350"/>
          <p14:tracePt t="39452" x="5724525" y="1290638"/>
          <p14:tracePt t="39463" x="5705475" y="1309688"/>
          <p14:tracePt t="39480" x="5691188" y="1323975"/>
          <p14:tracePt t="39497" x="5681663" y="1343025"/>
          <p14:tracePt t="39513" x="5648325" y="1385888"/>
          <p14:tracePt t="39545" x="5638800" y="1395413"/>
          <p14:tracePt t="39552" x="5629275" y="1409700"/>
          <p14:tracePt t="39564" x="5595938" y="1428750"/>
          <p14:tracePt t="39580" x="5576888" y="1443038"/>
          <p14:tracePt t="39597" x="5548313" y="1462088"/>
          <p14:tracePt t="39613" x="5500688" y="1495425"/>
          <p14:tracePt t="39655" x="5491163" y="1509713"/>
          <p14:tracePt t="39663" x="5462588" y="1538288"/>
          <p14:tracePt t="39680" x="5448300" y="1552575"/>
          <p14:tracePt t="39698" x="5434013" y="1571625"/>
          <p14:tracePt t="39714" x="5395913" y="1624013"/>
          <p14:tracePt t="39754" x="5391150" y="1628775"/>
          <p14:tracePt t="39763" x="5376863" y="1647825"/>
          <p14:tracePt t="39780" x="5372100" y="1652588"/>
          <p14:tracePt t="39797" x="5362575" y="1662113"/>
          <p14:tracePt t="39813" x="5357813" y="1676400"/>
          <p14:tracePt t="39863" x="5357813" y="1681163"/>
          <p14:tracePt t="39887" x="5357813" y="1690688"/>
          <p14:tracePt t="39908" x="5357813" y="1695450"/>
          <p14:tracePt t="40152" x="5353050" y="1709738"/>
          <p14:tracePt t="40168" x="5348288" y="1709738"/>
          <p14:tracePt t="40176" x="5343525" y="1709738"/>
          <p14:tracePt t="40200" x="5334000" y="1714500"/>
          <p14:tracePt t="40575" x="5334000" y="1704975"/>
          <p14:tracePt t="40577" x="5334000" y="1700213"/>
          <p14:tracePt t="40586" x="5338763" y="1690688"/>
          <p14:tracePt t="40597" x="5343525" y="1676400"/>
          <p14:tracePt t="40614" x="5343525" y="1619250"/>
          <p14:tracePt t="40663" x="5343525" y="1595438"/>
          <p14:tracePt t="40664" x="5343525" y="1571625"/>
          <p14:tracePt t="40681" x="5343525" y="1547813"/>
          <p14:tracePt t="40697" x="5343525" y="1533525"/>
          <p14:tracePt t="40714" x="5338763" y="1466850"/>
          <p14:tracePt t="40754" x="5338763" y="1452563"/>
          <p14:tracePt t="40763" x="5338763" y="1428750"/>
          <p14:tracePt t="40780" x="5338763" y="1400175"/>
          <p14:tracePt t="40797" x="5338763" y="1366838"/>
          <p14:tracePt t="40813" x="5338763" y="1285875"/>
          <p14:tracePt t="40863" x="5338763" y="1257300"/>
          <p14:tracePt t="40864" x="5338763" y="1233488"/>
          <p14:tracePt t="40881" x="5338763" y="1204913"/>
          <p14:tracePt t="40897" x="5338763" y="1190625"/>
          <p14:tracePt t="40915" x="5348288" y="1123950"/>
          <p14:tracePt t="40987" x="5353050" y="1109663"/>
          <p14:tracePt t="40997" x="5357813" y="1095375"/>
          <p14:tracePt t="41014" x="5429250" y="1019175"/>
          <p14:tracePt t="41098" x="5434013" y="1009650"/>
          <p14:tracePt t="41099" x="5448300" y="1004888"/>
          <p14:tracePt t="41115" x="5514975" y="971550"/>
          <p14:tracePt t="41187" x="5519738" y="966788"/>
          <p14:tracePt t="41197" x="5534025" y="957263"/>
          <p14:tracePt t="41213" x="5581650" y="947738"/>
          <p14:tracePt t="41263" x="5586413" y="947738"/>
          <p14:tracePt t="41265" x="5591175" y="947738"/>
          <p14:tracePt t="41281" x="5605463" y="942975"/>
          <p14:tracePt t="41297" x="5614988" y="938213"/>
          <p14:tracePt t="41313" x="5657850" y="933450"/>
          <p14:tracePt t="41363" x="5672138" y="933450"/>
          <p14:tracePt t="41364" x="5691188" y="933450"/>
          <p14:tracePt t="41380" x="5715000" y="933450"/>
          <p14:tracePt t="41397" x="5738813" y="933450"/>
          <p14:tracePt t="41413" x="5767388" y="933450"/>
          <p14:tracePt t="41453" x="5772150" y="933450"/>
          <p14:tracePt t="41464" x="5791200" y="928688"/>
          <p14:tracePt t="41482" x="5800725" y="928688"/>
          <p14:tracePt t="41498" x="5819775" y="928688"/>
          <p14:tracePt t="41656" x="5810250" y="928688"/>
          <p14:tracePt t="41663" x="5791200" y="928688"/>
          <p14:tracePt t="41668" x="5748338" y="928688"/>
          <p14:tracePt t="41680" x="5719763" y="933450"/>
          <p14:tracePt t="41697" x="5686425" y="938213"/>
          <p14:tracePt t="41714" x="5634038" y="938213"/>
          <p14:tracePt t="41754" x="5629275" y="942975"/>
          <p14:tracePt t="41763" x="5619750" y="942975"/>
          <p14:tracePt t="41782" x="5600700" y="947738"/>
          <p14:tracePt t="41798" x="5591175" y="947738"/>
          <p14:tracePt t="41814" x="5553075" y="966788"/>
          <p14:tracePt t="41880" x="5548313" y="966788"/>
          <p14:tracePt t="41881" x="5543550" y="971550"/>
          <p14:tracePt t="41897" x="5538788" y="971550"/>
          <p14:tracePt t="41913" x="5519738" y="985838"/>
          <p14:tracePt t="41967" x="5510213" y="990600"/>
          <p14:tracePt t="41986" x="5505450" y="995363"/>
          <p14:tracePt t="41992" x="5500688" y="1000125"/>
          <p14:tracePt t="41997" x="5481638" y="1019175"/>
          <p14:tracePt t="42013" x="5443538" y="1047750"/>
          <p14:tracePt t="42053" x="5438775" y="1071563"/>
          <p14:tracePt t="42064" x="5424488" y="1090613"/>
          <p14:tracePt t="42081" x="5419725" y="1100138"/>
          <p14:tracePt t="42098" x="5410200" y="1123950"/>
          <p14:tracePt t="42114" x="5386388" y="1181100"/>
          <p14:tracePt t="42184" x="5386388" y="1190625"/>
          <p14:tracePt t="42192" x="5386388" y="1200150"/>
          <p14:tracePt t="42197" x="5376863" y="1219200"/>
          <p14:tracePt t="42214" x="5372100" y="1262063"/>
          <p14:tracePt t="42253" x="5372100" y="1271588"/>
          <p14:tracePt t="42253" x="5362575" y="1281113"/>
          <p14:tracePt t="42264" x="5362575" y="1295400"/>
          <p14:tracePt t="42279" x="5362575" y="1300163"/>
          <p14:tracePt t="42297" x="5362575" y="1314450"/>
          <p14:tracePt t="42313" x="5357813" y="1352550"/>
          <p14:tracePt t="42345" x="5357813" y="1362075"/>
          <p14:tracePt t="42354" x="5357813" y="1366838"/>
          <p14:tracePt t="42363" x="5357813" y="1376363"/>
          <p14:tracePt t="42380" x="5357813" y="1385888"/>
          <p14:tracePt t="42396" x="5357813" y="1400175"/>
          <p14:tracePt t="42412" x="5357813" y="1438275"/>
          <p14:tracePt t="42452" x="5357813" y="1443038"/>
          <p14:tracePt t="42452" x="5357813" y="1452563"/>
          <p14:tracePt t="42463" x="5357813" y="1462088"/>
          <p14:tracePt t="42480" x="5357813" y="1466850"/>
          <p14:tracePt t="42497" x="5357813" y="1471613"/>
          <p14:tracePt t="42640" x="5357813" y="1466850"/>
          <p14:tracePt t="42648" x="5348288" y="1447800"/>
          <p14:tracePt t="42648" x="5348288" y="1438275"/>
          <p14:tracePt t="42648" x="5348288" y="1428750"/>
          <p14:tracePt t="42664" x="5348288" y="1390650"/>
          <p14:tracePt t="42681" x="5348288" y="1357313"/>
          <p14:tracePt t="42698" x="5348288" y="1323975"/>
          <p14:tracePt t="42714" x="5348288" y="1223963"/>
          <p14:tracePt t="42772" x="5348288" y="1200150"/>
          <p14:tracePt t="42781" x="5353050" y="1181100"/>
          <p14:tracePt t="42797" x="5353050" y="1152525"/>
          <p14:tracePt t="42813" x="5357813" y="1109663"/>
          <p14:tracePt t="42852" x="5372100" y="1095375"/>
          <p14:tracePt t="42863" x="5376863" y="1085850"/>
          <p14:tracePt t="42880" x="5386388" y="1057275"/>
          <p14:tracePt t="42897" x="5400675" y="1038225"/>
          <p14:tracePt t="42913" x="5434013" y="990600"/>
          <p14:tracePt t="42944" x="5438775" y="985838"/>
          <p14:tracePt t="42954" x="5448300" y="976313"/>
          <p14:tracePt t="42963" x="5457825" y="957263"/>
          <p14:tracePt t="42980" x="5467350" y="952500"/>
          <p14:tracePt t="42996" x="5481638" y="942975"/>
          <p14:tracePt t="43013" x="5514975" y="933450"/>
          <p14:tracePt t="43054" x="5524500" y="933450"/>
          <p14:tracePt t="43063" x="5534025" y="933450"/>
          <p14:tracePt t="43080" x="5538788" y="933450"/>
          <p14:tracePt t="43097" x="5548313" y="933450"/>
          <p14:tracePt t="43113" x="5576888" y="942975"/>
          <p14:tracePt t="43153" x="5586413" y="947738"/>
          <p14:tracePt t="43183" x="5591175" y="952500"/>
          <p14:tracePt t="43184" x="5595938" y="962025"/>
          <p14:tracePt t="43197" x="5600700" y="966788"/>
          <p14:tracePt t="43213" x="5619750" y="981075"/>
          <p14:tracePt t="43264" x="5619750" y="985838"/>
          <p14:tracePt t="43264" x="5624513" y="990600"/>
          <p14:tracePt t="43300" x="5624513" y="995363"/>
          <p14:tracePt t="43338" x="5624513" y="1004888"/>
          <p14:tracePt t="43504" x="5672138" y="1014413"/>
          <p14:tracePt t="43540" x="5686425" y="1009650"/>
          <p14:tracePt t="43546" x="5695950" y="1009650"/>
          <p14:tracePt t="43563" x="5719763" y="1009650"/>
          <p14:tracePt t="43580" x="5734050" y="1009650"/>
          <p14:tracePt t="43744" x="5738813" y="1009650"/>
          <p14:tracePt t="43746" x="5743575" y="1009650"/>
          <p14:tracePt t="43753" x="5748338" y="1014413"/>
          <p14:tracePt t="43763" x="5753100" y="1019175"/>
          <p14:tracePt t="43780" x="5767388" y="1033463"/>
          <p14:tracePt t="43796" x="5772150" y="1042988"/>
          <p14:tracePt t="43813" x="5781675" y="1066800"/>
          <p14:tracePt t="43896" x="5786438" y="1066800"/>
          <p14:tracePt t="43904" x="5819775" y="1066800"/>
          <p14:tracePt t="43941" x="5824538" y="1066800"/>
          <p14:tracePt t="43947" x="5834063" y="1066800"/>
          <p14:tracePt t="43999" x="5838825" y="1057275"/>
          <p14:tracePt t="44357" x="0" y="0"/>
        </p14:tracePtLst>
        <p14:tracePtLst>
          <p14:tracePt t="49560" x="5986463" y="1023938"/>
          <p14:tracePt t="49576" x="5986463" y="1019175"/>
          <p14:tracePt t="49592" x="5986463" y="1009650"/>
          <p14:tracePt t="49608" x="5972175" y="985838"/>
          <p14:tracePt t="49640" x="5962650" y="981075"/>
          <p14:tracePt t="49656" x="5948363" y="976313"/>
          <p14:tracePt t="49663" x="5938838" y="971550"/>
          <p14:tracePt t="49696" x="5929313" y="966788"/>
          <p14:tracePt t="49703" x="5891213" y="966788"/>
          <p14:tracePt t="49743" x="5872163" y="966788"/>
          <p14:tracePt t="49752" x="5862638" y="966788"/>
          <p14:tracePt t="49768" x="5843588" y="966788"/>
          <p14:tracePt t="49784" x="5819775" y="966788"/>
          <p14:tracePt t="49799" x="5795963" y="966788"/>
          <p14:tracePt t="49815" x="5757863" y="957263"/>
          <p14:tracePt t="49856" x="5748338" y="957263"/>
          <p14:tracePt t="49880" x="5738813" y="957263"/>
          <p14:tracePt t="49898" x="5724525" y="957263"/>
          <p14:tracePt t="49900" x="5629275" y="962025"/>
          <p14:tracePt t="49973" x="5619750" y="962025"/>
          <p14:tracePt t="49982" x="5605463" y="966788"/>
          <p14:tracePt t="49999" x="5586413" y="971550"/>
          <p14:tracePt t="50015" x="5505450" y="1000125"/>
          <p14:tracePt t="50103" x="5391150" y="1066800"/>
          <p14:tracePt t="50155" x="5386388" y="1071563"/>
          <p14:tracePt t="50164" x="5376863" y="1081088"/>
          <p14:tracePt t="50180" x="5362575" y="1095375"/>
          <p14:tracePt t="50198" x="5348288" y="1123950"/>
          <p14:tracePt t="50214" x="5343525" y="1195388"/>
          <p14:tracePt t="50255" x="5343525" y="1209675"/>
          <p14:tracePt t="50263" x="5343525" y="1247775"/>
          <p14:tracePt t="50280" x="5343525" y="1276350"/>
          <p14:tracePt t="50297" x="5343525" y="1300163"/>
          <p14:tracePt t="50313" x="5343525" y="1352550"/>
          <p14:tracePt t="50353" x="5343525" y="1366838"/>
          <p14:tracePt t="50354" x="5343525" y="1376363"/>
          <p14:tracePt t="50363" x="5343525" y="1400175"/>
          <p14:tracePt t="50380" x="5348288" y="1419225"/>
          <p14:tracePt t="50397" x="5353050" y="1438275"/>
          <p14:tracePt t="50415" x="5376863" y="1519238"/>
          <p14:tracePt t="50487" x="5381625" y="1528763"/>
          <p14:tracePt t="50693" x="0" y="0"/>
        </p14:tracePtLst>
        <p14:tracePtLst>
          <p14:tracePt t="52701" x="7805738" y="1038225"/>
          <p14:tracePt t="52753" x="7800975" y="1038225"/>
          <p14:tracePt t="52763" x="7786688" y="1042988"/>
          <p14:tracePt t="52780" x="7772400" y="1047750"/>
          <p14:tracePt t="52796" x="7748588" y="1047750"/>
          <p14:tracePt t="52813" x="7724775" y="1052513"/>
          <p14:tracePt t="52863" x="7720013" y="1052513"/>
          <p14:tracePt t="52864" x="7691438" y="1052513"/>
          <p14:tracePt t="52897" x="7667625" y="1066800"/>
          <p14:tracePt t="52904" x="7558088" y="1081088"/>
          <p14:tracePt t="52999" x="7553325" y="1081088"/>
          <p14:tracePt t="53008" x="7543800" y="1090613"/>
          <p14:tracePt t="53109" x="7543800" y="1095375"/>
          <p14:tracePt t="53160" x="7524750" y="1114425"/>
          <p14:tracePt t="53170" x="7519988" y="1119188"/>
          <p14:tracePt t="53180" x="7500938" y="1133475"/>
          <p14:tracePt t="53197" x="7496175" y="1143000"/>
          <p14:tracePt t="53213" x="7491413" y="1166813"/>
          <p14:tracePt t="53264" x="7491413" y="1171575"/>
          <p14:tracePt t="53264" x="7491413" y="1190625"/>
          <p14:tracePt t="53280" x="7491413" y="1209675"/>
          <p14:tracePt t="53298" x="7491413" y="1233488"/>
          <p14:tracePt t="53313" x="7491413" y="1314450"/>
          <p14:tracePt t="53353" x="7491413" y="1333500"/>
          <p14:tracePt t="53363" x="7491413" y="1366838"/>
          <p14:tracePt t="53380" x="7491413" y="1400175"/>
          <p14:tracePt t="53397" x="7491413" y="1428750"/>
          <p14:tracePt t="53413" x="7491413" y="1485900"/>
          <p14:tracePt t="53453" x="7491413" y="1495425"/>
          <p14:tracePt t="53453" x="7491413" y="1509713"/>
          <p14:tracePt t="53464" x="7491413" y="1533525"/>
          <p14:tracePt t="53480" x="7491413" y="1562100"/>
          <p14:tracePt t="53497" x="7491413" y="1585913"/>
          <p14:tracePt t="53513" x="7491413" y="1643063"/>
          <p14:tracePt t="53554" x="7496175" y="1647825"/>
          <p14:tracePt t="53563" x="7500938" y="1652588"/>
          <p14:tracePt t="53601" x="7529513" y="1662113"/>
          <p14:tracePt t="53686" x="7586663" y="1662113"/>
          <p14:tracePt t="53697" x="7672388" y="1662113"/>
          <p14:tracePt t="53715" x="7953375" y="1685925"/>
          <p14:tracePt t="53771" x="7981950" y="1695450"/>
          <p14:tracePt t="53780" x="8034338" y="1709738"/>
          <p14:tracePt t="53798" x="8077200" y="1724025"/>
          <p14:tracePt t="53813" x="8191500" y="1771650"/>
          <p14:tracePt t="53869" x="8201025" y="1781175"/>
          <p14:tracePt t="53880" x="8215313" y="1790700"/>
          <p14:tracePt t="53898" x="8220075" y="1809750"/>
          <p14:tracePt t="53914" x="8281988" y="1962150"/>
          <p14:tracePt t="53987" x="8291513" y="1981200"/>
          <p14:tracePt t="53997" x="8301038" y="2014538"/>
          <p14:tracePt t="54014" x="8353425" y="2195513"/>
          <p14:tracePt t="54069" x="8372475" y="2247900"/>
          <p14:tracePt t="54080" x="8377238" y="2295525"/>
          <p14:tracePt t="54099" x="8382000" y="2333625"/>
          <p14:tracePt t="54115" x="8372475" y="2466975"/>
          <p14:tracePt t="54190" x="8367713" y="2471738"/>
          <p14:tracePt t="54197" x="8343900" y="2500313"/>
          <p14:tracePt t="54214" x="8258175" y="2547938"/>
          <p14:tracePt t="54214" x="8239125" y="2557463"/>
          <p14:tracePt t="54264" x="8220075" y="2571750"/>
          <p14:tracePt t="54265" x="8181975" y="2576513"/>
          <p14:tracePt t="54280" x="8139113" y="2581275"/>
          <p14:tracePt t="54297" x="8086725" y="2581275"/>
          <p14:tracePt t="54313" x="7891463" y="2581275"/>
          <p14:tracePt t="54353" x="7843838" y="2581275"/>
          <p14:tracePt t="54363" x="7767638" y="2571750"/>
          <p14:tracePt t="54380" x="7696200" y="2562225"/>
          <p14:tracePt t="54397" x="7643813" y="2552700"/>
          <p14:tracePt t="54413" x="7600950" y="2533650"/>
          <p14:tracePt t="54454" x="7581900" y="2533650"/>
          <p14:tracePt t="54464" x="7548563" y="2519363"/>
          <p14:tracePt t="54480" x="7491413" y="2505075"/>
          <p14:tracePt t="54497" x="7443788" y="2500313"/>
          <p14:tracePt t="54513" x="7367588" y="2486025"/>
          <p14:tracePt t="54545" x="7348538" y="2486025"/>
          <p14:tracePt t="54553" x="7339013" y="2486025"/>
          <p14:tracePt t="54564" x="7319963" y="2486025"/>
          <p14:tracePt t="54580" x="7300913" y="2486025"/>
          <p14:tracePt t="54904" x="0" y="0"/>
        </p14:tracePtLst>
        <p14:tracePtLst>
          <p14:tracePt t="65183" x="7848600" y="2900363"/>
          <p14:tracePt t="65308" x="7920038" y="2924175"/>
          <p14:tracePt t="65360" x="7943850" y="2938463"/>
          <p14:tracePt t="65376" x="7962900" y="2947988"/>
          <p14:tracePt t="65392" x="7977188" y="2962275"/>
          <p14:tracePt t="65400" x="8015288" y="2981325"/>
          <p14:tracePt t="65439" x="8020050" y="2986088"/>
          <p14:tracePt t="65448" x="8039100" y="2990850"/>
          <p14:tracePt t="65464" x="8053388" y="2995613"/>
          <p14:tracePt t="65502" x="8110538" y="3000375"/>
          <p14:tracePt t="65543" x="8120063" y="3000375"/>
          <p14:tracePt t="65552" x="8129588" y="3000375"/>
          <p14:tracePt t="65567" x="8143875" y="3000375"/>
          <p14:tracePt t="65583" x="8167688" y="3000375"/>
          <p14:tracePt t="65597" x="8186738" y="3000375"/>
          <p14:tracePt t="65613" x="8224838" y="3000375"/>
          <p14:tracePt t="65655" x="8239125" y="3000375"/>
          <p14:tracePt t="65655" x="8243888" y="3000375"/>
          <p14:tracePt t="65664" x="8262938" y="3000375"/>
          <p14:tracePt t="65680" x="8277225" y="3000375"/>
          <p14:tracePt t="65697" x="8296275" y="2995613"/>
          <p14:tracePt t="65713" x="8320088" y="2981325"/>
          <p14:tracePt t="65755" x="8324850" y="2981325"/>
          <p14:tracePt t="65763" x="8334375" y="2976563"/>
          <p14:tracePt t="65800" x="8343900" y="2967038"/>
          <p14:tracePt t="65848" x="8348663" y="2962275"/>
          <p14:tracePt t="65991" x="8343900" y="2962275"/>
          <p14:tracePt t="65992" x="8329613" y="2962275"/>
          <p14:tracePt t="66003" x="8258175" y="2962275"/>
          <p14:tracePt t="66037" x="8239125" y="2962275"/>
          <p14:tracePt t="66047" x="8215313" y="2952750"/>
          <p14:tracePt t="66064" x="8196263" y="2952750"/>
          <p14:tracePt t="66080" x="8186738" y="2952750"/>
          <p14:tracePt t="66097" x="8167688" y="2952750"/>
          <p14:tracePt t="66112" x="8091488" y="2952750"/>
          <p14:tracePt t="66154" x="8067675" y="2952750"/>
          <p14:tracePt t="66163" x="8029575" y="2952750"/>
          <p14:tracePt t="66180" x="7996238" y="2952750"/>
          <p14:tracePt t="66197" x="7958138" y="2952750"/>
          <p14:tracePt t="66214" x="7867650" y="2952750"/>
          <p14:tracePt t="66254" x="7839075" y="2952750"/>
          <p14:tracePt t="66254" x="7820025" y="2952750"/>
          <p14:tracePt t="66264" x="7777163" y="2952750"/>
          <p14:tracePt t="66280" x="7734300" y="2952750"/>
          <p14:tracePt t="66297" x="7681913" y="2952750"/>
          <p14:tracePt t="66315" x="7477125" y="2962275"/>
          <p14:tracePt t="66388" x="7448550" y="2962275"/>
          <p14:tracePt t="66397" x="7391400" y="2967038"/>
          <p14:tracePt t="66414" x="7267575" y="2967038"/>
          <p14:tracePt t="66455" x="7219950" y="2967038"/>
          <p14:tracePt t="66465" x="7172325" y="2967038"/>
          <p14:tracePt t="66481" x="7134225" y="2967038"/>
          <p14:tracePt t="66500" x="6938963" y="2952750"/>
          <p14:tracePt t="66570" x="6924675" y="2947988"/>
          <p14:tracePt t="66580" x="6896100" y="2947988"/>
          <p14:tracePt t="66597" x="6867525" y="2947988"/>
          <p14:tracePt t="66615" x="6686550" y="2947988"/>
          <p14:tracePt t="66675" x="6653213" y="2962275"/>
          <p14:tracePt t="66680" x="6581775" y="2971800"/>
          <p14:tracePt t="66697" x="6500813" y="2990850"/>
          <p14:tracePt t="66713" x="6334125" y="3024188"/>
          <p14:tracePt t="66753" x="6310313" y="3028950"/>
          <p14:tracePt t="66763" x="6267450" y="3033713"/>
          <p14:tracePt t="66780" x="6234113" y="3043238"/>
          <p14:tracePt t="66797" x="6181725" y="3062288"/>
          <p14:tracePt t="66813" x="6057900" y="3100388"/>
          <p14:tracePt t="66854" x="6024563" y="3124200"/>
          <p14:tracePt t="66863" x="5962650" y="3148013"/>
          <p14:tracePt t="66880" x="5929313" y="3176588"/>
          <p14:tracePt t="66897" x="5891213" y="3195638"/>
          <p14:tracePt t="66915" x="5795963" y="3243263"/>
          <p14:tracePt t="66915" x="5791200" y="3248025"/>
          <p14:tracePt t="66976" x="5781675" y="3262313"/>
          <p14:tracePt t="66987" x="5762625" y="3267075"/>
          <p14:tracePt t="66997" x="5743575" y="3281363"/>
          <p14:tracePt t="67013" x="5676900" y="3324225"/>
          <p14:tracePt t="67054" x="5662613" y="3333750"/>
          <p14:tracePt t="67063" x="5629275" y="3362325"/>
          <p14:tracePt t="67080" x="5605463" y="3371850"/>
          <p14:tracePt t="67098" x="5586413" y="3390900"/>
          <p14:tracePt t="67115" x="5524500" y="3438525"/>
          <p14:tracePt t="67180" x="5519738" y="3443288"/>
          <p14:tracePt t="67180" x="5495925" y="3467100"/>
          <p14:tracePt t="67197" x="5481638" y="3481388"/>
          <p14:tracePt t="67215" x="5405438" y="3538538"/>
          <p14:tracePt t="67881" x="5405438" y="3533775"/>
          <p14:tracePt t="67897" x="5405438" y="3524250"/>
          <p14:tracePt t="67905" x="5424488" y="3500438"/>
          <p14:tracePt t="67968" x="5429250" y="3495675"/>
          <p14:tracePt t="67984" x="5434013" y="3490913"/>
          <p14:tracePt t="68006" x="5472113" y="3452813"/>
          <p14:tracePt t="68006" x="5476875" y="3448050"/>
          <p14:tracePt t="68098" x="5481638" y="3443288"/>
          <p14:tracePt t="68099" x="5491163" y="3433763"/>
          <p14:tracePt t="68115" x="5534025" y="3414713"/>
          <p14:tracePt t="68164" x="5538788" y="3405188"/>
          <p14:tracePt t="68164" x="5557838" y="3400425"/>
          <p14:tracePt t="68184" x="5576888" y="3395663"/>
          <p14:tracePt t="68199" x="5591175" y="3386138"/>
          <p14:tracePt t="68216" x="5653088" y="3362325"/>
          <p14:tracePt t="68288" x="5657850" y="3362325"/>
          <p14:tracePt t="68297" x="5667375" y="3362325"/>
          <p14:tracePt t="68315" x="5695950" y="3362325"/>
          <p14:tracePt t="68364" x="5705475" y="3352800"/>
          <p14:tracePt t="68365" x="5719763" y="3348038"/>
          <p14:tracePt t="68383" x="5738813" y="3343275"/>
          <p14:tracePt t="68416" x="5743575" y="3338513"/>
          <p14:tracePt t="68501" x="5743575" y="3333750"/>
          <p14:tracePt t="68569" x="5738813" y="3328988"/>
          <p14:tracePt t="68600" x="5734050" y="3300413"/>
          <p14:tracePt t="68649" x="5734050" y="3295650"/>
          <p14:tracePt t="68649" x="5734050" y="3281363"/>
          <p14:tracePt t="68665" x="5734050" y="3271838"/>
          <p14:tracePt t="68681" x="5734050" y="3262313"/>
          <p14:tracePt t="68698" x="5738813" y="3248025"/>
          <p14:tracePt t="68715" x="5772150" y="3243263"/>
          <p14:tracePt t="68755" x="5776913" y="3238500"/>
          <p14:tracePt t="68764" x="5786438" y="3238500"/>
          <p14:tracePt t="68781" x="5791200" y="3238500"/>
          <p14:tracePt t="68799" x="5800725" y="3233738"/>
          <p14:tracePt t="68814" x="5824538" y="3228975"/>
          <p14:tracePt t="68855" x="5829300" y="3228975"/>
          <p14:tracePt t="68900" x="5843588" y="3228975"/>
          <p14:tracePt t="69158" x="5848350" y="3228975"/>
          <p14:tracePt t="69161" x="5867400" y="3224213"/>
          <p14:tracePt t="69181" x="5876925" y="3224213"/>
          <p14:tracePt t="69181" x="5905500" y="3219450"/>
          <p14:tracePt t="69198" x="5948363" y="3219450"/>
          <p14:tracePt t="69213" x="6015038" y="3219450"/>
          <p14:tracePt t="69609" x="6091238" y="3257550"/>
          <p14:tracePt t="69688" x="6096000" y="3262313"/>
          <p14:tracePt t="69715" x="6105525" y="3276600"/>
          <p14:tracePt t="69808" x="6115050" y="3300413"/>
          <p14:tracePt t="69840" x="6115050" y="3309938"/>
          <p14:tracePt t="69847" x="6115050" y="3314700"/>
          <p14:tracePt t="69847" x="6115050" y="3324225"/>
          <p14:tracePt t="69896" x="6115050" y="3328988"/>
          <p14:tracePt t="70281" x="6115050" y="3333750"/>
          <p14:tracePt t="70297" x="6119813" y="3338513"/>
          <p14:tracePt t="70305" x="6143625" y="3371850"/>
          <p14:tracePt t="70305" x="6153150" y="3371850"/>
          <p14:tracePt t="70345" x="6172200" y="3381375"/>
          <p14:tracePt t="70369" x="6186488" y="3386138"/>
          <p14:tracePt t="70381" x="6196013" y="3390900"/>
          <p14:tracePt t="70382" x="6215063" y="3390900"/>
          <p14:tracePt t="70397" x="6234113" y="3395663"/>
          <p14:tracePt t="70414" x="6243638" y="3395663"/>
          <p14:tracePt t="70445" x="6248400" y="3395663"/>
          <p14:tracePt t="70702" x="6253163" y="3395663"/>
          <p14:tracePt t="70739" x="6267450" y="3395663"/>
          <p14:tracePt t="70748" x="6286500" y="3395663"/>
          <p14:tracePt t="70764" x="6315075" y="3395663"/>
          <p14:tracePt t="70782" x="6324600" y="3395663"/>
          <p14:tracePt t="70797" x="6338888" y="3395663"/>
          <p14:tracePt t="70814" x="6376988" y="3395663"/>
          <p14:tracePt t="70864" x="6391275" y="3395663"/>
          <p14:tracePt t="70865" x="6400800" y="3395663"/>
          <p14:tracePt t="70882" x="6424613" y="3395663"/>
          <p14:tracePt t="70898" x="6434138" y="3395663"/>
          <p14:tracePt t="70914" x="6472238" y="3386138"/>
          <p14:tracePt t="70968" x="6477000" y="3386138"/>
          <p14:tracePt t="70985" x="6481763" y="3381375"/>
          <p14:tracePt t="70992" x="6486525" y="3381375"/>
          <p14:tracePt t="71000" x="6515100" y="3381375"/>
          <p14:tracePt t="71038" x="6529388" y="3376613"/>
          <p14:tracePt t="71047" x="6534150" y="3376613"/>
          <p14:tracePt t="71065" x="6553200" y="3376613"/>
          <p14:tracePt t="71082" x="6577013" y="3371850"/>
          <p14:tracePt t="71098" x="6605588" y="3367088"/>
          <p14:tracePt t="71115" x="6643688" y="3352800"/>
          <p14:tracePt t="71169" x="6662738" y="3352800"/>
          <p14:tracePt t="71173" x="6667500" y="3348038"/>
          <p14:tracePt t="71181" x="6681788" y="3348038"/>
          <p14:tracePt t="71198" x="6691313" y="3343275"/>
          <p14:tracePt t="71361" x="6696075" y="3338513"/>
          <p14:tracePt t="71369" x="6696075" y="3333750"/>
          <p14:tracePt t="71372" x="6700838" y="3328988"/>
          <p14:tracePt t="71381" x="6715125" y="3319463"/>
          <p14:tracePt t="71398" x="6734175" y="3305175"/>
          <p14:tracePt t="71415" x="6815138" y="3290888"/>
          <p14:tracePt t="71455" x="6838950" y="3290888"/>
          <p14:tracePt t="71464" x="6934200" y="3271838"/>
          <p14:tracePt t="71483" x="7015163" y="3267075"/>
          <p14:tracePt t="71498" x="7081838" y="3248025"/>
          <p14:tracePt t="71515" x="7243763" y="3228975"/>
          <p14:tracePt t="71580" x="7272338" y="3224213"/>
          <p14:tracePt t="71581" x="7334250" y="3219450"/>
          <p14:tracePt t="71598" x="7396163" y="3200400"/>
          <p14:tracePt t="71615" x="7524750" y="3190875"/>
          <p14:tracePt t="71664" x="7562850" y="3176588"/>
          <p14:tracePt t="71664" x="7591425" y="3167063"/>
          <p14:tracePt t="71682" x="7643813" y="3148013"/>
          <p14:tracePt t="71699" x="7681913" y="3143250"/>
          <p14:tracePt t="71716" x="7829550" y="3114675"/>
          <p14:tracePt t="71786" x="7848600" y="3105150"/>
          <p14:tracePt t="71787" x="7877175" y="3095625"/>
          <p14:tracePt t="71798" x="7896225" y="3090863"/>
          <p14:tracePt t="71815" x="7929563" y="3086100"/>
          <p14:tracePt t="71815" x="7934325" y="3081338"/>
          <p14:tracePt t="72161" x="7948613" y="3081338"/>
          <p14:tracePt t="72162" x="7962900" y="3081338"/>
          <p14:tracePt t="72171" x="7972425" y="3081338"/>
          <p14:tracePt t="72181" x="7986713" y="3081338"/>
          <p14:tracePt t="72199" x="7996238" y="3081338"/>
          <p14:tracePt t="72401" x="8062913" y="3043238"/>
          <p14:tracePt t="72464" x="8067675" y="3038475"/>
          <p14:tracePt t="72465" x="8072438" y="3033713"/>
          <p14:tracePt t="72481" x="8086725" y="3019425"/>
          <p14:tracePt t="72498" x="8091488" y="3014663"/>
          <p14:tracePt t="72514" x="8115300" y="2990850"/>
          <p14:tracePt t="72554" x="8120063" y="2986088"/>
          <p14:tracePt t="72593" x="8124825" y="2981325"/>
          <p14:tracePt t="72603" x="8139113" y="2967038"/>
          <p14:tracePt t="72649" x="8143875" y="2962275"/>
          <p14:tracePt t="73010" x="8143875" y="2952750"/>
          <p14:tracePt t="73048" x="8139113" y="2952750"/>
          <p14:tracePt t="73049" x="8115300" y="2962275"/>
          <p14:tracePt t="73065" x="8101013" y="2967038"/>
          <p14:tracePt t="73081" x="8086725" y="2967038"/>
          <p14:tracePt t="73098" x="8081963" y="2971800"/>
          <p14:tracePt t="73114" x="8053388" y="2971800"/>
          <p14:tracePt t="73145" x="8048625" y="2971800"/>
          <p14:tracePt t="73168" x="8039100" y="2971800"/>
          <p14:tracePt t="73361" x="8034338" y="2971800"/>
          <p14:tracePt t="73512" x="8034338" y="2962275"/>
          <p14:tracePt t="73555" x="8039100" y="2947988"/>
          <p14:tracePt t="73564" x="8043863" y="2938463"/>
          <p14:tracePt t="73581" x="8048625" y="2933700"/>
          <p14:tracePt t="73598" x="8053388" y="2928938"/>
          <p14:tracePt t="73614" x="8077200" y="2914650"/>
          <p14:tracePt t="73655" x="8081963" y="2914650"/>
          <p14:tracePt t="73664" x="8091488" y="2905125"/>
          <p14:tracePt t="74048" x="8115300" y="2905125"/>
          <p14:tracePt t="74056" x="8129588" y="2900363"/>
          <p14:tracePt t="74065" x="8148638" y="2895600"/>
          <p14:tracePt t="74073" x="8191500" y="2886075"/>
          <p14:tracePt t="74081" x="8224838" y="2886075"/>
          <p14:tracePt t="74097" x="8239125" y="2886075"/>
          <p14:tracePt t="74115" x="8272463" y="2886075"/>
          <p14:tracePt t="74164" x="8277225" y="2886075"/>
          <p14:tracePt t="74165" x="8296275" y="2886075"/>
          <p14:tracePt t="74181" x="8310563" y="2886075"/>
          <p14:tracePt t="74198" x="8320088" y="2886075"/>
          <p14:tracePt t="74215" x="8343900" y="2886075"/>
          <p14:tracePt t="74254" x="8372475" y="2886075"/>
          <p14:tracePt t="74265" x="8391525" y="2886075"/>
          <p14:tracePt t="74281" x="8420100" y="2890838"/>
          <p14:tracePt t="74298" x="8439150" y="2895600"/>
          <p14:tracePt t="74314" x="8462963" y="2895600"/>
          <p14:tracePt t="74368" x="8472488" y="2895600"/>
          <p14:tracePt t="74393" x="8477250" y="2895600"/>
          <p14:tracePt t="77011" x="8472488" y="2895600"/>
          <p14:tracePt t="77048" x="8448675" y="2895600"/>
          <p14:tracePt t="77049" x="8434388" y="2895600"/>
          <p14:tracePt t="77064" x="8420100" y="2909888"/>
          <p14:tracePt t="77305" x="8320088" y="2914650"/>
          <p14:tracePt t="77355" x="8301038" y="2914650"/>
          <p14:tracePt t="77364" x="8286750" y="2914650"/>
          <p14:tracePt t="77381" x="8272463" y="2914650"/>
          <p14:tracePt t="77398" x="8258175" y="2919413"/>
          <p14:tracePt t="77415" x="8205788" y="2924175"/>
          <p14:tracePt t="77455" x="8186738" y="2924175"/>
          <p14:tracePt t="77464" x="8129588" y="2924175"/>
          <p14:tracePt t="77482" x="8091488" y="2924175"/>
          <p14:tracePt t="77498" x="8058150" y="2924175"/>
          <p14:tracePt t="77514" x="7996238" y="2938463"/>
          <p14:tracePt t="77554" x="7981950" y="2938463"/>
          <p14:tracePt t="77564" x="7958138" y="2943225"/>
          <p14:tracePt t="77581" x="7953375" y="2943225"/>
          <p14:tracePt t="77600" x="7905750" y="2947988"/>
          <p14:tracePt t="77661" x="7900988" y="2947988"/>
          <p14:tracePt t="77682" x="7872413" y="2962275"/>
          <p14:tracePt t="77683" x="7848600" y="2967038"/>
          <p14:tracePt t="77698" x="7829550" y="2971800"/>
          <p14:tracePt t="77714" x="7758113" y="2976563"/>
          <p14:tracePt t="77755" x="7748588" y="2976563"/>
          <p14:tracePt t="77764" x="7724775" y="2986088"/>
          <p14:tracePt t="77783" x="7720013" y="2986088"/>
          <p14:tracePt t="77798" x="7705725" y="2986088"/>
          <p14:tracePt t="77815" x="7667625" y="2990850"/>
          <p14:tracePt t="77864" x="7639050" y="2995613"/>
          <p14:tracePt t="77865" x="7591425" y="3000375"/>
          <p14:tracePt t="77882" x="7553325" y="3000375"/>
          <p14:tracePt t="77898" x="7524750" y="3014663"/>
          <p14:tracePt t="77915" x="7453313" y="3024188"/>
          <p14:tracePt t="77955" x="7448550" y="3024188"/>
          <p14:tracePt t="77964" x="7429500" y="3024188"/>
          <p14:tracePt t="77964" x="7419975" y="3024188"/>
          <p14:tracePt t="77987" x="7400925" y="3028950"/>
          <p14:tracePt t="78002" x="7377113" y="3028950"/>
          <p14:tracePt t="78600" x="7381875" y="3028950"/>
          <p14:tracePt t="78753" x="7391400" y="3028950"/>
          <p14:tracePt t="78785" x="7396163" y="3028950"/>
          <p14:tracePt t="78849" x="7400925" y="3028950"/>
          <p14:tracePt t="78880" x="7405688" y="3028950"/>
          <p14:tracePt t="78895" x="7419975" y="3028950"/>
          <p14:tracePt t="78984" x="7424738" y="3028950"/>
          <p14:tracePt t="79307" x="7443788" y="3028950"/>
          <p14:tracePt t="79361" x="7448550" y="3028950"/>
          <p14:tracePt t="80081" x="7453313" y="3028950"/>
          <p14:tracePt t="80112" x="7472363" y="3028950"/>
          <p14:tracePt t="80177" x="7477125" y="3028950"/>
          <p14:tracePt t="80657" x="7481888" y="3028950"/>
          <p14:tracePt t="80665" x="7481888" y="3033713"/>
          <p14:tracePt t="80673" x="7481888" y="3038475"/>
          <p14:tracePt t="80905" x="7424738" y="3071813"/>
          <p14:tracePt t="80938" x="7400925" y="3076575"/>
          <p14:tracePt t="80948" x="7367588" y="3095625"/>
          <p14:tracePt t="80964" x="7319963" y="3100388"/>
          <p14:tracePt t="80982" x="7239000" y="3119438"/>
          <p14:tracePt t="80998" x="7158038" y="3128963"/>
          <p14:tracePt t="81014" x="6986588" y="3143250"/>
          <p14:tracePt t="81055" x="6972300" y="3143250"/>
          <p14:tracePt t="81064" x="6943725" y="3148013"/>
          <p14:tracePt t="81082" x="6929438" y="3148013"/>
          <p14:tracePt t="81098" x="6924675" y="3148013"/>
          <p14:tracePt t="81114" x="6896100" y="3157538"/>
          <p14:tracePt t="81169" x="6891338" y="3157538"/>
          <p14:tracePt t="81173" x="6881813" y="3162300"/>
          <p14:tracePt t="81200" x="6867525" y="3171825"/>
          <p14:tracePt t="81503" x="6858000" y="3195638"/>
          <p14:tracePt t="81539" x="6858000" y="3200400"/>
          <p14:tracePt t="81548" x="6848475" y="3214688"/>
          <p14:tracePt t="81565" x="6848475" y="3219450"/>
          <p14:tracePt t="81581" x="6843713" y="3228975"/>
          <p14:tracePt t="82408" x="6962775" y="3233738"/>
          <p14:tracePt t="82455" x="7000875" y="3233738"/>
          <p14:tracePt t="82465" x="7029450" y="3233738"/>
          <p14:tracePt t="82481" x="7048500" y="3233738"/>
          <p14:tracePt t="83984" x="7053263" y="3238500"/>
          <p14:tracePt t="83992" x="7053263" y="3243263"/>
          <p14:tracePt t="84010" x="7053263" y="3257550"/>
          <p14:tracePt t="84072" x="7048500" y="3262313"/>
          <p14:tracePt t="84096" x="7043738" y="3271838"/>
          <p14:tracePt t="84473" x="7038975" y="3276600"/>
          <p14:tracePt t="84481" x="7034213" y="3276600"/>
          <p14:tracePt t="84489" x="7024688" y="3276600"/>
          <p14:tracePt t="84497" x="6986588" y="3276600"/>
          <p14:tracePt t="84505" x="6958013" y="3276600"/>
          <p14:tracePt t="84538" x="6948488" y="3276600"/>
          <p14:tracePt t="84548" x="6943725" y="3276600"/>
          <p14:tracePt t="84564" x="6929438" y="3276600"/>
          <p14:tracePt t="84581" x="6900863" y="3276600"/>
          <p14:tracePt t="84598" x="6891338" y="3276600"/>
          <p14:tracePt t="84615" x="6853238" y="3276600"/>
          <p14:tracePt t="84952" x="6848475" y="3281363"/>
          <p14:tracePt t="87361" x="6848475" y="3276600"/>
          <p14:tracePt t="87385" x="6853238" y="3271838"/>
          <p14:tracePt t="87401" x="6872288" y="3267075"/>
          <p14:tracePt t="87793" x="6877050" y="3262313"/>
          <p14:tracePt t="87800" x="6915150" y="3238500"/>
          <p14:tracePt t="87838" x="6919913" y="3238500"/>
          <p14:tracePt t="87847" x="6924675" y="3238500"/>
          <p14:tracePt t="87864" x="6943725" y="3238500"/>
          <p14:tracePt t="87882" x="6953250" y="3228975"/>
          <p14:tracePt t="87897" x="6962775" y="3224213"/>
          <p14:tracePt t="87914" x="6972300" y="3224213"/>
          <p14:tracePt t="87977" x="6977063" y="3224213"/>
          <p14:tracePt t="88004" x="6986588" y="3224213"/>
          <p14:tracePt t="88055" x="6996113" y="3224213"/>
          <p14:tracePt t="88096" x="7000875" y="3224213"/>
          <p14:tracePt t="88102" x="7048500" y="3219450"/>
          <p14:tracePt t="88147" x="7067550" y="3219450"/>
          <p14:tracePt t="88148" x="7100888" y="3214688"/>
          <p14:tracePt t="88165" x="7134225" y="3214688"/>
          <p14:tracePt t="88181" x="7172325" y="3214688"/>
          <p14:tracePt t="88197" x="7186613" y="3214688"/>
          <p14:tracePt t="88216" x="7196138" y="3214688"/>
          <p14:tracePt t="88302" x="7200900" y="3219450"/>
          <p14:tracePt t="88354" x="7200900" y="3224213"/>
          <p14:tracePt t="88364" x="7200900" y="3233738"/>
          <p14:tracePt t="88365" x="7177088" y="3262313"/>
          <p14:tracePt t="88381" x="7148513" y="3286125"/>
          <p14:tracePt t="88397" x="7124700" y="3314700"/>
          <p14:tracePt t="88414" x="7072313" y="3362325"/>
          <p14:tracePt t="88454" x="7067550" y="3362325"/>
          <p14:tracePt t="88464" x="7053263" y="3367088"/>
          <p14:tracePt t="88482" x="7043738" y="3371850"/>
          <p14:tracePt t="88498" x="7029450" y="3376613"/>
          <p14:tracePt t="88514" x="7000875" y="3390900"/>
          <p14:tracePt t="88555" x="6996113" y="3390900"/>
          <p14:tracePt t="88564" x="6977063" y="3400425"/>
          <p14:tracePt t="88581" x="6967538" y="3414713"/>
          <p14:tracePt t="88599" x="6948488" y="3419475"/>
          <p14:tracePt t="88614" x="6896100" y="3443288"/>
          <p14:tracePt t="88654" x="6877050" y="3467100"/>
          <p14:tracePt t="88665" x="6853238" y="3476625"/>
          <p14:tracePt t="88681" x="6834188" y="3490913"/>
          <p14:tracePt t="88698" x="6805613" y="3514725"/>
          <p14:tracePt t="88714" x="6748463" y="3567113"/>
          <p14:tracePt t="88755" x="6738938" y="3571875"/>
          <p14:tracePt t="88764" x="6724650" y="3581400"/>
          <p14:tracePt t="88781" x="6705600" y="3590925"/>
          <p14:tracePt t="88798" x="6696075" y="3595688"/>
          <p14:tracePt t="88814" x="6638925" y="3624263"/>
          <p14:tracePt t="88854" x="6610350" y="3633788"/>
          <p14:tracePt t="88865" x="6581775" y="3648075"/>
          <p14:tracePt t="88882" x="6567488" y="3657600"/>
          <p14:tracePt t="88899" x="6553200" y="3662363"/>
          <p14:tracePt t="88915" x="6524625" y="3676650"/>
          <p14:tracePt t="88915" x="6510338" y="3676650"/>
          <p14:tracePt t="88961" x="6500813" y="3681413"/>
          <p14:tracePt t="88969" x="6496050" y="3681413"/>
          <p14:tracePt t="88981" x="6472238" y="3686175"/>
          <p14:tracePt t="88998" x="6448425" y="3690938"/>
          <p14:tracePt t="89014" x="6396038" y="3714750"/>
          <p14:tracePt t="89087" x="6381750" y="3724275"/>
          <p14:tracePt t="89098" x="6372225" y="3729038"/>
          <p14:tracePt t="89115" x="6338888" y="3738563"/>
          <p14:tracePt t="89185" x="6334125" y="3743325"/>
          <p14:tracePt t="89192" x="6329363" y="3748088"/>
          <p14:tracePt t="89214" x="6324600" y="3757613"/>
          <p14:tracePt t="89273" x="6319838" y="3762375"/>
          <p14:tracePt t="90072" x="6329363" y="3752850"/>
          <p14:tracePt t="90080" x="6343650" y="3748088"/>
          <p14:tracePt t="90088" x="6376988" y="3733800"/>
          <p14:tracePt t="90097" x="6386513" y="3724275"/>
          <p14:tracePt t="90114" x="6434138" y="3681413"/>
          <p14:tracePt t="90155" x="6448425" y="3671888"/>
          <p14:tracePt t="90164" x="6462713" y="3662363"/>
          <p14:tracePt t="90181" x="6481763" y="3638550"/>
          <p14:tracePt t="90198" x="6500813" y="3619500"/>
          <p14:tracePt t="90215" x="6553200" y="3581400"/>
          <p14:tracePt t="90255" x="6572250" y="3567113"/>
          <p14:tracePt t="90264" x="6615113" y="3548063"/>
          <p14:tracePt t="90282" x="6638925" y="3533775"/>
          <p14:tracePt t="90298" x="6672263" y="3514725"/>
          <p14:tracePt t="90315" x="6753225" y="3467100"/>
          <p14:tracePt t="90364" x="6762750" y="3462338"/>
          <p14:tracePt t="90365" x="6786563" y="3448050"/>
          <p14:tracePt t="90381" x="6805613" y="3433763"/>
          <p14:tracePt t="90398" x="6824663" y="3429000"/>
          <p14:tracePt t="90415" x="6905625" y="3376613"/>
          <p14:tracePt t="90473" x="6934200" y="3367088"/>
          <p14:tracePt t="90482" x="6948488" y="3352800"/>
          <p14:tracePt t="90498" x="6962775" y="3348038"/>
          <p14:tracePt t="90514" x="7005638" y="3324225"/>
          <p14:tracePt t="90555" x="7019925" y="3319463"/>
          <p14:tracePt t="90564" x="7038975" y="3305175"/>
          <p14:tracePt t="90581" x="7053263" y="3300413"/>
          <p14:tracePt t="90598" x="7081838" y="3290888"/>
          <p14:tracePt t="90614" x="7119938" y="3276600"/>
          <p14:tracePt t="90664" x="7129463" y="3271838"/>
          <p14:tracePt t="91374" x="0" y="0"/>
        </p14:tracePtLst>
        <p14:tracePtLst>
          <p14:tracePt t="95800" x="2147888" y="3095625"/>
          <p14:tracePt t="95849" x="2152650" y="3095625"/>
          <p14:tracePt t="95865" x="2157413" y="3095625"/>
          <p14:tracePt t="95907" x="2195513" y="3090863"/>
          <p14:tracePt t="95988" x="2209800" y="3076575"/>
          <p14:tracePt t="96001" x="2262188" y="3014663"/>
          <p14:tracePt t="96057" x="2271713" y="3005138"/>
          <p14:tracePt t="96073" x="2281238" y="2986088"/>
          <p14:tracePt t="96081" x="2281238" y="2981325"/>
          <p14:tracePt t="96098" x="2290763" y="2962275"/>
          <p14:tracePt t="96121" x="2295525" y="2914650"/>
          <p14:tracePt t="96161" x="2300288" y="2890838"/>
          <p14:tracePt t="96177" x="2300288" y="2881313"/>
          <p14:tracePt t="96193" x="2300288" y="2876550"/>
          <p14:tracePt t="96201" x="2300288" y="2847975"/>
          <p14:tracePt t="96241" x="2300288" y="2838450"/>
          <p14:tracePt t="96249" x="2290763" y="2828925"/>
          <p14:tracePt t="96265" x="2233613" y="2800350"/>
          <p14:tracePt t="96282" x="2162175" y="2795588"/>
          <p14:tracePt t="96297" x="2100263" y="2790825"/>
          <p14:tracePt t="96314" x="1933575" y="2781300"/>
          <p14:tracePt t="96353" x="1900238" y="2776538"/>
          <p14:tracePt t="96364" x="1862138" y="2776538"/>
          <p14:tracePt t="96383" x="1814513" y="2776538"/>
          <p14:tracePt t="96398" x="1766888" y="2776538"/>
          <p14:tracePt t="96416" x="1562100" y="2767013"/>
          <p14:tracePt t="96416" x="1547813" y="2767013"/>
          <p14:tracePt t="96489" x="1519238" y="2767013"/>
          <p14:tracePt t="96498" x="1476375" y="2767013"/>
          <p14:tracePt t="96514" x="1328738" y="2743200"/>
          <p14:tracePt t="96556" x="1295400" y="2738438"/>
          <p14:tracePt t="96563" x="1233488" y="2724150"/>
          <p14:tracePt t="96581" x="1181100" y="2714625"/>
          <p14:tracePt t="96598" x="1128713" y="2700338"/>
          <p14:tracePt t="96598" x="1100138" y="2695575"/>
          <p14:tracePt t="96618" x="966788" y="2671763"/>
          <p14:tracePt t="96681" x="933450" y="2667000"/>
          <p14:tracePt t="96682" x="900113" y="2662238"/>
          <p14:tracePt t="96697" x="862013" y="2647950"/>
          <p14:tracePt t="96715" x="757238" y="2633663"/>
          <p14:tracePt t="96756" x="738188" y="2633663"/>
          <p14:tracePt t="96764" x="700088" y="2624138"/>
          <p14:tracePt t="96782" x="661988" y="2619375"/>
          <p14:tracePt t="96797" x="633413" y="2619375"/>
          <p14:tracePt t="96815" x="533400" y="2619375"/>
          <p14:tracePt t="96864" x="500063" y="2619375"/>
          <p14:tracePt t="96865" x="466725" y="2619375"/>
          <p14:tracePt t="96881" x="447675" y="2619375"/>
          <p14:tracePt t="96898" x="419100" y="2624138"/>
          <p14:tracePt t="96914" x="347663" y="2657475"/>
          <p14:tracePt t="96955" x="338138" y="2662238"/>
          <p14:tracePt t="96964" x="314325" y="2681288"/>
          <p14:tracePt t="96983" x="290513" y="2695575"/>
          <p14:tracePt t="96999" x="266700" y="2719388"/>
          <p14:tracePt t="97016" x="228600" y="2814638"/>
          <p14:tracePt t="97087" x="228600" y="2828925"/>
          <p14:tracePt t="97087" x="214313" y="2847975"/>
          <p14:tracePt t="97098" x="214313" y="2862263"/>
          <p14:tracePt t="97115" x="214313" y="2900363"/>
          <p14:tracePt t="97164" x="214313" y="2914650"/>
          <p14:tracePt t="97165" x="214313" y="2919413"/>
          <p14:tracePt t="97181" x="214313" y="2933700"/>
          <p14:tracePt t="97198" x="214313" y="2938463"/>
          <p14:tracePt t="97214" x="228600" y="2967038"/>
          <p14:tracePt t="97256" x="233363" y="2971800"/>
          <p14:tracePt t="97264" x="242888" y="2981325"/>
          <p14:tracePt t="97300" x="247650" y="2990850"/>
          <p14:tracePt t="97400" x="257175" y="2990850"/>
          <p14:tracePt t="97437" x="261938" y="2990850"/>
          <p14:tracePt t="97448" x="266700" y="2990850"/>
          <p14:tracePt t="97464" x="290513" y="2995613"/>
          <p14:tracePt t="97561" x="295275" y="2995613"/>
          <p14:tracePt t="97577" x="300038" y="2995613"/>
          <p14:tracePt t="97585" x="309563" y="2995613"/>
          <p14:tracePt t="97598" x="314325" y="3000375"/>
          <p14:tracePt t="97601" x="347663" y="3019425"/>
          <p14:tracePt t="97681" x="352425" y="3024188"/>
          <p14:tracePt t="97682" x="366713" y="3024188"/>
          <p14:tracePt t="97699" x="390525" y="3028950"/>
          <p14:tracePt t="97715" x="457200" y="3048000"/>
          <p14:tracePt t="97755" x="476250" y="3048000"/>
          <p14:tracePt t="97764" x="500063" y="3057525"/>
          <p14:tracePt t="97781" x="533400" y="3067050"/>
          <p14:tracePt t="97798" x="566738" y="3076575"/>
          <p14:tracePt t="97814" x="633413" y="3086100"/>
          <p14:tracePt t="97855" x="638175" y="3090863"/>
          <p14:tracePt t="97864" x="666750" y="3090863"/>
          <p14:tracePt t="97882" x="704850" y="3095625"/>
          <p14:tracePt t="97900" x="871538" y="3124200"/>
          <p14:tracePt t="97900" x="895350" y="3124200"/>
          <p14:tracePt t="97961" x="914400" y="3128963"/>
          <p14:tracePt t="97969" x="942975" y="3128963"/>
          <p14:tracePt t="97981" x="985838" y="3128963"/>
          <p14:tracePt t="97998" x="1038225" y="3128963"/>
          <p14:tracePt t="98014" x="1223963" y="3128963"/>
          <p14:tracePt t="98060" x="1257300" y="3133725"/>
          <p14:tracePt t="98070" x="1309688" y="3143250"/>
          <p14:tracePt t="98081" x="1352550" y="3143250"/>
          <p14:tracePt t="98098" x="1400175" y="3143250"/>
          <p14:tracePt t="98115" x="1604963" y="3148013"/>
          <p14:tracePt t="98172" x="1614488" y="3148013"/>
          <p14:tracePt t="98181" x="1652588" y="3148013"/>
          <p14:tracePt t="98199" x="1671638" y="3148013"/>
          <p14:tracePt t="98215" x="1743075" y="3148013"/>
          <p14:tracePt t="98262" x="1771650" y="3148013"/>
          <p14:tracePt t="98270" x="1800225" y="3148013"/>
          <p14:tracePt t="98281" x="1828800" y="3148013"/>
          <p14:tracePt t="98299" x="1847850" y="3148013"/>
          <p14:tracePt t="98315" x="1947863" y="3148013"/>
          <p14:tracePt t="98388" x="1957388" y="3143250"/>
          <p14:tracePt t="98398" x="1981200" y="3143250"/>
          <p14:tracePt t="98415" x="2076450" y="3124200"/>
          <p14:tracePt t="98415" x="2081213" y="3119438"/>
          <p14:tracePt t="98504" x="2119313" y="3090863"/>
          <p14:tracePt t="98538" x="2124075" y="3086100"/>
          <p14:tracePt t="98547" x="2133600" y="3081338"/>
          <p14:tracePt t="98565" x="2138363" y="3076575"/>
          <p14:tracePt t="98703" x="2138363" y="3071813"/>
          <p14:tracePt t="98760" x="2138363" y="3067050"/>
          <p14:tracePt t="98793" x="2138363" y="3062288"/>
          <p14:tracePt t="98802" x="2133600" y="3052763"/>
          <p14:tracePt t="98889" x="2128838" y="3043238"/>
          <p14:tracePt t="98896" x="2119313" y="3038475"/>
          <p14:tracePt t="98904" x="2100263" y="3005138"/>
          <p14:tracePt t="98941" x="2095500" y="2995613"/>
          <p14:tracePt t="98947" x="2081213" y="2976563"/>
          <p14:tracePt t="98964" x="2057400" y="2952750"/>
          <p14:tracePt t="98981" x="2028825" y="2933700"/>
          <p14:tracePt t="98998" x="1976438" y="2919413"/>
          <p14:tracePt t="99014" x="1838325" y="2895600"/>
          <p14:tracePt t="99054" x="1814513" y="2895600"/>
          <p14:tracePt t="99064" x="1757363" y="2895600"/>
          <p14:tracePt t="99081" x="1714500" y="2895600"/>
          <p14:tracePt t="99098" x="1685925" y="2895600"/>
          <p14:tracePt t="99114" x="1604963" y="2895600"/>
          <p14:tracePt t="99154" x="1595438" y="2895600"/>
          <p14:tracePt t="99164" x="1576388" y="2895600"/>
          <p14:tracePt t="99181" x="1557338" y="2900363"/>
          <p14:tracePt t="99198" x="1552575" y="2909888"/>
          <p14:tracePt t="99215" x="1543050" y="2909888"/>
          <p14:tracePt t="99255" x="1533525" y="2914650"/>
          <p14:tracePt t="99296" x="1528763" y="2919413"/>
          <p14:tracePt t="99308" x="1519238" y="2924175"/>
          <p14:tracePt t="99341" x="1509713" y="2933700"/>
          <p14:tracePt t="99377" x="1504950" y="2938463"/>
          <p14:tracePt t="99440" x="1500188" y="2943225"/>
          <p14:tracePt t="99480" x="1504950" y="2943225"/>
          <p14:tracePt t="99489" x="1528763" y="2943225"/>
          <p14:tracePt t="99491" x="1552575" y="2943225"/>
          <p14:tracePt t="99505" x="1776413" y="2947988"/>
          <p14:tracePt t="99587" x="1785938" y="2947988"/>
          <p14:tracePt t="99597" x="1790700" y="2947988"/>
          <p14:tracePt t="99614" x="1800225" y="2947988"/>
          <p14:tracePt t="99753" x="1795463" y="2947988"/>
          <p14:tracePt t="99761" x="1747838" y="2947988"/>
          <p14:tracePt t="99770" x="1714500" y="2947988"/>
          <p14:tracePt t="99781" x="1657350" y="2947988"/>
          <p14:tracePt t="99798" x="1585913" y="2947988"/>
          <p14:tracePt t="99814" x="1443038" y="2947988"/>
          <p14:tracePt t="99863" x="1400175" y="2947988"/>
          <p14:tracePt t="99864" x="1376363" y="2947988"/>
          <p14:tracePt t="99881" x="1343025" y="2947988"/>
          <p14:tracePt t="99898" x="1309688" y="2947988"/>
          <p14:tracePt t="99915" x="1214438" y="2947988"/>
          <p14:tracePt t="99955" x="1195388" y="2947988"/>
          <p14:tracePt t="99964" x="1162050" y="2947988"/>
          <p14:tracePt t="99983" x="1143000" y="2947988"/>
          <p14:tracePt t="99999" x="1114425" y="2947988"/>
          <p14:tracePt t="99999" x="1104900" y="2947988"/>
          <p14:tracePt t="100018" x="981075" y="2938463"/>
          <p14:tracePt t="100071" x="942975" y="2933700"/>
          <p14:tracePt t="100082" x="900113" y="2933700"/>
          <p14:tracePt t="100098" x="862013" y="2928938"/>
          <p14:tracePt t="100115" x="809625" y="2928938"/>
          <p14:tracePt t="100164" x="800100" y="2928938"/>
          <p14:tracePt t="100264" x="795338" y="2928938"/>
          <p14:tracePt t="100273" x="790575" y="2928938"/>
          <p14:tracePt t="100273" x="785813" y="2924175"/>
          <p14:tracePt t="100281" x="771525" y="2914650"/>
          <p14:tracePt t="100297" x="747713" y="2900363"/>
          <p14:tracePt t="100314" x="685800" y="2876550"/>
          <p14:tracePt t="100364" x="661988" y="2876550"/>
          <p14:tracePt t="100365" x="628650" y="2862263"/>
          <p14:tracePt t="100381" x="581025" y="2852738"/>
          <p14:tracePt t="100398" x="538163" y="2847975"/>
          <p14:tracePt t="100414" x="481013" y="2847975"/>
          <p14:tracePt t="100465" x="466725" y="2847975"/>
          <p14:tracePt t="100465" x="457200" y="2847975"/>
          <p14:tracePt t="100481" x="452438" y="2847975"/>
          <p14:tracePt t="100497" x="447675" y="2847975"/>
          <p14:tracePt t="100514" x="433388" y="2857500"/>
          <p14:tracePt t="100553" x="428625" y="2862263"/>
          <p14:tracePt t="100584" x="419100" y="2867025"/>
          <p14:tracePt t="100597" x="414338" y="2871788"/>
          <p14:tracePt t="100597" x="409575" y="2876550"/>
          <p14:tracePt t="100614" x="400050" y="2914650"/>
          <p14:tracePt t="100664" x="400050" y="2928938"/>
          <p14:tracePt t="100665" x="400050" y="2943225"/>
          <p14:tracePt t="100681" x="400050" y="2962275"/>
          <p14:tracePt t="100697" x="400050" y="2967038"/>
          <p14:tracePt t="100714" x="400050" y="2981325"/>
          <p14:tracePt t="100755" x="400050" y="2986088"/>
          <p14:tracePt t="100793" x="400050" y="2990850"/>
          <p14:tracePt t="100798" x="400050" y="2995613"/>
          <p14:tracePt t="100803" x="400050" y="3014663"/>
          <p14:tracePt t="100900" x="414338" y="3014663"/>
          <p14:tracePt t="100948" x="428625" y="3014663"/>
          <p14:tracePt t="100948" x="447675" y="3014663"/>
          <p14:tracePt t="100965" x="461963" y="3000375"/>
          <p14:tracePt t="100981" x="490538" y="2990850"/>
          <p14:tracePt t="100998" x="509588" y="2981325"/>
          <p14:tracePt t="101014" x="581025" y="2938463"/>
          <p14:tracePt t="101055" x="585788" y="2933700"/>
          <p14:tracePt t="101064" x="600075" y="2924175"/>
          <p14:tracePt t="101081" x="609600" y="2914650"/>
          <p14:tracePt t="101099" x="609600" y="2905125"/>
          <p14:tracePt t="101114" x="614363" y="2881313"/>
          <p14:tracePt t="101169" x="614363" y="2876550"/>
          <p14:tracePt t="101176" x="614363" y="2867025"/>
          <p14:tracePt t="101192" x="614363" y="2862263"/>
          <p14:tracePt t="101198" x="614363" y="2852738"/>
          <p14:tracePt t="101214" x="614363" y="2847975"/>
          <p14:tracePt t="101254" x="614363" y="2838450"/>
          <p14:tracePt t="101265" x="609600" y="2828925"/>
          <p14:tracePt t="101300" x="604838" y="2814638"/>
          <p14:tracePt t="101342" x="600075" y="2805113"/>
          <p14:tracePt t="101403" x="590550" y="2805113"/>
          <p14:tracePt t="101447" x="581025" y="2805113"/>
          <p14:tracePt t="101448" x="571500" y="2805113"/>
          <p14:tracePt t="101448" x="561975" y="2809875"/>
          <p14:tracePt t="101465" x="547688" y="2819400"/>
          <p14:tracePt t="101481" x="533400" y="2824163"/>
          <p14:tracePt t="101497" x="528638" y="2833688"/>
          <p14:tracePt t="101514" x="500063" y="2857500"/>
          <p14:tracePt t="101568" x="495300" y="2862263"/>
          <p14:tracePt t="101593" x="490538" y="2867025"/>
          <p14:tracePt t="101603" x="461963" y="2886075"/>
          <p14:tracePt t="101638" x="457200" y="2890838"/>
          <p14:tracePt t="101647" x="447675" y="2909888"/>
          <p14:tracePt t="101665" x="442913" y="2919413"/>
          <p14:tracePt t="101681" x="438150" y="2938463"/>
          <p14:tracePt t="101698" x="438150" y="2957513"/>
          <p14:tracePt t="101714" x="419100" y="2990850"/>
          <p14:tracePt t="101768" x="419100" y="3009900"/>
          <p14:tracePt t="101784" x="419100" y="3014663"/>
          <p14:tracePt t="101788" x="414338" y="3019425"/>
          <p14:tracePt t="101814" x="414338" y="3033713"/>
          <p14:tracePt t="101865" x="414338" y="3038475"/>
          <p14:tracePt t="101865" x="414338" y="3043238"/>
          <p14:tracePt t="101881" x="414338" y="3048000"/>
          <p14:tracePt t="101898" x="414338" y="3062288"/>
          <p14:tracePt t="101914" x="414338" y="3071813"/>
          <p14:tracePt t="101969" x="423863" y="3076575"/>
          <p14:tracePt t="101993" x="428625" y="3081338"/>
          <p14:tracePt t="102012" x="442913" y="3090863"/>
          <p14:tracePt t="102055" x="452438" y="3090863"/>
          <p14:tracePt t="102064" x="485775" y="3090863"/>
          <p14:tracePt t="102081" x="509588" y="3090863"/>
          <p14:tracePt t="102098" x="533400" y="3090863"/>
          <p14:tracePt t="102114" x="600075" y="3086100"/>
          <p14:tracePt t="102155" x="604838" y="3086100"/>
          <p14:tracePt t="102164" x="623888" y="3076575"/>
          <p14:tracePt t="102181" x="638175" y="3067050"/>
          <p14:tracePt t="102198" x="647700" y="3048000"/>
          <p14:tracePt t="102214" x="676275" y="3005138"/>
          <p14:tracePt t="102254" x="685800" y="2981325"/>
          <p14:tracePt t="102265" x="690563" y="2962275"/>
          <p14:tracePt t="102281" x="690563" y="2943225"/>
          <p14:tracePt t="102314" x="685800" y="2914650"/>
          <p14:tracePt t="102368" x="685800" y="2905125"/>
          <p14:tracePt t="102385" x="681038" y="2900363"/>
          <p14:tracePt t="102385" x="671513" y="2890838"/>
          <p14:tracePt t="102398" x="661988" y="2881313"/>
          <p14:tracePt t="102414" x="657225" y="2876550"/>
          <p14:tracePt t="102455" x="642938" y="2876550"/>
          <p14:tracePt t="102465" x="638175" y="2876550"/>
          <p14:tracePt t="102481" x="628650" y="2876550"/>
          <p14:tracePt t="102515" x="619125" y="2890838"/>
          <p14:tracePt t="102556" x="619125" y="2900363"/>
          <p14:tracePt t="102564" x="623888" y="2909888"/>
          <p14:tracePt t="102581" x="638175" y="2924175"/>
          <p14:tracePt t="102598" x="661988" y="2938463"/>
          <p14:tracePt t="102614" x="842963" y="2947988"/>
          <p14:tracePt t="102664" x="952500" y="2962275"/>
          <p14:tracePt t="102665" x="1057275" y="2962275"/>
          <p14:tracePt t="102681" x="1157288" y="2967038"/>
          <p14:tracePt t="102698" x="1243013" y="2967038"/>
          <p14:tracePt t="102715" x="1462088" y="2967038"/>
          <p14:tracePt t="102756" x="1509713" y="2971800"/>
          <p14:tracePt t="102764" x="1614488" y="2971800"/>
          <p14:tracePt t="102781" x="1714500" y="2971800"/>
          <p14:tracePt t="102798" x="1809750" y="2971800"/>
          <p14:tracePt t="102815" x="1981200" y="2971800"/>
          <p14:tracePt t="102865" x="2024063" y="2971800"/>
          <p14:tracePt t="102865" x="2057400" y="2971800"/>
          <p14:tracePt t="102882" x="2090738" y="2971800"/>
          <p14:tracePt t="102898" x="2128838" y="2971800"/>
          <p14:tracePt t="102915" x="2238375" y="2971800"/>
          <p14:tracePt t="102955" x="2257425" y="2971800"/>
          <p14:tracePt t="102964" x="2300288" y="2971800"/>
          <p14:tracePt t="102982" x="2328863" y="2971800"/>
          <p14:tracePt t="102998" x="2338388" y="2971800"/>
          <p14:tracePt t="103015" x="2343150" y="2971800"/>
          <p14:tracePt t="103369" x="2347913" y="2976563"/>
          <p14:tracePt t="103602" x="2347913" y="2986088"/>
          <p14:tracePt t="103647" x="2347913" y="2990850"/>
          <p14:tracePt t="103648" x="2419350" y="3043238"/>
          <p14:tracePt t="103664" x="2481263" y="3067050"/>
          <p14:tracePt t="103681" x="2552700" y="3081338"/>
          <p14:tracePt t="103697" x="2628900" y="3100388"/>
          <p14:tracePt t="103714" x="2757488" y="3128963"/>
          <p14:tracePt t="103753" x="2781300" y="3133725"/>
          <p14:tracePt t="103764" x="2819400" y="3133725"/>
          <p14:tracePt t="103781" x="2857500" y="3133725"/>
          <p14:tracePt t="103798" x="2900363" y="3133725"/>
          <p14:tracePt t="103814" x="3024188" y="3133725"/>
          <p14:tracePt t="103864" x="3057525" y="3133725"/>
          <p14:tracePt t="103865" x="3090863" y="3143250"/>
          <p14:tracePt t="103881" x="3133725" y="3143250"/>
          <p14:tracePt t="103897" x="3157538" y="3143250"/>
          <p14:tracePt t="103914" x="3238500" y="3143250"/>
          <p14:tracePt t="103955" x="3252788" y="3143250"/>
          <p14:tracePt t="103964" x="3295650" y="3143250"/>
          <p14:tracePt t="103981" x="3343275" y="3138488"/>
          <p14:tracePt t="103998" x="3390900" y="3124200"/>
          <p14:tracePt t="104014" x="3505200" y="3090863"/>
          <p14:tracePt t="104055" x="3533775" y="3090863"/>
          <p14:tracePt t="104064" x="3600450" y="3086100"/>
          <p14:tracePt t="104081" x="3657600" y="3081338"/>
          <p14:tracePt t="104098" x="3724275" y="3081338"/>
          <p14:tracePt t="104114" x="3876675" y="3081338"/>
          <p14:tracePt t="104154" x="3905250" y="3081338"/>
          <p14:tracePt t="104164" x="3976688" y="3081338"/>
          <p14:tracePt t="104180" x="4038600" y="3081338"/>
          <p14:tracePt t="104198" x="4105275" y="3081338"/>
          <p14:tracePt t="104214" x="4291013" y="3081338"/>
          <p14:tracePt t="104253" x="4319588" y="3081338"/>
          <p14:tracePt t="104264" x="4395788" y="3081338"/>
          <p14:tracePt t="104281" x="4429125" y="3081338"/>
          <p14:tracePt t="104298" x="4457700" y="3081338"/>
          <p14:tracePt t="104314" x="4510088" y="3067050"/>
          <p14:tracePt t="104345" x="4529138" y="3067050"/>
          <p14:tracePt t="104353" x="4548188" y="3067050"/>
          <p14:tracePt t="104365" x="4586288" y="3062288"/>
          <p14:tracePt t="104380" x="4610100" y="3052763"/>
          <p14:tracePt t="104397" x="4643438" y="3043238"/>
          <p14:tracePt t="104413" x="4705350" y="3028950"/>
          <p14:tracePt t="104454" x="4710113" y="3028950"/>
          <p14:tracePt t="104454" x="4719638" y="3024188"/>
          <p14:tracePt t="104464" x="4724400" y="3019425"/>
          <p14:tracePt t="104482" x="4729163" y="3014663"/>
          <p14:tracePt t="104500" x="4738688" y="3005138"/>
          <p14:tracePt t="104588" x="4738688" y="2995613"/>
          <p14:tracePt t="104602" x="4733925" y="2986088"/>
          <p14:tracePt t="104657" x="4729163" y="2981325"/>
          <p14:tracePt t="104665" x="4724400" y="2981325"/>
          <p14:tracePt t="104665" x="4714875" y="2981325"/>
          <p14:tracePt t="104681" x="4710113" y="2976563"/>
          <p14:tracePt t="104713" x="4691063" y="2971800"/>
          <p14:tracePt t="104745" x="4686300" y="2967038"/>
          <p14:tracePt t="104769" x="4681538" y="2962275"/>
          <p14:tracePt t="104786" x="4676775" y="2952750"/>
          <p14:tracePt t="104791" x="4672013" y="2952750"/>
          <p14:tracePt t="104798" x="4648200" y="2943225"/>
          <p14:tracePt t="104814" x="4600575" y="2924175"/>
          <p14:tracePt t="104855" x="4591050" y="2924175"/>
          <p14:tracePt t="104864" x="4548188" y="2914650"/>
          <p14:tracePt t="104881" x="4510088" y="2914650"/>
          <p14:tracePt t="104898" x="4486275" y="2914650"/>
          <p14:tracePt t="104914" x="4405313" y="2914650"/>
          <p14:tracePt t="104945" x="4386263" y="2914650"/>
          <p14:tracePt t="104954" x="4362450" y="2914650"/>
          <p14:tracePt t="104964" x="4324350" y="2914650"/>
          <p14:tracePt t="104981" x="4276725" y="2914650"/>
          <p14:tracePt t="104997" x="4233863" y="2914650"/>
          <p14:tracePt t="105014" x="4100513" y="2914650"/>
          <p14:tracePt t="105053" x="4062413" y="2914650"/>
          <p14:tracePt t="105064" x="3981450" y="2914650"/>
          <p14:tracePt t="105081" x="3948113" y="2914650"/>
          <p14:tracePt t="105098" x="3929063" y="2914650"/>
          <p14:tracePt t="105114" x="3890963" y="2914650"/>
          <p14:tracePt t="105155" x="3871913" y="2914650"/>
          <p14:tracePt t="105164" x="3843338" y="2914650"/>
          <p14:tracePt t="105181" x="3800475" y="2914650"/>
          <p14:tracePt t="105198" x="3757613" y="2914650"/>
          <p14:tracePt t="105214" x="3562350" y="2895600"/>
          <p14:tracePt t="105307" x="3509963" y="2895600"/>
          <p14:tracePt t="105347" x="3505200" y="2895600"/>
          <p14:tracePt t="105347" x="3486150" y="2895600"/>
          <p14:tracePt t="105365" x="3476625" y="2895600"/>
          <p14:tracePt t="105381" x="3452813" y="2895600"/>
          <p14:tracePt t="105397" x="3433763" y="2895600"/>
          <p14:tracePt t="105413" x="3395663" y="2895600"/>
          <p14:tracePt t="105444" x="3381375" y="2895600"/>
          <p14:tracePt t="105454" x="3367088" y="2895600"/>
          <p14:tracePt t="105464" x="3338513" y="2895600"/>
          <p14:tracePt t="105481" x="3324225" y="2895600"/>
          <p14:tracePt t="105497" x="3314700" y="2895600"/>
          <p14:tracePt t="105609" x="3300413" y="2895600"/>
          <p14:tracePt t="105649" x="3295650" y="2895600"/>
          <p14:tracePt t="105665" x="3290888" y="2895600"/>
          <p14:tracePt t="105665" x="3286125" y="2895600"/>
          <p14:tracePt t="105681" x="3276600" y="2895600"/>
          <p14:tracePt t="105697" x="3257550" y="2914650"/>
          <p14:tracePt t="105714" x="3233738" y="2938463"/>
          <p14:tracePt t="105746" x="3228975" y="2943225"/>
          <p14:tracePt t="105753" x="3224213" y="2947988"/>
          <p14:tracePt t="105764" x="3209925" y="2962275"/>
          <p14:tracePt t="105782" x="3205163" y="2971800"/>
          <p14:tracePt t="105798" x="3195638" y="2986088"/>
          <p14:tracePt t="105814" x="3181350" y="3009900"/>
          <p14:tracePt t="105853" x="3176588" y="3014663"/>
          <p14:tracePt t="105863" x="3162300" y="3028950"/>
          <p14:tracePt t="105881" x="3157538" y="3033713"/>
          <p14:tracePt t="105898" x="3152775" y="3043238"/>
          <p14:tracePt t="105915" x="3148013" y="3048000"/>
          <p14:tracePt t="105954" x="3148013" y="3062288"/>
          <p14:tracePt t="105964" x="3138488" y="3071813"/>
          <p14:tracePt t="105981" x="3133725" y="3076575"/>
          <p14:tracePt t="105998" x="3133725" y="3086100"/>
          <p14:tracePt t="106014" x="3124200" y="3119438"/>
          <p14:tracePt t="106055" x="3109913" y="3133725"/>
          <p14:tracePt t="106064" x="3109913" y="3148013"/>
          <p14:tracePt t="106081" x="3109913" y="3167063"/>
          <p14:tracePt t="106098" x="3109913" y="3176588"/>
          <p14:tracePt t="106114" x="3105150" y="3200400"/>
          <p14:tracePt t="106164" x="3105150" y="3209925"/>
          <p14:tracePt t="106164" x="3100388" y="3224213"/>
          <p14:tracePt t="106181" x="3100388" y="3243263"/>
          <p14:tracePt t="106197" x="3100388" y="3257550"/>
          <p14:tracePt t="106214" x="3100388" y="3295650"/>
          <p14:tracePt t="106254" x="3100388" y="3300413"/>
          <p14:tracePt t="106263" x="3100388" y="3314700"/>
          <p14:tracePt t="106283" x="3100388" y="3333750"/>
          <p14:tracePt t="106299" x="3100388" y="3348038"/>
          <p14:tracePt t="106316" x="3100388" y="3414713"/>
          <p14:tracePt t="106397" x="3100388" y="3429000"/>
          <p14:tracePt t="106398" x="3100388" y="3438525"/>
          <p14:tracePt t="106415" x="3100388" y="3486150"/>
          <p14:tracePt t="106465" x="3100388" y="3490913"/>
          <p14:tracePt t="106465" x="3100388" y="3509963"/>
          <p14:tracePt t="106484" x="3100388" y="3514725"/>
          <p14:tracePt t="106515" x="3100388" y="3548063"/>
          <p14:tracePt t="106588" x="3100388" y="3562350"/>
          <p14:tracePt t="106597" x="3100388" y="3567113"/>
          <p14:tracePt t="106614" x="3095625" y="3586163"/>
          <p14:tracePt t="106664" x="3095625" y="3595688"/>
          <p14:tracePt t="106664" x="3095625" y="3614738"/>
          <p14:tracePt t="106682" x="3095625" y="3619500"/>
          <p14:tracePt t="106700" x="3095625" y="3676650"/>
          <p14:tracePt t="106773" x="3095625" y="3681413"/>
          <p14:tracePt t="106781" x="3095625" y="3695700"/>
          <p14:tracePt t="106797" x="3095625" y="3700463"/>
          <p14:tracePt t="106797" x="3095625" y="3709988"/>
          <p14:tracePt t="106818" x="3095625" y="3748088"/>
          <p14:tracePt t="106898" x="3095625" y="3762375"/>
          <p14:tracePt t="106898" x="3095625" y="3771900"/>
          <p14:tracePt t="106915" x="3095625" y="3805238"/>
          <p14:tracePt t="106969" x="3095625" y="3810000"/>
          <p14:tracePt t="106970" x="3095625" y="3814763"/>
          <p14:tracePt t="106981" x="3095625" y="3824288"/>
          <p14:tracePt t="106998" x="3095625" y="3838575"/>
          <p14:tracePt t="107015" x="3095625" y="3881438"/>
          <p14:tracePt t="107056" x="3095625" y="3886200"/>
          <p14:tracePt t="107064" x="3095625" y="3910013"/>
          <p14:tracePt t="107082" x="3086100" y="3924300"/>
          <p14:tracePt t="107098" x="3086100" y="3929063"/>
          <p14:tracePt t="107115" x="3081338" y="3957638"/>
          <p14:tracePt t="107181" x="3081338" y="3962400"/>
          <p14:tracePt t="107182" x="3081338" y="3967163"/>
          <p14:tracePt t="107198" x="3081338" y="3971925"/>
          <p14:tracePt t="107214" x="3081338" y="4010025"/>
          <p14:tracePt t="107214" x="3081338" y="4014788"/>
          <p14:tracePt t="107289" x="3086100" y="4019550"/>
          <p14:tracePt t="107304" x="3086100" y="4062413"/>
          <p14:tracePt t="107354" x="3086100" y="4067175"/>
          <p14:tracePt t="107364" x="3086100" y="4071938"/>
          <p14:tracePt t="107382" x="3090863" y="4076700"/>
          <p14:tracePt t="107400" x="3105150" y="4148138"/>
          <p14:tracePt t="107471" x="3105150" y="4167188"/>
          <p14:tracePt t="107481" x="3109913" y="4181475"/>
          <p14:tracePt t="107500" x="3133725" y="4276725"/>
          <p14:tracePt t="107572" x="3133725" y="4286250"/>
          <p14:tracePt t="107581" x="3138488" y="4305300"/>
          <p14:tracePt t="107599" x="3138488" y="4324350"/>
          <p14:tracePt t="107615" x="3148013" y="4376738"/>
          <p14:tracePt t="107671" x="3148013" y="4386263"/>
          <p14:tracePt t="107700" x="3148013" y="4391025"/>
          <p14:tracePt t="108111" x="3157538" y="4395788"/>
          <p14:tracePt t="108159" x="3162300" y="4395788"/>
          <p14:tracePt t="108164" x="3171825" y="4395788"/>
          <p14:tracePt t="108181" x="3186113" y="4395788"/>
          <p14:tracePt t="108198" x="3228975" y="4386263"/>
          <p14:tracePt t="108214" x="3352800" y="4343400"/>
          <p14:tracePt t="108254" x="3400425" y="4324350"/>
          <p14:tracePt t="108265" x="3448050" y="4310063"/>
          <p14:tracePt t="108281" x="3500438" y="4281488"/>
          <p14:tracePt t="108298" x="3552825" y="4267200"/>
          <p14:tracePt t="108315" x="3771900" y="4214813"/>
          <p14:tracePt t="108391" x="3776663" y="4214813"/>
          <p14:tracePt t="108399" x="3781425" y="4210050"/>
          <p14:tracePt t="108589" x="0" y="0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 bwMode="auto">
          <a:xfrm>
            <a:off x="233760" y="2645062"/>
            <a:ext cx="4145736" cy="180318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2" name="Rechteck 11"/>
          <p:cNvSpPr/>
          <p:nvPr/>
        </p:nvSpPr>
        <p:spPr bwMode="auto">
          <a:xfrm>
            <a:off x="4750757" y="829321"/>
            <a:ext cx="3623866" cy="1319302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 err="1">
                <a:solidFill>
                  <a:schemeClr val="tx2">
                    <a:lumMod val="75000"/>
                  </a:schemeClr>
                </a:solidFill>
              </a:rPr>
              <a:t>Results</a:t>
            </a:r>
            <a:endParaRPr lang="de-DE" sz="2400" b="1" dirty="0">
              <a:solidFill>
                <a:schemeClr val="tx2">
                  <a:lumMod val="75000"/>
                </a:schemeClr>
              </a:solidFill>
            </a:endParaRPr>
          </a:p>
          <a:p>
            <a:pPr algn="l">
              <a:tabLst>
                <a:tab pos="180864" algn="l"/>
              </a:tabLst>
            </a:pPr>
            <a:r>
              <a:rPr lang="de-DE" sz="1800" b="1" dirty="0" err="1">
                <a:solidFill>
                  <a:schemeClr val="tx2">
                    <a:lumMod val="75000"/>
                  </a:schemeClr>
                </a:solidFill>
              </a:rPr>
              <a:t>Simulations</a:t>
            </a: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 – </a:t>
            </a:r>
            <a:r>
              <a:rPr lang="de-DE" sz="1800" dirty="0">
                <a:solidFill>
                  <a:schemeClr val="tx2">
                    <a:lumMod val="75000"/>
                  </a:schemeClr>
                </a:solidFill>
              </a:rPr>
              <a:t>S-Parameters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233759" y="962531"/>
            <a:ext cx="42503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DWG: </a:t>
            </a:r>
            <a:r>
              <a:rPr lang="el-GR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de-DE" baseline="-25000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2.3, </a:t>
            </a:r>
            <a:r>
              <a:rPr lang="de-DE" i="1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w</a:t>
            </a:r>
            <a:r>
              <a:rPr lang="de-DE" baseline="-250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1 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= 1.8 mm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Frequency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70..90 GHz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All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ports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matched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better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40dB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Transmission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parameters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differ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about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0.6dB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from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desired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value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of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-5.4dB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Port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decoupling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better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25dB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Line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differences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: 5.2 cm /5.6 cm </a:t>
            </a:r>
          </a:p>
          <a:p>
            <a:pPr algn="l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57" y="829321"/>
            <a:ext cx="3623866" cy="131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5"/>
          <a:stretch/>
        </p:blipFill>
        <p:spPr bwMode="auto">
          <a:xfrm>
            <a:off x="248634" y="2656565"/>
            <a:ext cx="4125112" cy="1755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hteck 9"/>
          <p:cNvSpPr/>
          <p:nvPr/>
        </p:nvSpPr>
        <p:spPr bwMode="auto">
          <a:xfrm>
            <a:off x="4484076" y="2656565"/>
            <a:ext cx="4145736" cy="1803185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"/>
          <a:stretch/>
        </p:blipFill>
        <p:spPr bwMode="auto">
          <a:xfrm>
            <a:off x="4505640" y="2674449"/>
            <a:ext cx="4099208" cy="170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17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09"/>
    </mc:Choice>
    <mc:Fallback xmlns="">
      <p:transition spd="slow" advTm="109909"/>
    </mc:Fallback>
  </mc:AlternateContent>
  <p:extLst mod="1">
    <p:ext uri="{3A86A75C-4F4B-4683-9AE1-C65F6400EC91}">
      <p14:laserTraceLst xmlns:p14="http://schemas.microsoft.com/office/powerpoint/2010/main">
        <p14:tracePtLst>
          <p14:tracePt t="32202" x="5405438" y="1719263"/>
          <p14:tracePt t="32307" x="5414963" y="1714500"/>
          <p14:tracePt t="32407" x="5476875" y="1728788"/>
          <p14:tracePt t="32469" x="5486400" y="1733550"/>
          <p14:tracePt t="32487" x="5505450" y="1733550"/>
          <p14:tracePt t="32504" x="5529263" y="1733550"/>
          <p14:tracePt t="32560" x="5534025" y="1733550"/>
          <p14:tracePt t="32568" x="5543550" y="1728788"/>
          <p14:tracePt t="32576" x="5553075" y="1724025"/>
          <p14:tracePt t="32587" x="5567363" y="1719263"/>
          <p14:tracePt t="32596" x="5581650" y="1700213"/>
          <p14:tracePt t="32620" x="5605463" y="1681163"/>
          <p14:tracePt t="32656" x="5605463" y="1676400"/>
          <p14:tracePt t="32664" x="5624513" y="1647825"/>
          <p14:tracePt t="32682" x="5634038" y="1633538"/>
          <p14:tracePt t="32704" x="5686425" y="1590675"/>
          <p14:tracePt t="32737" x="5691188" y="1585913"/>
          <p14:tracePt t="32746" x="5724525" y="1566863"/>
          <p14:tracePt t="32764" x="5757863" y="1543050"/>
          <p14:tracePt t="32780" x="5791200" y="1528763"/>
          <p14:tracePt t="32797" x="5819775" y="1504950"/>
          <p14:tracePt t="32813" x="5881688" y="1457325"/>
          <p14:tracePt t="32852" x="5895975" y="1447800"/>
          <p14:tracePt t="32852" x="5900738" y="1443038"/>
          <p14:tracePt t="32864" x="5924550" y="1423988"/>
          <p14:tracePt t="32880" x="5943600" y="1404938"/>
          <p14:tracePt t="32897" x="5967413" y="1385888"/>
          <p14:tracePt t="32913" x="6015038" y="1333500"/>
          <p14:tracePt t="32953" x="6019800" y="1328738"/>
          <p14:tracePt t="32963" x="6043613" y="1304925"/>
          <p14:tracePt t="32980" x="6057900" y="1281113"/>
          <p14:tracePt t="32997" x="6072188" y="1271588"/>
          <p14:tracePt t="33013" x="6100763" y="1200150"/>
          <p14:tracePt t="33053" x="6115050" y="1176338"/>
          <p14:tracePt t="33064" x="6119813" y="1143000"/>
          <p14:tracePt t="33080" x="6124575" y="1119188"/>
          <p14:tracePt t="33097" x="6134100" y="1095375"/>
          <p14:tracePt t="33113" x="6138863" y="1047750"/>
          <p14:tracePt t="33144" x="6143625" y="1042988"/>
          <p14:tracePt t="33163" x="6143625" y="1038225"/>
          <p14:tracePt t="33164" x="6143625" y="1033463"/>
          <p14:tracePt t="33180" x="6148388" y="1019175"/>
          <p14:tracePt t="33196" x="6148388" y="1004888"/>
          <p14:tracePt t="33214" x="6162675" y="985838"/>
          <p14:tracePt t="33306" x="6153150" y="976313"/>
          <p14:tracePt t="33382" x="6138863" y="976313"/>
          <p14:tracePt t="33397" x="6134100" y="976313"/>
          <p14:tracePt t="33398" x="6105525" y="966788"/>
          <p14:tracePt t="33413" x="6053138" y="957263"/>
          <p14:tracePt t="33461" x="6048375" y="957263"/>
          <p14:tracePt t="33469" x="6034088" y="957263"/>
          <p14:tracePt t="33480" x="6029325" y="957263"/>
          <p14:tracePt t="33497" x="6024563" y="957263"/>
          <p14:tracePt t="33513" x="6010275" y="957263"/>
          <p14:tracePt t="33584" x="6000750" y="962025"/>
          <p14:tracePt t="33600" x="5981700" y="981075"/>
          <p14:tracePt t="33648" x="5976938" y="990600"/>
          <p14:tracePt t="33664" x="5972175" y="1000125"/>
          <p14:tracePt t="33664" x="5972175" y="1014413"/>
          <p14:tracePt t="33680" x="5962650" y="1023938"/>
          <p14:tracePt t="33696" x="5948363" y="1047750"/>
          <p14:tracePt t="33714" x="5919788" y="1100138"/>
          <p14:tracePt t="33752" x="5910263" y="1114425"/>
          <p14:tracePt t="33763" x="5891213" y="1133475"/>
          <p14:tracePt t="33780" x="5876925" y="1152525"/>
          <p14:tracePt t="33797" x="5857875" y="1171575"/>
          <p14:tracePt t="33814" x="5829300" y="1209675"/>
          <p14:tracePt t="33863" x="5810250" y="1223963"/>
          <p14:tracePt t="33863" x="5805488" y="1233488"/>
          <p14:tracePt t="33881" x="5791200" y="1238250"/>
          <p14:tracePt t="33897" x="5772150" y="1252538"/>
          <p14:tracePt t="33914" x="5738813" y="1271588"/>
          <p14:tracePt t="33954" x="5734050" y="1276350"/>
          <p14:tracePt t="33963" x="5710238" y="1285875"/>
          <p14:tracePt t="33980" x="5705475" y="1290638"/>
          <p14:tracePt t="33997" x="5691188" y="1300163"/>
          <p14:tracePt t="34013" x="5648325" y="1333500"/>
          <p14:tracePt t="34054" x="5643563" y="1333500"/>
          <p14:tracePt t="34063" x="5629275" y="1343025"/>
          <p14:tracePt t="34080" x="5619750" y="1352550"/>
          <p14:tracePt t="34097" x="5600700" y="1366838"/>
          <p14:tracePt t="34114" x="5572125" y="1385888"/>
          <p14:tracePt t="34163" x="5557838" y="1390650"/>
          <p14:tracePt t="34164" x="5553075" y="1395413"/>
          <p14:tracePt t="34181" x="5548313" y="1400175"/>
          <p14:tracePt t="34197" x="5534025" y="1419225"/>
          <p14:tracePt t="34213" x="5510213" y="1438275"/>
          <p14:tracePt t="34252" x="5505450" y="1443038"/>
          <p14:tracePt t="34263" x="5491163" y="1462088"/>
          <p14:tracePt t="34281" x="5481638" y="1471613"/>
          <p14:tracePt t="34297" x="5472113" y="1476375"/>
          <p14:tracePt t="34314" x="5434013" y="1514475"/>
          <p14:tracePt t="34364" x="5429250" y="1519238"/>
          <p14:tracePt t="34364" x="5424488" y="1519238"/>
          <p14:tracePt t="34380" x="5410200" y="1528763"/>
          <p14:tracePt t="34397" x="5400675" y="1533525"/>
          <p14:tracePt t="34413" x="5372100" y="1566863"/>
          <p14:tracePt t="34454" x="5362575" y="1571625"/>
          <p14:tracePt t="34463" x="5353050" y="1581150"/>
          <p14:tracePt t="34481" x="5343525" y="1590675"/>
          <p14:tracePt t="34497" x="5343525" y="1595438"/>
          <p14:tracePt t="34513" x="5324475" y="1624013"/>
          <p14:tracePt t="34568" x="5324475" y="1628775"/>
          <p14:tracePt t="34572" x="5319713" y="1633538"/>
          <p14:tracePt t="34581" x="5319713" y="1638300"/>
          <p14:tracePt t="34598" x="5319713" y="1643063"/>
          <p14:tracePt t="34615" x="5319713" y="1681163"/>
          <p14:tracePt t="34687" x="5319713" y="1690688"/>
          <p14:tracePt t="34697" x="5319713" y="1695450"/>
          <p14:tracePt t="34713" x="5324475" y="1719263"/>
          <p14:tracePt t="34777" x="5329238" y="1728788"/>
          <p14:tracePt t="34804" x="5395913" y="1781175"/>
          <p14:tracePt t="34804" x="5400675" y="1785938"/>
          <p14:tracePt t="34904" x="5419725" y="1785938"/>
          <p14:tracePt t="34904" x="5424488" y="1785938"/>
          <p14:tracePt t="34944" x="5443538" y="1785938"/>
          <p14:tracePt t="34952" x="5448300" y="1785938"/>
          <p14:tracePt t="34963" x="5457825" y="1790700"/>
          <p14:tracePt t="34980" x="5476875" y="1790700"/>
          <p14:tracePt t="34996" x="5486400" y="1790700"/>
          <p14:tracePt t="35013" x="5529263" y="1790700"/>
          <p14:tracePt t="35063" x="5534025" y="1790700"/>
          <p14:tracePt t="35064" x="5548313" y="1790700"/>
          <p14:tracePt t="35081" x="5567363" y="1790700"/>
          <p14:tracePt t="35097" x="5586413" y="1776413"/>
          <p14:tracePt t="35113" x="5619750" y="1757363"/>
          <p14:tracePt t="35163" x="5624513" y="1752600"/>
          <p14:tracePt t="35164" x="5638800" y="1747838"/>
          <p14:tracePt t="35180" x="5657850" y="1738313"/>
          <p14:tracePt t="35197" x="5672138" y="1728788"/>
          <p14:tracePt t="35214" x="5715000" y="1695450"/>
          <p14:tracePt t="35254" x="5719763" y="1690688"/>
          <p14:tracePt t="35263" x="5729288" y="1676400"/>
          <p14:tracePt t="35280" x="5743575" y="1657350"/>
          <p14:tracePt t="35297" x="5753100" y="1643063"/>
          <p14:tracePt t="35313" x="5786438" y="1614488"/>
          <p14:tracePt t="35352" x="5791200" y="1604963"/>
          <p14:tracePt t="35363" x="5805488" y="1590675"/>
          <p14:tracePt t="35380" x="5829300" y="1576388"/>
          <p14:tracePt t="35397" x="5838825" y="1557338"/>
          <p14:tracePt t="35413" x="5876925" y="1519238"/>
          <p14:tracePt t="35453" x="5881688" y="1514475"/>
          <p14:tracePt t="35464" x="5891213" y="1500188"/>
          <p14:tracePt t="35481" x="5905500" y="1485900"/>
          <p14:tracePt t="35499" x="5919788" y="1476375"/>
          <p14:tracePt t="35515" x="6005513" y="1385888"/>
          <p14:tracePt t="35515" x="6015038" y="1381125"/>
          <p14:tracePt t="35608" x="6034088" y="1352550"/>
          <p14:tracePt t="35643" x="6034088" y="1347788"/>
          <p14:tracePt t="35664" x="6043613" y="1328738"/>
          <p14:tracePt t="35665" x="6053138" y="1314450"/>
          <p14:tracePt t="35680" x="6067425" y="1295400"/>
          <p14:tracePt t="35697" x="6072188" y="1281113"/>
          <p14:tracePt t="35713" x="6086475" y="1247775"/>
          <p14:tracePt t="35744" x="6091238" y="1243013"/>
          <p14:tracePt t="35751" x="6096000" y="1228725"/>
          <p14:tracePt t="35763" x="6105525" y="1219200"/>
          <p14:tracePt t="35780" x="6115050" y="1204913"/>
          <p14:tracePt t="35798" x="6119813" y="1195388"/>
          <p14:tracePt t="35814" x="6143625" y="1138238"/>
          <p14:tracePt t="35887" x="6148388" y="1123950"/>
          <p14:tracePt t="35897" x="6148388" y="1100138"/>
          <p14:tracePt t="35913" x="6162675" y="1076325"/>
          <p14:tracePt t="35954" x="6162675" y="1071563"/>
          <p14:tracePt t="35963" x="6162675" y="1057275"/>
          <p14:tracePt t="35979" x="6162675" y="1047750"/>
          <p14:tracePt t="35997" x="6162675" y="1038225"/>
          <p14:tracePt t="36012" x="6162675" y="990600"/>
          <p14:tracePt t="36063" x="6162675" y="985838"/>
          <p14:tracePt t="36064" x="6162675" y="971550"/>
          <p14:tracePt t="36307" x="6134100" y="966788"/>
          <p14:tracePt t="36338" x="6110288" y="966788"/>
          <p14:tracePt t="36346" x="6086475" y="966788"/>
          <p14:tracePt t="36364" x="6076950" y="966788"/>
          <p14:tracePt t="36380" x="6062663" y="966788"/>
          <p14:tracePt t="36396" x="6057900" y="966788"/>
          <p14:tracePt t="36471" x="6053138" y="966788"/>
          <p14:tracePt t="36498" x="6048375" y="966788"/>
          <p14:tracePt t="36504" x="6005513" y="966788"/>
          <p14:tracePt t="36568" x="6000750" y="966788"/>
          <p14:tracePt t="36584" x="5995988" y="971550"/>
          <p14:tracePt t="36600" x="5976938" y="985838"/>
          <p14:tracePt t="36637" x="5972175" y="990600"/>
          <p14:tracePt t="36646" x="5962650" y="995363"/>
          <p14:tracePt t="36646" x="5957888" y="1000125"/>
          <p14:tracePt t="36664" x="5943600" y="1014413"/>
          <p14:tracePt t="36680" x="5938838" y="1019175"/>
          <p14:tracePt t="36696" x="5924550" y="1028700"/>
          <p14:tracePt t="36713" x="5900738" y="1042988"/>
          <p14:tracePt t="36768" x="5895975" y="1047750"/>
          <p14:tracePt t="36776" x="5881688" y="1052513"/>
          <p14:tracePt t="36786" x="5872163" y="1066800"/>
          <p14:tracePt t="36797" x="5862638" y="1071563"/>
          <p14:tracePt t="36813" x="5834063" y="1090613"/>
          <p14:tracePt t="36844" x="5829300" y="1095375"/>
          <p14:tracePt t="36863" x="5810250" y="1109663"/>
          <p14:tracePt t="36864" x="5795963" y="1119188"/>
          <p14:tracePt t="36880" x="5786438" y="1128713"/>
          <p14:tracePt t="36897" x="5772150" y="1133475"/>
          <p14:tracePt t="36913" x="5743575" y="1152525"/>
          <p14:tracePt t="36953" x="5738813" y="1162050"/>
          <p14:tracePt t="36963" x="5734050" y="1166813"/>
          <p14:tracePt t="36982" x="5729288" y="1171575"/>
          <p14:tracePt t="36998" x="5724525" y="1181100"/>
          <p14:tracePt t="37015" x="5681663" y="1223963"/>
          <p14:tracePt t="37015" x="5676900" y="1228725"/>
          <p14:tracePt t="37100" x="5638800" y="1266825"/>
          <p14:tracePt t="37161" x="5634038" y="1276350"/>
          <p14:tracePt t="37180" x="5629275" y="1281113"/>
          <p14:tracePt t="37181" x="5624513" y="1285875"/>
          <p14:tracePt t="37197" x="5605463" y="1300163"/>
          <p14:tracePt t="37215" x="5576888" y="1347788"/>
          <p14:tracePt t="37271" x="5562600" y="1366838"/>
          <p14:tracePt t="37281" x="5548313" y="1381125"/>
          <p14:tracePt t="37297" x="5543550" y="1385888"/>
          <p14:tracePt t="37313" x="5534025" y="1395413"/>
          <p14:tracePt t="37368" x="5529263" y="1400175"/>
          <p14:tracePt t="37376" x="5519738" y="1419225"/>
          <p14:tracePt t="37399" x="5505450" y="1428750"/>
          <p14:tracePt t="37401" x="5491163" y="1466850"/>
          <p14:tracePt t="37448" x="5491163" y="1471613"/>
          <p14:tracePt t="37448" x="5486400" y="1476375"/>
          <p14:tracePt t="37463" x="5481638" y="1481138"/>
          <p14:tracePt t="37480" x="5476875" y="1485900"/>
          <p14:tracePt t="37496" x="5476875" y="1490663"/>
          <p14:tracePt t="37513" x="5448300" y="1528763"/>
          <p14:tracePt t="37555" x="5448300" y="1533525"/>
          <p14:tracePt t="37563" x="5443538" y="1543050"/>
          <p14:tracePt t="37581" x="5438775" y="1547813"/>
          <p14:tracePt t="37599" x="5438775" y="1562100"/>
          <p14:tracePt t="37615" x="5410200" y="1600200"/>
          <p14:tracePt t="37675" x="5410200" y="1619250"/>
          <p14:tracePt t="37686" x="5400675" y="1628775"/>
          <p14:tracePt t="37698" x="5395913" y="1643063"/>
          <p14:tracePt t="37714" x="5391150" y="1652588"/>
          <p14:tracePt t="37792" x="5391150" y="1666875"/>
          <p14:tracePt t="37805" x="5386388" y="1681163"/>
          <p14:tracePt t="37836" x="5386388" y="1690688"/>
          <p14:tracePt t="37847" x="5376863" y="1700213"/>
          <p14:tracePt t="37864" x="5372100" y="1709738"/>
          <p14:tracePt t="37880" x="5372100" y="1719263"/>
          <p14:tracePt t="38200" x="5414963" y="1695450"/>
          <p14:tracePt t="38236" x="5429250" y="1690688"/>
          <p14:tracePt t="38247" x="5457825" y="1676400"/>
          <p14:tracePt t="38264" x="5476875" y="1671638"/>
          <p14:tracePt t="38280" x="5495925" y="1666875"/>
          <p14:tracePt t="38296" x="5514975" y="1657350"/>
          <p14:tracePt t="38313" x="5624513" y="1604963"/>
          <p14:tracePt t="38380" x="5638800" y="1595438"/>
          <p14:tracePt t="38381" x="5667375" y="1581150"/>
          <p14:tracePt t="38397" x="5686425" y="1571625"/>
          <p14:tracePt t="38397" x="5691188" y="1566863"/>
          <p14:tracePt t="38417" x="5800725" y="1490663"/>
          <p14:tracePt t="38417" x="5819775" y="1481138"/>
          <p14:tracePt t="38489" x="5834063" y="1471613"/>
          <p14:tracePt t="38497" x="5853113" y="1447800"/>
          <p14:tracePt t="38514" x="5915025" y="1385888"/>
          <p14:tracePt t="38553" x="5924550" y="1376363"/>
          <p14:tracePt t="38564" x="5943600" y="1343025"/>
          <p14:tracePt t="38580" x="5967413" y="1314450"/>
          <p14:tracePt t="38597" x="5986463" y="1281113"/>
          <p14:tracePt t="38613" x="6034088" y="1219200"/>
          <p14:tracePt t="38663" x="6043613" y="1195388"/>
          <p14:tracePt t="38664" x="6067425" y="1171575"/>
          <p14:tracePt t="38680" x="6072188" y="1152525"/>
          <p14:tracePt t="38697" x="6086475" y="1138238"/>
          <p14:tracePt t="38715" x="6124575" y="1066800"/>
          <p14:tracePt t="38784" x="6134100" y="1052513"/>
          <p14:tracePt t="38792" x="6134100" y="1047750"/>
          <p14:tracePt t="38797" x="6138863" y="1042988"/>
          <p14:tracePt t="38813" x="6162675" y="995363"/>
          <p14:tracePt t="38852" x="6167438" y="985838"/>
          <p14:tracePt t="38852" x="6167438" y="981075"/>
          <p14:tracePt t="38864" x="6172200" y="966788"/>
          <p14:tracePt t="38880" x="6172200" y="957263"/>
          <p14:tracePt t="38897" x="6172200" y="952500"/>
          <p14:tracePt t="38913" x="6172200" y="938213"/>
          <p14:tracePt t="39088" x="6172200" y="933450"/>
          <p14:tracePt t="39096" x="6153150" y="933450"/>
          <p14:tracePt t="39103" x="6057900" y="947738"/>
          <p14:tracePt t="39137" x="6048375" y="952500"/>
          <p14:tracePt t="39146" x="6024563" y="971550"/>
          <p14:tracePt t="39163" x="5995988" y="985838"/>
          <p14:tracePt t="39180" x="5981700" y="995363"/>
          <p14:tracePt t="39196" x="5962650" y="1014413"/>
          <p14:tracePt t="39213" x="5924550" y="1047750"/>
          <p14:tracePt t="39253" x="5919788" y="1052513"/>
          <p14:tracePt t="39253" x="5910263" y="1062038"/>
          <p14:tracePt t="39265" x="5891213" y="1076325"/>
          <p14:tracePt t="39280" x="5876925" y="1085850"/>
          <p14:tracePt t="39297" x="5857875" y="1114425"/>
          <p14:tracePt t="39313" x="5819775" y="1171575"/>
          <p14:tracePt t="39344" x="5810250" y="1181100"/>
          <p14:tracePt t="39354" x="5805488" y="1195388"/>
          <p14:tracePt t="39363" x="5786438" y="1223963"/>
          <p14:tracePt t="39380" x="5776913" y="1238250"/>
          <p14:tracePt t="39397" x="5757863" y="1252538"/>
          <p14:tracePt t="39413" x="5738813" y="1276350"/>
          <p14:tracePt t="39452" x="5724525" y="1290638"/>
          <p14:tracePt t="39463" x="5705475" y="1309688"/>
          <p14:tracePt t="39480" x="5691188" y="1323975"/>
          <p14:tracePt t="39497" x="5681663" y="1343025"/>
          <p14:tracePt t="39513" x="5648325" y="1385888"/>
          <p14:tracePt t="39545" x="5638800" y="1395413"/>
          <p14:tracePt t="39552" x="5629275" y="1409700"/>
          <p14:tracePt t="39564" x="5595938" y="1428750"/>
          <p14:tracePt t="39580" x="5576888" y="1443038"/>
          <p14:tracePt t="39597" x="5548313" y="1462088"/>
          <p14:tracePt t="39613" x="5500688" y="1495425"/>
          <p14:tracePt t="39655" x="5491163" y="1509713"/>
          <p14:tracePt t="39663" x="5462588" y="1538288"/>
          <p14:tracePt t="39680" x="5448300" y="1552575"/>
          <p14:tracePt t="39698" x="5434013" y="1571625"/>
          <p14:tracePt t="39714" x="5395913" y="1624013"/>
          <p14:tracePt t="39754" x="5391150" y="1628775"/>
          <p14:tracePt t="39763" x="5376863" y="1647825"/>
          <p14:tracePt t="39780" x="5372100" y="1652588"/>
          <p14:tracePt t="39797" x="5362575" y="1662113"/>
          <p14:tracePt t="39813" x="5357813" y="1676400"/>
          <p14:tracePt t="39863" x="5357813" y="1681163"/>
          <p14:tracePt t="39887" x="5357813" y="1690688"/>
          <p14:tracePt t="39908" x="5357813" y="1695450"/>
          <p14:tracePt t="40152" x="5353050" y="1709738"/>
          <p14:tracePt t="40168" x="5348288" y="1709738"/>
          <p14:tracePt t="40176" x="5343525" y="1709738"/>
          <p14:tracePt t="40200" x="5334000" y="1714500"/>
          <p14:tracePt t="40575" x="5334000" y="1704975"/>
          <p14:tracePt t="40577" x="5334000" y="1700213"/>
          <p14:tracePt t="40586" x="5338763" y="1690688"/>
          <p14:tracePt t="40597" x="5343525" y="1676400"/>
          <p14:tracePt t="40614" x="5343525" y="1619250"/>
          <p14:tracePt t="40663" x="5343525" y="1595438"/>
          <p14:tracePt t="40664" x="5343525" y="1571625"/>
          <p14:tracePt t="40681" x="5343525" y="1547813"/>
          <p14:tracePt t="40697" x="5343525" y="1533525"/>
          <p14:tracePt t="40714" x="5338763" y="1466850"/>
          <p14:tracePt t="40754" x="5338763" y="1452563"/>
          <p14:tracePt t="40763" x="5338763" y="1428750"/>
          <p14:tracePt t="40780" x="5338763" y="1400175"/>
          <p14:tracePt t="40797" x="5338763" y="1366838"/>
          <p14:tracePt t="40813" x="5338763" y="1285875"/>
          <p14:tracePt t="40863" x="5338763" y="1257300"/>
          <p14:tracePt t="40864" x="5338763" y="1233488"/>
          <p14:tracePt t="40881" x="5338763" y="1204913"/>
          <p14:tracePt t="40897" x="5338763" y="1190625"/>
          <p14:tracePt t="40915" x="5348288" y="1123950"/>
          <p14:tracePt t="40987" x="5353050" y="1109663"/>
          <p14:tracePt t="40997" x="5357813" y="1095375"/>
          <p14:tracePt t="41014" x="5429250" y="1019175"/>
          <p14:tracePt t="41098" x="5434013" y="1009650"/>
          <p14:tracePt t="41099" x="5448300" y="1004888"/>
          <p14:tracePt t="41115" x="5514975" y="971550"/>
          <p14:tracePt t="41187" x="5519738" y="966788"/>
          <p14:tracePt t="41197" x="5534025" y="957263"/>
          <p14:tracePt t="41213" x="5581650" y="947738"/>
          <p14:tracePt t="41263" x="5586413" y="947738"/>
          <p14:tracePt t="41265" x="5591175" y="947738"/>
          <p14:tracePt t="41281" x="5605463" y="942975"/>
          <p14:tracePt t="41297" x="5614988" y="938213"/>
          <p14:tracePt t="41313" x="5657850" y="933450"/>
          <p14:tracePt t="41363" x="5672138" y="933450"/>
          <p14:tracePt t="41364" x="5691188" y="933450"/>
          <p14:tracePt t="41380" x="5715000" y="933450"/>
          <p14:tracePt t="41397" x="5738813" y="933450"/>
          <p14:tracePt t="41413" x="5767388" y="933450"/>
          <p14:tracePt t="41453" x="5772150" y="933450"/>
          <p14:tracePt t="41464" x="5791200" y="928688"/>
          <p14:tracePt t="41482" x="5800725" y="928688"/>
          <p14:tracePt t="41498" x="5819775" y="928688"/>
          <p14:tracePt t="41656" x="5810250" y="928688"/>
          <p14:tracePt t="41663" x="5791200" y="928688"/>
          <p14:tracePt t="41668" x="5748338" y="928688"/>
          <p14:tracePt t="41680" x="5719763" y="933450"/>
          <p14:tracePt t="41697" x="5686425" y="938213"/>
          <p14:tracePt t="41714" x="5634038" y="938213"/>
          <p14:tracePt t="41754" x="5629275" y="942975"/>
          <p14:tracePt t="41763" x="5619750" y="942975"/>
          <p14:tracePt t="41782" x="5600700" y="947738"/>
          <p14:tracePt t="41798" x="5591175" y="947738"/>
          <p14:tracePt t="41814" x="5553075" y="966788"/>
          <p14:tracePt t="41880" x="5548313" y="966788"/>
          <p14:tracePt t="41881" x="5543550" y="971550"/>
          <p14:tracePt t="41897" x="5538788" y="971550"/>
          <p14:tracePt t="41913" x="5519738" y="985838"/>
          <p14:tracePt t="41967" x="5510213" y="990600"/>
          <p14:tracePt t="41986" x="5505450" y="995363"/>
          <p14:tracePt t="41992" x="5500688" y="1000125"/>
          <p14:tracePt t="41997" x="5481638" y="1019175"/>
          <p14:tracePt t="42013" x="5443538" y="1047750"/>
          <p14:tracePt t="42053" x="5438775" y="1071563"/>
          <p14:tracePt t="42064" x="5424488" y="1090613"/>
          <p14:tracePt t="42081" x="5419725" y="1100138"/>
          <p14:tracePt t="42098" x="5410200" y="1123950"/>
          <p14:tracePt t="42114" x="5386388" y="1181100"/>
          <p14:tracePt t="42184" x="5386388" y="1190625"/>
          <p14:tracePt t="42192" x="5386388" y="1200150"/>
          <p14:tracePt t="42197" x="5376863" y="1219200"/>
          <p14:tracePt t="42214" x="5372100" y="1262063"/>
          <p14:tracePt t="42253" x="5372100" y="1271588"/>
          <p14:tracePt t="42253" x="5362575" y="1281113"/>
          <p14:tracePt t="42264" x="5362575" y="1295400"/>
          <p14:tracePt t="42279" x="5362575" y="1300163"/>
          <p14:tracePt t="42297" x="5362575" y="1314450"/>
          <p14:tracePt t="42313" x="5357813" y="1352550"/>
          <p14:tracePt t="42345" x="5357813" y="1362075"/>
          <p14:tracePt t="42354" x="5357813" y="1366838"/>
          <p14:tracePt t="42363" x="5357813" y="1376363"/>
          <p14:tracePt t="42380" x="5357813" y="1385888"/>
          <p14:tracePt t="42396" x="5357813" y="1400175"/>
          <p14:tracePt t="42412" x="5357813" y="1438275"/>
          <p14:tracePt t="42452" x="5357813" y="1443038"/>
          <p14:tracePt t="42452" x="5357813" y="1452563"/>
          <p14:tracePt t="42463" x="5357813" y="1462088"/>
          <p14:tracePt t="42480" x="5357813" y="1466850"/>
          <p14:tracePt t="42497" x="5357813" y="1471613"/>
          <p14:tracePt t="42640" x="5357813" y="1466850"/>
          <p14:tracePt t="42648" x="5348288" y="1447800"/>
          <p14:tracePt t="42648" x="5348288" y="1438275"/>
          <p14:tracePt t="42648" x="5348288" y="1428750"/>
          <p14:tracePt t="42664" x="5348288" y="1390650"/>
          <p14:tracePt t="42681" x="5348288" y="1357313"/>
          <p14:tracePt t="42698" x="5348288" y="1323975"/>
          <p14:tracePt t="42714" x="5348288" y="1223963"/>
          <p14:tracePt t="42772" x="5348288" y="1200150"/>
          <p14:tracePt t="42781" x="5353050" y="1181100"/>
          <p14:tracePt t="42797" x="5353050" y="1152525"/>
          <p14:tracePt t="42813" x="5357813" y="1109663"/>
          <p14:tracePt t="42852" x="5372100" y="1095375"/>
          <p14:tracePt t="42863" x="5376863" y="1085850"/>
          <p14:tracePt t="42880" x="5386388" y="1057275"/>
          <p14:tracePt t="42897" x="5400675" y="1038225"/>
          <p14:tracePt t="42913" x="5434013" y="990600"/>
          <p14:tracePt t="42944" x="5438775" y="985838"/>
          <p14:tracePt t="42954" x="5448300" y="976313"/>
          <p14:tracePt t="42963" x="5457825" y="957263"/>
          <p14:tracePt t="42980" x="5467350" y="952500"/>
          <p14:tracePt t="42996" x="5481638" y="942975"/>
          <p14:tracePt t="43013" x="5514975" y="933450"/>
          <p14:tracePt t="43054" x="5524500" y="933450"/>
          <p14:tracePt t="43063" x="5534025" y="933450"/>
          <p14:tracePt t="43080" x="5538788" y="933450"/>
          <p14:tracePt t="43097" x="5548313" y="933450"/>
          <p14:tracePt t="43113" x="5576888" y="942975"/>
          <p14:tracePt t="43153" x="5586413" y="947738"/>
          <p14:tracePt t="43183" x="5591175" y="952500"/>
          <p14:tracePt t="43184" x="5595938" y="962025"/>
          <p14:tracePt t="43197" x="5600700" y="966788"/>
          <p14:tracePt t="43213" x="5619750" y="981075"/>
          <p14:tracePt t="43264" x="5619750" y="985838"/>
          <p14:tracePt t="43264" x="5624513" y="990600"/>
          <p14:tracePt t="43300" x="5624513" y="995363"/>
          <p14:tracePt t="43338" x="5624513" y="1004888"/>
          <p14:tracePt t="43504" x="5672138" y="1014413"/>
          <p14:tracePt t="43540" x="5686425" y="1009650"/>
          <p14:tracePt t="43546" x="5695950" y="1009650"/>
          <p14:tracePt t="43563" x="5719763" y="1009650"/>
          <p14:tracePt t="43580" x="5734050" y="1009650"/>
          <p14:tracePt t="43744" x="5738813" y="1009650"/>
          <p14:tracePt t="43746" x="5743575" y="1009650"/>
          <p14:tracePt t="43753" x="5748338" y="1014413"/>
          <p14:tracePt t="43763" x="5753100" y="1019175"/>
          <p14:tracePt t="43780" x="5767388" y="1033463"/>
          <p14:tracePt t="43796" x="5772150" y="1042988"/>
          <p14:tracePt t="43813" x="5781675" y="1066800"/>
          <p14:tracePt t="43896" x="5786438" y="1066800"/>
          <p14:tracePt t="43904" x="5819775" y="1066800"/>
          <p14:tracePt t="43941" x="5824538" y="1066800"/>
          <p14:tracePt t="43947" x="5834063" y="1066800"/>
          <p14:tracePt t="43999" x="5838825" y="1057275"/>
          <p14:tracePt t="44357" x="0" y="0"/>
        </p14:tracePtLst>
        <p14:tracePtLst>
          <p14:tracePt t="49560" x="5986463" y="1023938"/>
          <p14:tracePt t="49576" x="5986463" y="1019175"/>
          <p14:tracePt t="49592" x="5986463" y="1009650"/>
          <p14:tracePt t="49608" x="5972175" y="985838"/>
          <p14:tracePt t="49640" x="5962650" y="981075"/>
          <p14:tracePt t="49656" x="5948363" y="976313"/>
          <p14:tracePt t="49663" x="5938838" y="971550"/>
          <p14:tracePt t="49696" x="5929313" y="966788"/>
          <p14:tracePt t="49703" x="5891213" y="966788"/>
          <p14:tracePt t="49743" x="5872163" y="966788"/>
          <p14:tracePt t="49752" x="5862638" y="966788"/>
          <p14:tracePt t="49768" x="5843588" y="966788"/>
          <p14:tracePt t="49784" x="5819775" y="966788"/>
          <p14:tracePt t="49799" x="5795963" y="966788"/>
          <p14:tracePt t="49815" x="5757863" y="957263"/>
          <p14:tracePt t="49856" x="5748338" y="957263"/>
          <p14:tracePt t="49880" x="5738813" y="957263"/>
          <p14:tracePt t="49898" x="5724525" y="957263"/>
          <p14:tracePt t="49900" x="5629275" y="962025"/>
          <p14:tracePt t="49973" x="5619750" y="962025"/>
          <p14:tracePt t="49982" x="5605463" y="966788"/>
          <p14:tracePt t="49999" x="5586413" y="971550"/>
          <p14:tracePt t="50015" x="5505450" y="1000125"/>
          <p14:tracePt t="50103" x="5391150" y="1066800"/>
          <p14:tracePt t="50155" x="5386388" y="1071563"/>
          <p14:tracePt t="50164" x="5376863" y="1081088"/>
          <p14:tracePt t="50180" x="5362575" y="1095375"/>
          <p14:tracePt t="50198" x="5348288" y="1123950"/>
          <p14:tracePt t="50214" x="5343525" y="1195388"/>
          <p14:tracePt t="50255" x="5343525" y="1209675"/>
          <p14:tracePt t="50263" x="5343525" y="1247775"/>
          <p14:tracePt t="50280" x="5343525" y="1276350"/>
          <p14:tracePt t="50297" x="5343525" y="1300163"/>
          <p14:tracePt t="50313" x="5343525" y="1352550"/>
          <p14:tracePt t="50353" x="5343525" y="1366838"/>
          <p14:tracePt t="50354" x="5343525" y="1376363"/>
          <p14:tracePt t="50363" x="5343525" y="1400175"/>
          <p14:tracePt t="50380" x="5348288" y="1419225"/>
          <p14:tracePt t="50397" x="5353050" y="1438275"/>
          <p14:tracePt t="50415" x="5376863" y="1519238"/>
          <p14:tracePt t="50487" x="5381625" y="1528763"/>
          <p14:tracePt t="50693" x="0" y="0"/>
        </p14:tracePtLst>
        <p14:tracePtLst>
          <p14:tracePt t="52701" x="7805738" y="1038225"/>
          <p14:tracePt t="52753" x="7800975" y="1038225"/>
          <p14:tracePt t="52763" x="7786688" y="1042988"/>
          <p14:tracePt t="52780" x="7772400" y="1047750"/>
          <p14:tracePt t="52796" x="7748588" y="1047750"/>
          <p14:tracePt t="52813" x="7724775" y="1052513"/>
          <p14:tracePt t="52863" x="7720013" y="1052513"/>
          <p14:tracePt t="52864" x="7691438" y="1052513"/>
          <p14:tracePt t="52897" x="7667625" y="1066800"/>
          <p14:tracePt t="52904" x="7558088" y="1081088"/>
          <p14:tracePt t="52999" x="7553325" y="1081088"/>
          <p14:tracePt t="53008" x="7543800" y="1090613"/>
          <p14:tracePt t="53109" x="7543800" y="1095375"/>
          <p14:tracePt t="53160" x="7524750" y="1114425"/>
          <p14:tracePt t="53170" x="7519988" y="1119188"/>
          <p14:tracePt t="53180" x="7500938" y="1133475"/>
          <p14:tracePt t="53197" x="7496175" y="1143000"/>
          <p14:tracePt t="53213" x="7491413" y="1166813"/>
          <p14:tracePt t="53264" x="7491413" y="1171575"/>
          <p14:tracePt t="53264" x="7491413" y="1190625"/>
          <p14:tracePt t="53280" x="7491413" y="1209675"/>
          <p14:tracePt t="53298" x="7491413" y="1233488"/>
          <p14:tracePt t="53313" x="7491413" y="1314450"/>
          <p14:tracePt t="53353" x="7491413" y="1333500"/>
          <p14:tracePt t="53363" x="7491413" y="1366838"/>
          <p14:tracePt t="53380" x="7491413" y="1400175"/>
          <p14:tracePt t="53397" x="7491413" y="1428750"/>
          <p14:tracePt t="53413" x="7491413" y="1485900"/>
          <p14:tracePt t="53453" x="7491413" y="1495425"/>
          <p14:tracePt t="53453" x="7491413" y="1509713"/>
          <p14:tracePt t="53464" x="7491413" y="1533525"/>
          <p14:tracePt t="53480" x="7491413" y="1562100"/>
          <p14:tracePt t="53497" x="7491413" y="1585913"/>
          <p14:tracePt t="53513" x="7491413" y="1643063"/>
          <p14:tracePt t="53554" x="7496175" y="1647825"/>
          <p14:tracePt t="53563" x="7500938" y="1652588"/>
          <p14:tracePt t="53601" x="7529513" y="1662113"/>
          <p14:tracePt t="53686" x="7586663" y="1662113"/>
          <p14:tracePt t="53697" x="7672388" y="1662113"/>
          <p14:tracePt t="53715" x="7953375" y="1685925"/>
          <p14:tracePt t="53771" x="7981950" y="1695450"/>
          <p14:tracePt t="53780" x="8034338" y="1709738"/>
          <p14:tracePt t="53798" x="8077200" y="1724025"/>
          <p14:tracePt t="53813" x="8191500" y="1771650"/>
          <p14:tracePt t="53869" x="8201025" y="1781175"/>
          <p14:tracePt t="53880" x="8215313" y="1790700"/>
          <p14:tracePt t="53898" x="8220075" y="1809750"/>
          <p14:tracePt t="53914" x="8281988" y="1962150"/>
          <p14:tracePt t="53987" x="8291513" y="1981200"/>
          <p14:tracePt t="53997" x="8301038" y="2014538"/>
          <p14:tracePt t="54014" x="8353425" y="2195513"/>
          <p14:tracePt t="54069" x="8372475" y="2247900"/>
          <p14:tracePt t="54080" x="8377238" y="2295525"/>
          <p14:tracePt t="54099" x="8382000" y="2333625"/>
          <p14:tracePt t="54115" x="8372475" y="2466975"/>
          <p14:tracePt t="54190" x="8367713" y="2471738"/>
          <p14:tracePt t="54197" x="8343900" y="2500313"/>
          <p14:tracePt t="54214" x="8258175" y="2547938"/>
          <p14:tracePt t="54214" x="8239125" y="2557463"/>
          <p14:tracePt t="54264" x="8220075" y="2571750"/>
          <p14:tracePt t="54265" x="8181975" y="2576513"/>
          <p14:tracePt t="54280" x="8139113" y="2581275"/>
          <p14:tracePt t="54297" x="8086725" y="2581275"/>
          <p14:tracePt t="54313" x="7891463" y="2581275"/>
          <p14:tracePt t="54353" x="7843838" y="2581275"/>
          <p14:tracePt t="54363" x="7767638" y="2571750"/>
          <p14:tracePt t="54380" x="7696200" y="2562225"/>
          <p14:tracePt t="54397" x="7643813" y="2552700"/>
          <p14:tracePt t="54413" x="7600950" y="2533650"/>
          <p14:tracePt t="54454" x="7581900" y="2533650"/>
          <p14:tracePt t="54464" x="7548563" y="2519363"/>
          <p14:tracePt t="54480" x="7491413" y="2505075"/>
          <p14:tracePt t="54497" x="7443788" y="2500313"/>
          <p14:tracePt t="54513" x="7367588" y="2486025"/>
          <p14:tracePt t="54545" x="7348538" y="2486025"/>
          <p14:tracePt t="54553" x="7339013" y="2486025"/>
          <p14:tracePt t="54564" x="7319963" y="2486025"/>
          <p14:tracePt t="54580" x="7300913" y="2486025"/>
          <p14:tracePt t="54904" x="0" y="0"/>
        </p14:tracePtLst>
        <p14:tracePtLst>
          <p14:tracePt t="65183" x="7848600" y="2900363"/>
          <p14:tracePt t="65308" x="7920038" y="2924175"/>
          <p14:tracePt t="65360" x="7943850" y="2938463"/>
          <p14:tracePt t="65376" x="7962900" y="2947988"/>
          <p14:tracePt t="65392" x="7977188" y="2962275"/>
          <p14:tracePt t="65400" x="8015288" y="2981325"/>
          <p14:tracePt t="65439" x="8020050" y="2986088"/>
          <p14:tracePt t="65448" x="8039100" y="2990850"/>
          <p14:tracePt t="65464" x="8053388" y="2995613"/>
          <p14:tracePt t="65502" x="8110538" y="3000375"/>
          <p14:tracePt t="65543" x="8120063" y="3000375"/>
          <p14:tracePt t="65552" x="8129588" y="3000375"/>
          <p14:tracePt t="65567" x="8143875" y="3000375"/>
          <p14:tracePt t="65583" x="8167688" y="3000375"/>
          <p14:tracePt t="65597" x="8186738" y="3000375"/>
          <p14:tracePt t="65613" x="8224838" y="3000375"/>
          <p14:tracePt t="65655" x="8239125" y="3000375"/>
          <p14:tracePt t="65655" x="8243888" y="3000375"/>
          <p14:tracePt t="65664" x="8262938" y="3000375"/>
          <p14:tracePt t="65680" x="8277225" y="3000375"/>
          <p14:tracePt t="65697" x="8296275" y="2995613"/>
          <p14:tracePt t="65713" x="8320088" y="2981325"/>
          <p14:tracePt t="65755" x="8324850" y="2981325"/>
          <p14:tracePt t="65763" x="8334375" y="2976563"/>
          <p14:tracePt t="65800" x="8343900" y="2967038"/>
          <p14:tracePt t="65848" x="8348663" y="2962275"/>
          <p14:tracePt t="65991" x="8343900" y="2962275"/>
          <p14:tracePt t="65992" x="8329613" y="2962275"/>
          <p14:tracePt t="66003" x="8258175" y="2962275"/>
          <p14:tracePt t="66037" x="8239125" y="2962275"/>
          <p14:tracePt t="66047" x="8215313" y="2952750"/>
          <p14:tracePt t="66064" x="8196263" y="2952750"/>
          <p14:tracePt t="66080" x="8186738" y="2952750"/>
          <p14:tracePt t="66097" x="8167688" y="2952750"/>
          <p14:tracePt t="66112" x="8091488" y="2952750"/>
          <p14:tracePt t="66154" x="8067675" y="2952750"/>
          <p14:tracePt t="66163" x="8029575" y="2952750"/>
          <p14:tracePt t="66180" x="7996238" y="2952750"/>
          <p14:tracePt t="66197" x="7958138" y="2952750"/>
          <p14:tracePt t="66214" x="7867650" y="2952750"/>
          <p14:tracePt t="66254" x="7839075" y="2952750"/>
          <p14:tracePt t="66254" x="7820025" y="2952750"/>
          <p14:tracePt t="66264" x="7777163" y="2952750"/>
          <p14:tracePt t="66280" x="7734300" y="2952750"/>
          <p14:tracePt t="66297" x="7681913" y="2952750"/>
          <p14:tracePt t="66315" x="7477125" y="2962275"/>
          <p14:tracePt t="66388" x="7448550" y="2962275"/>
          <p14:tracePt t="66397" x="7391400" y="2967038"/>
          <p14:tracePt t="66414" x="7267575" y="2967038"/>
          <p14:tracePt t="66455" x="7219950" y="2967038"/>
          <p14:tracePt t="66465" x="7172325" y="2967038"/>
          <p14:tracePt t="66481" x="7134225" y="2967038"/>
          <p14:tracePt t="66500" x="6938963" y="2952750"/>
          <p14:tracePt t="66570" x="6924675" y="2947988"/>
          <p14:tracePt t="66580" x="6896100" y="2947988"/>
          <p14:tracePt t="66597" x="6867525" y="2947988"/>
          <p14:tracePt t="66615" x="6686550" y="2947988"/>
          <p14:tracePt t="66675" x="6653213" y="2962275"/>
          <p14:tracePt t="66680" x="6581775" y="2971800"/>
          <p14:tracePt t="66697" x="6500813" y="2990850"/>
          <p14:tracePt t="66713" x="6334125" y="3024188"/>
          <p14:tracePt t="66753" x="6310313" y="3028950"/>
          <p14:tracePt t="66763" x="6267450" y="3033713"/>
          <p14:tracePt t="66780" x="6234113" y="3043238"/>
          <p14:tracePt t="66797" x="6181725" y="3062288"/>
          <p14:tracePt t="66813" x="6057900" y="3100388"/>
          <p14:tracePt t="66854" x="6024563" y="3124200"/>
          <p14:tracePt t="66863" x="5962650" y="3148013"/>
          <p14:tracePt t="66880" x="5929313" y="3176588"/>
          <p14:tracePt t="66897" x="5891213" y="3195638"/>
          <p14:tracePt t="66915" x="5795963" y="3243263"/>
          <p14:tracePt t="66915" x="5791200" y="3248025"/>
          <p14:tracePt t="66976" x="5781675" y="3262313"/>
          <p14:tracePt t="66987" x="5762625" y="3267075"/>
          <p14:tracePt t="66997" x="5743575" y="3281363"/>
          <p14:tracePt t="67013" x="5676900" y="3324225"/>
          <p14:tracePt t="67054" x="5662613" y="3333750"/>
          <p14:tracePt t="67063" x="5629275" y="3362325"/>
          <p14:tracePt t="67080" x="5605463" y="3371850"/>
          <p14:tracePt t="67098" x="5586413" y="3390900"/>
          <p14:tracePt t="67115" x="5524500" y="3438525"/>
          <p14:tracePt t="67180" x="5519738" y="3443288"/>
          <p14:tracePt t="67180" x="5495925" y="3467100"/>
          <p14:tracePt t="67197" x="5481638" y="3481388"/>
          <p14:tracePt t="67215" x="5405438" y="3538538"/>
          <p14:tracePt t="67881" x="5405438" y="3533775"/>
          <p14:tracePt t="67897" x="5405438" y="3524250"/>
          <p14:tracePt t="67905" x="5424488" y="3500438"/>
          <p14:tracePt t="67968" x="5429250" y="3495675"/>
          <p14:tracePt t="67984" x="5434013" y="3490913"/>
          <p14:tracePt t="68006" x="5472113" y="3452813"/>
          <p14:tracePt t="68006" x="5476875" y="3448050"/>
          <p14:tracePt t="68098" x="5481638" y="3443288"/>
          <p14:tracePt t="68099" x="5491163" y="3433763"/>
          <p14:tracePt t="68115" x="5534025" y="3414713"/>
          <p14:tracePt t="68164" x="5538788" y="3405188"/>
          <p14:tracePt t="68164" x="5557838" y="3400425"/>
          <p14:tracePt t="68184" x="5576888" y="3395663"/>
          <p14:tracePt t="68199" x="5591175" y="3386138"/>
          <p14:tracePt t="68216" x="5653088" y="3362325"/>
          <p14:tracePt t="68288" x="5657850" y="3362325"/>
          <p14:tracePt t="68297" x="5667375" y="3362325"/>
          <p14:tracePt t="68315" x="5695950" y="3362325"/>
          <p14:tracePt t="68364" x="5705475" y="3352800"/>
          <p14:tracePt t="68365" x="5719763" y="3348038"/>
          <p14:tracePt t="68383" x="5738813" y="3343275"/>
          <p14:tracePt t="68416" x="5743575" y="3338513"/>
          <p14:tracePt t="68501" x="5743575" y="3333750"/>
          <p14:tracePt t="68569" x="5738813" y="3328988"/>
          <p14:tracePt t="68600" x="5734050" y="3300413"/>
          <p14:tracePt t="68649" x="5734050" y="3295650"/>
          <p14:tracePt t="68649" x="5734050" y="3281363"/>
          <p14:tracePt t="68665" x="5734050" y="3271838"/>
          <p14:tracePt t="68681" x="5734050" y="3262313"/>
          <p14:tracePt t="68698" x="5738813" y="3248025"/>
          <p14:tracePt t="68715" x="5772150" y="3243263"/>
          <p14:tracePt t="68755" x="5776913" y="3238500"/>
          <p14:tracePt t="68764" x="5786438" y="3238500"/>
          <p14:tracePt t="68781" x="5791200" y="3238500"/>
          <p14:tracePt t="68799" x="5800725" y="3233738"/>
          <p14:tracePt t="68814" x="5824538" y="3228975"/>
          <p14:tracePt t="68855" x="5829300" y="3228975"/>
          <p14:tracePt t="68900" x="5843588" y="3228975"/>
          <p14:tracePt t="69158" x="5848350" y="3228975"/>
          <p14:tracePt t="69161" x="5867400" y="3224213"/>
          <p14:tracePt t="69181" x="5876925" y="3224213"/>
          <p14:tracePt t="69181" x="5905500" y="3219450"/>
          <p14:tracePt t="69198" x="5948363" y="3219450"/>
          <p14:tracePt t="69213" x="6015038" y="3219450"/>
          <p14:tracePt t="69609" x="6091238" y="3257550"/>
          <p14:tracePt t="69688" x="6096000" y="3262313"/>
          <p14:tracePt t="69715" x="6105525" y="3276600"/>
          <p14:tracePt t="69808" x="6115050" y="3300413"/>
          <p14:tracePt t="69840" x="6115050" y="3309938"/>
          <p14:tracePt t="69847" x="6115050" y="3314700"/>
          <p14:tracePt t="69847" x="6115050" y="3324225"/>
          <p14:tracePt t="69896" x="6115050" y="3328988"/>
          <p14:tracePt t="70281" x="6115050" y="3333750"/>
          <p14:tracePt t="70297" x="6119813" y="3338513"/>
          <p14:tracePt t="70305" x="6143625" y="3371850"/>
          <p14:tracePt t="70305" x="6153150" y="3371850"/>
          <p14:tracePt t="70345" x="6172200" y="3381375"/>
          <p14:tracePt t="70369" x="6186488" y="3386138"/>
          <p14:tracePt t="70381" x="6196013" y="3390900"/>
          <p14:tracePt t="70382" x="6215063" y="3390900"/>
          <p14:tracePt t="70397" x="6234113" y="3395663"/>
          <p14:tracePt t="70414" x="6243638" y="3395663"/>
          <p14:tracePt t="70445" x="6248400" y="3395663"/>
          <p14:tracePt t="70702" x="6253163" y="3395663"/>
          <p14:tracePt t="70739" x="6267450" y="3395663"/>
          <p14:tracePt t="70748" x="6286500" y="3395663"/>
          <p14:tracePt t="70764" x="6315075" y="3395663"/>
          <p14:tracePt t="70782" x="6324600" y="3395663"/>
          <p14:tracePt t="70797" x="6338888" y="3395663"/>
          <p14:tracePt t="70814" x="6376988" y="3395663"/>
          <p14:tracePt t="70864" x="6391275" y="3395663"/>
          <p14:tracePt t="70865" x="6400800" y="3395663"/>
          <p14:tracePt t="70882" x="6424613" y="3395663"/>
          <p14:tracePt t="70898" x="6434138" y="3395663"/>
          <p14:tracePt t="70914" x="6472238" y="3386138"/>
          <p14:tracePt t="70968" x="6477000" y="3386138"/>
          <p14:tracePt t="70985" x="6481763" y="3381375"/>
          <p14:tracePt t="70992" x="6486525" y="3381375"/>
          <p14:tracePt t="71000" x="6515100" y="3381375"/>
          <p14:tracePt t="71038" x="6529388" y="3376613"/>
          <p14:tracePt t="71047" x="6534150" y="3376613"/>
          <p14:tracePt t="71065" x="6553200" y="3376613"/>
          <p14:tracePt t="71082" x="6577013" y="3371850"/>
          <p14:tracePt t="71098" x="6605588" y="3367088"/>
          <p14:tracePt t="71115" x="6643688" y="3352800"/>
          <p14:tracePt t="71169" x="6662738" y="3352800"/>
          <p14:tracePt t="71173" x="6667500" y="3348038"/>
          <p14:tracePt t="71181" x="6681788" y="3348038"/>
          <p14:tracePt t="71198" x="6691313" y="3343275"/>
          <p14:tracePt t="71361" x="6696075" y="3338513"/>
          <p14:tracePt t="71369" x="6696075" y="3333750"/>
          <p14:tracePt t="71372" x="6700838" y="3328988"/>
          <p14:tracePt t="71381" x="6715125" y="3319463"/>
          <p14:tracePt t="71398" x="6734175" y="3305175"/>
          <p14:tracePt t="71415" x="6815138" y="3290888"/>
          <p14:tracePt t="71455" x="6838950" y="3290888"/>
          <p14:tracePt t="71464" x="6934200" y="3271838"/>
          <p14:tracePt t="71483" x="7015163" y="3267075"/>
          <p14:tracePt t="71498" x="7081838" y="3248025"/>
          <p14:tracePt t="71515" x="7243763" y="3228975"/>
          <p14:tracePt t="71580" x="7272338" y="3224213"/>
          <p14:tracePt t="71581" x="7334250" y="3219450"/>
          <p14:tracePt t="71598" x="7396163" y="3200400"/>
          <p14:tracePt t="71615" x="7524750" y="3190875"/>
          <p14:tracePt t="71664" x="7562850" y="3176588"/>
          <p14:tracePt t="71664" x="7591425" y="3167063"/>
          <p14:tracePt t="71682" x="7643813" y="3148013"/>
          <p14:tracePt t="71699" x="7681913" y="3143250"/>
          <p14:tracePt t="71716" x="7829550" y="3114675"/>
          <p14:tracePt t="71786" x="7848600" y="3105150"/>
          <p14:tracePt t="71787" x="7877175" y="3095625"/>
          <p14:tracePt t="71798" x="7896225" y="3090863"/>
          <p14:tracePt t="71815" x="7929563" y="3086100"/>
          <p14:tracePt t="71815" x="7934325" y="3081338"/>
          <p14:tracePt t="72161" x="7948613" y="3081338"/>
          <p14:tracePt t="72162" x="7962900" y="3081338"/>
          <p14:tracePt t="72171" x="7972425" y="3081338"/>
          <p14:tracePt t="72181" x="7986713" y="3081338"/>
          <p14:tracePt t="72199" x="7996238" y="3081338"/>
          <p14:tracePt t="72401" x="8062913" y="3043238"/>
          <p14:tracePt t="72464" x="8067675" y="3038475"/>
          <p14:tracePt t="72465" x="8072438" y="3033713"/>
          <p14:tracePt t="72481" x="8086725" y="3019425"/>
          <p14:tracePt t="72498" x="8091488" y="3014663"/>
          <p14:tracePt t="72514" x="8115300" y="2990850"/>
          <p14:tracePt t="72554" x="8120063" y="2986088"/>
          <p14:tracePt t="72593" x="8124825" y="2981325"/>
          <p14:tracePt t="72603" x="8139113" y="2967038"/>
          <p14:tracePt t="72649" x="8143875" y="2962275"/>
          <p14:tracePt t="73010" x="8143875" y="2952750"/>
          <p14:tracePt t="73048" x="8139113" y="2952750"/>
          <p14:tracePt t="73049" x="8115300" y="2962275"/>
          <p14:tracePt t="73065" x="8101013" y="2967038"/>
          <p14:tracePt t="73081" x="8086725" y="2967038"/>
          <p14:tracePt t="73098" x="8081963" y="2971800"/>
          <p14:tracePt t="73114" x="8053388" y="2971800"/>
          <p14:tracePt t="73145" x="8048625" y="2971800"/>
          <p14:tracePt t="73168" x="8039100" y="2971800"/>
          <p14:tracePt t="73361" x="8034338" y="2971800"/>
          <p14:tracePt t="73512" x="8034338" y="2962275"/>
          <p14:tracePt t="73555" x="8039100" y="2947988"/>
          <p14:tracePt t="73564" x="8043863" y="2938463"/>
          <p14:tracePt t="73581" x="8048625" y="2933700"/>
          <p14:tracePt t="73598" x="8053388" y="2928938"/>
          <p14:tracePt t="73614" x="8077200" y="2914650"/>
          <p14:tracePt t="73655" x="8081963" y="2914650"/>
          <p14:tracePt t="73664" x="8091488" y="2905125"/>
          <p14:tracePt t="74048" x="8115300" y="2905125"/>
          <p14:tracePt t="74056" x="8129588" y="2900363"/>
          <p14:tracePt t="74065" x="8148638" y="2895600"/>
          <p14:tracePt t="74073" x="8191500" y="2886075"/>
          <p14:tracePt t="74081" x="8224838" y="2886075"/>
          <p14:tracePt t="74097" x="8239125" y="2886075"/>
          <p14:tracePt t="74115" x="8272463" y="2886075"/>
          <p14:tracePt t="74164" x="8277225" y="2886075"/>
          <p14:tracePt t="74165" x="8296275" y="2886075"/>
          <p14:tracePt t="74181" x="8310563" y="2886075"/>
          <p14:tracePt t="74198" x="8320088" y="2886075"/>
          <p14:tracePt t="74215" x="8343900" y="2886075"/>
          <p14:tracePt t="74254" x="8372475" y="2886075"/>
          <p14:tracePt t="74265" x="8391525" y="2886075"/>
          <p14:tracePt t="74281" x="8420100" y="2890838"/>
          <p14:tracePt t="74298" x="8439150" y="2895600"/>
          <p14:tracePt t="74314" x="8462963" y="2895600"/>
          <p14:tracePt t="74368" x="8472488" y="2895600"/>
          <p14:tracePt t="74393" x="8477250" y="2895600"/>
          <p14:tracePt t="77011" x="8472488" y="2895600"/>
          <p14:tracePt t="77048" x="8448675" y="2895600"/>
          <p14:tracePt t="77049" x="8434388" y="2895600"/>
          <p14:tracePt t="77064" x="8420100" y="2909888"/>
          <p14:tracePt t="77305" x="8320088" y="2914650"/>
          <p14:tracePt t="77355" x="8301038" y="2914650"/>
          <p14:tracePt t="77364" x="8286750" y="2914650"/>
          <p14:tracePt t="77381" x="8272463" y="2914650"/>
          <p14:tracePt t="77398" x="8258175" y="2919413"/>
          <p14:tracePt t="77415" x="8205788" y="2924175"/>
          <p14:tracePt t="77455" x="8186738" y="2924175"/>
          <p14:tracePt t="77464" x="8129588" y="2924175"/>
          <p14:tracePt t="77482" x="8091488" y="2924175"/>
          <p14:tracePt t="77498" x="8058150" y="2924175"/>
          <p14:tracePt t="77514" x="7996238" y="2938463"/>
          <p14:tracePt t="77554" x="7981950" y="2938463"/>
          <p14:tracePt t="77564" x="7958138" y="2943225"/>
          <p14:tracePt t="77581" x="7953375" y="2943225"/>
          <p14:tracePt t="77600" x="7905750" y="2947988"/>
          <p14:tracePt t="77661" x="7900988" y="2947988"/>
          <p14:tracePt t="77682" x="7872413" y="2962275"/>
          <p14:tracePt t="77683" x="7848600" y="2967038"/>
          <p14:tracePt t="77698" x="7829550" y="2971800"/>
          <p14:tracePt t="77714" x="7758113" y="2976563"/>
          <p14:tracePt t="77755" x="7748588" y="2976563"/>
          <p14:tracePt t="77764" x="7724775" y="2986088"/>
          <p14:tracePt t="77783" x="7720013" y="2986088"/>
          <p14:tracePt t="77798" x="7705725" y="2986088"/>
          <p14:tracePt t="77815" x="7667625" y="2990850"/>
          <p14:tracePt t="77864" x="7639050" y="2995613"/>
          <p14:tracePt t="77865" x="7591425" y="3000375"/>
          <p14:tracePt t="77882" x="7553325" y="3000375"/>
          <p14:tracePt t="77898" x="7524750" y="3014663"/>
          <p14:tracePt t="77915" x="7453313" y="3024188"/>
          <p14:tracePt t="77955" x="7448550" y="3024188"/>
          <p14:tracePt t="77964" x="7429500" y="3024188"/>
          <p14:tracePt t="77964" x="7419975" y="3024188"/>
          <p14:tracePt t="77987" x="7400925" y="3028950"/>
          <p14:tracePt t="78002" x="7377113" y="3028950"/>
          <p14:tracePt t="78600" x="7381875" y="3028950"/>
          <p14:tracePt t="78753" x="7391400" y="3028950"/>
          <p14:tracePt t="78785" x="7396163" y="3028950"/>
          <p14:tracePt t="78849" x="7400925" y="3028950"/>
          <p14:tracePt t="78880" x="7405688" y="3028950"/>
          <p14:tracePt t="78895" x="7419975" y="3028950"/>
          <p14:tracePt t="78984" x="7424738" y="3028950"/>
          <p14:tracePt t="79307" x="7443788" y="3028950"/>
          <p14:tracePt t="79361" x="7448550" y="3028950"/>
          <p14:tracePt t="80081" x="7453313" y="3028950"/>
          <p14:tracePt t="80112" x="7472363" y="3028950"/>
          <p14:tracePt t="80177" x="7477125" y="3028950"/>
          <p14:tracePt t="80657" x="7481888" y="3028950"/>
          <p14:tracePt t="80665" x="7481888" y="3033713"/>
          <p14:tracePt t="80673" x="7481888" y="3038475"/>
          <p14:tracePt t="80905" x="7424738" y="3071813"/>
          <p14:tracePt t="80938" x="7400925" y="3076575"/>
          <p14:tracePt t="80948" x="7367588" y="3095625"/>
          <p14:tracePt t="80964" x="7319963" y="3100388"/>
          <p14:tracePt t="80982" x="7239000" y="3119438"/>
          <p14:tracePt t="80998" x="7158038" y="3128963"/>
          <p14:tracePt t="81014" x="6986588" y="3143250"/>
          <p14:tracePt t="81055" x="6972300" y="3143250"/>
          <p14:tracePt t="81064" x="6943725" y="3148013"/>
          <p14:tracePt t="81082" x="6929438" y="3148013"/>
          <p14:tracePt t="81098" x="6924675" y="3148013"/>
          <p14:tracePt t="81114" x="6896100" y="3157538"/>
          <p14:tracePt t="81169" x="6891338" y="3157538"/>
          <p14:tracePt t="81173" x="6881813" y="3162300"/>
          <p14:tracePt t="81200" x="6867525" y="3171825"/>
          <p14:tracePt t="81503" x="6858000" y="3195638"/>
          <p14:tracePt t="81539" x="6858000" y="3200400"/>
          <p14:tracePt t="81548" x="6848475" y="3214688"/>
          <p14:tracePt t="81565" x="6848475" y="3219450"/>
          <p14:tracePt t="81581" x="6843713" y="3228975"/>
          <p14:tracePt t="82408" x="6962775" y="3233738"/>
          <p14:tracePt t="82455" x="7000875" y="3233738"/>
          <p14:tracePt t="82465" x="7029450" y="3233738"/>
          <p14:tracePt t="82481" x="7048500" y="3233738"/>
          <p14:tracePt t="83984" x="7053263" y="3238500"/>
          <p14:tracePt t="83992" x="7053263" y="3243263"/>
          <p14:tracePt t="84010" x="7053263" y="3257550"/>
          <p14:tracePt t="84072" x="7048500" y="3262313"/>
          <p14:tracePt t="84096" x="7043738" y="3271838"/>
          <p14:tracePt t="84473" x="7038975" y="3276600"/>
          <p14:tracePt t="84481" x="7034213" y="3276600"/>
          <p14:tracePt t="84489" x="7024688" y="3276600"/>
          <p14:tracePt t="84497" x="6986588" y="3276600"/>
          <p14:tracePt t="84505" x="6958013" y="3276600"/>
          <p14:tracePt t="84538" x="6948488" y="3276600"/>
          <p14:tracePt t="84548" x="6943725" y="3276600"/>
          <p14:tracePt t="84564" x="6929438" y="3276600"/>
          <p14:tracePt t="84581" x="6900863" y="3276600"/>
          <p14:tracePt t="84598" x="6891338" y="3276600"/>
          <p14:tracePt t="84615" x="6853238" y="3276600"/>
          <p14:tracePt t="84952" x="6848475" y="3281363"/>
          <p14:tracePt t="87361" x="6848475" y="3276600"/>
          <p14:tracePt t="87385" x="6853238" y="3271838"/>
          <p14:tracePt t="87401" x="6872288" y="3267075"/>
          <p14:tracePt t="87793" x="6877050" y="3262313"/>
          <p14:tracePt t="87800" x="6915150" y="3238500"/>
          <p14:tracePt t="87838" x="6919913" y="3238500"/>
          <p14:tracePt t="87847" x="6924675" y="3238500"/>
          <p14:tracePt t="87864" x="6943725" y="3238500"/>
          <p14:tracePt t="87882" x="6953250" y="3228975"/>
          <p14:tracePt t="87897" x="6962775" y="3224213"/>
          <p14:tracePt t="87914" x="6972300" y="3224213"/>
          <p14:tracePt t="87977" x="6977063" y="3224213"/>
          <p14:tracePt t="88004" x="6986588" y="3224213"/>
          <p14:tracePt t="88055" x="6996113" y="3224213"/>
          <p14:tracePt t="88096" x="7000875" y="3224213"/>
          <p14:tracePt t="88102" x="7048500" y="3219450"/>
          <p14:tracePt t="88147" x="7067550" y="3219450"/>
          <p14:tracePt t="88148" x="7100888" y="3214688"/>
          <p14:tracePt t="88165" x="7134225" y="3214688"/>
          <p14:tracePt t="88181" x="7172325" y="3214688"/>
          <p14:tracePt t="88197" x="7186613" y="3214688"/>
          <p14:tracePt t="88216" x="7196138" y="3214688"/>
          <p14:tracePt t="88302" x="7200900" y="3219450"/>
          <p14:tracePt t="88354" x="7200900" y="3224213"/>
          <p14:tracePt t="88364" x="7200900" y="3233738"/>
          <p14:tracePt t="88365" x="7177088" y="3262313"/>
          <p14:tracePt t="88381" x="7148513" y="3286125"/>
          <p14:tracePt t="88397" x="7124700" y="3314700"/>
          <p14:tracePt t="88414" x="7072313" y="3362325"/>
          <p14:tracePt t="88454" x="7067550" y="3362325"/>
          <p14:tracePt t="88464" x="7053263" y="3367088"/>
          <p14:tracePt t="88482" x="7043738" y="3371850"/>
          <p14:tracePt t="88498" x="7029450" y="3376613"/>
          <p14:tracePt t="88514" x="7000875" y="3390900"/>
          <p14:tracePt t="88555" x="6996113" y="3390900"/>
          <p14:tracePt t="88564" x="6977063" y="3400425"/>
          <p14:tracePt t="88581" x="6967538" y="3414713"/>
          <p14:tracePt t="88599" x="6948488" y="3419475"/>
          <p14:tracePt t="88614" x="6896100" y="3443288"/>
          <p14:tracePt t="88654" x="6877050" y="3467100"/>
          <p14:tracePt t="88665" x="6853238" y="3476625"/>
          <p14:tracePt t="88681" x="6834188" y="3490913"/>
          <p14:tracePt t="88698" x="6805613" y="3514725"/>
          <p14:tracePt t="88714" x="6748463" y="3567113"/>
          <p14:tracePt t="88755" x="6738938" y="3571875"/>
          <p14:tracePt t="88764" x="6724650" y="3581400"/>
          <p14:tracePt t="88781" x="6705600" y="3590925"/>
          <p14:tracePt t="88798" x="6696075" y="3595688"/>
          <p14:tracePt t="88814" x="6638925" y="3624263"/>
          <p14:tracePt t="88854" x="6610350" y="3633788"/>
          <p14:tracePt t="88865" x="6581775" y="3648075"/>
          <p14:tracePt t="88882" x="6567488" y="3657600"/>
          <p14:tracePt t="88899" x="6553200" y="3662363"/>
          <p14:tracePt t="88915" x="6524625" y="3676650"/>
          <p14:tracePt t="88915" x="6510338" y="3676650"/>
          <p14:tracePt t="88961" x="6500813" y="3681413"/>
          <p14:tracePt t="88969" x="6496050" y="3681413"/>
          <p14:tracePt t="88981" x="6472238" y="3686175"/>
          <p14:tracePt t="88998" x="6448425" y="3690938"/>
          <p14:tracePt t="89014" x="6396038" y="3714750"/>
          <p14:tracePt t="89087" x="6381750" y="3724275"/>
          <p14:tracePt t="89098" x="6372225" y="3729038"/>
          <p14:tracePt t="89115" x="6338888" y="3738563"/>
          <p14:tracePt t="89185" x="6334125" y="3743325"/>
          <p14:tracePt t="89192" x="6329363" y="3748088"/>
          <p14:tracePt t="89214" x="6324600" y="3757613"/>
          <p14:tracePt t="89273" x="6319838" y="3762375"/>
          <p14:tracePt t="90072" x="6329363" y="3752850"/>
          <p14:tracePt t="90080" x="6343650" y="3748088"/>
          <p14:tracePt t="90088" x="6376988" y="3733800"/>
          <p14:tracePt t="90097" x="6386513" y="3724275"/>
          <p14:tracePt t="90114" x="6434138" y="3681413"/>
          <p14:tracePt t="90155" x="6448425" y="3671888"/>
          <p14:tracePt t="90164" x="6462713" y="3662363"/>
          <p14:tracePt t="90181" x="6481763" y="3638550"/>
          <p14:tracePt t="90198" x="6500813" y="3619500"/>
          <p14:tracePt t="90215" x="6553200" y="3581400"/>
          <p14:tracePt t="90255" x="6572250" y="3567113"/>
          <p14:tracePt t="90264" x="6615113" y="3548063"/>
          <p14:tracePt t="90282" x="6638925" y="3533775"/>
          <p14:tracePt t="90298" x="6672263" y="3514725"/>
          <p14:tracePt t="90315" x="6753225" y="3467100"/>
          <p14:tracePt t="90364" x="6762750" y="3462338"/>
          <p14:tracePt t="90365" x="6786563" y="3448050"/>
          <p14:tracePt t="90381" x="6805613" y="3433763"/>
          <p14:tracePt t="90398" x="6824663" y="3429000"/>
          <p14:tracePt t="90415" x="6905625" y="3376613"/>
          <p14:tracePt t="90473" x="6934200" y="3367088"/>
          <p14:tracePt t="90482" x="6948488" y="3352800"/>
          <p14:tracePt t="90498" x="6962775" y="3348038"/>
          <p14:tracePt t="90514" x="7005638" y="3324225"/>
          <p14:tracePt t="90555" x="7019925" y="3319463"/>
          <p14:tracePt t="90564" x="7038975" y="3305175"/>
          <p14:tracePt t="90581" x="7053263" y="3300413"/>
          <p14:tracePt t="90598" x="7081838" y="3290888"/>
          <p14:tracePt t="90614" x="7119938" y="3276600"/>
          <p14:tracePt t="90664" x="7129463" y="3271838"/>
          <p14:tracePt t="91374" x="0" y="0"/>
        </p14:tracePtLst>
        <p14:tracePtLst>
          <p14:tracePt t="95800" x="2147888" y="3095625"/>
          <p14:tracePt t="95849" x="2152650" y="3095625"/>
          <p14:tracePt t="95865" x="2157413" y="3095625"/>
          <p14:tracePt t="95907" x="2195513" y="3090863"/>
          <p14:tracePt t="95988" x="2209800" y="3076575"/>
          <p14:tracePt t="96001" x="2262188" y="3014663"/>
          <p14:tracePt t="96057" x="2271713" y="3005138"/>
          <p14:tracePt t="96073" x="2281238" y="2986088"/>
          <p14:tracePt t="96081" x="2281238" y="2981325"/>
          <p14:tracePt t="96098" x="2290763" y="2962275"/>
          <p14:tracePt t="96121" x="2295525" y="2914650"/>
          <p14:tracePt t="96161" x="2300288" y="2890838"/>
          <p14:tracePt t="96177" x="2300288" y="2881313"/>
          <p14:tracePt t="96193" x="2300288" y="2876550"/>
          <p14:tracePt t="96201" x="2300288" y="2847975"/>
          <p14:tracePt t="96241" x="2300288" y="2838450"/>
          <p14:tracePt t="96249" x="2290763" y="2828925"/>
          <p14:tracePt t="96265" x="2233613" y="2800350"/>
          <p14:tracePt t="96282" x="2162175" y="2795588"/>
          <p14:tracePt t="96297" x="2100263" y="2790825"/>
          <p14:tracePt t="96314" x="1933575" y="2781300"/>
          <p14:tracePt t="96353" x="1900238" y="2776538"/>
          <p14:tracePt t="96364" x="1862138" y="2776538"/>
          <p14:tracePt t="96383" x="1814513" y="2776538"/>
          <p14:tracePt t="96398" x="1766888" y="2776538"/>
          <p14:tracePt t="96416" x="1562100" y="2767013"/>
          <p14:tracePt t="96416" x="1547813" y="2767013"/>
          <p14:tracePt t="96489" x="1519238" y="2767013"/>
          <p14:tracePt t="96498" x="1476375" y="2767013"/>
          <p14:tracePt t="96514" x="1328738" y="2743200"/>
          <p14:tracePt t="96556" x="1295400" y="2738438"/>
          <p14:tracePt t="96563" x="1233488" y="2724150"/>
          <p14:tracePt t="96581" x="1181100" y="2714625"/>
          <p14:tracePt t="96598" x="1128713" y="2700338"/>
          <p14:tracePt t="96598" x="1100138" y="2695575"/>
          <p14:tracePt t="96618" x="966788" y="2671763"/>
          <p14:tracePt t="96681" x="933450" y="2667000"/>
          <p14:tracePt t="96682" x="900113" y="2662238"/>
          <p14:tracePt t="96697" x="862013" y="2647950"/>
          <p14:tracePt t="96715" x="757238" y="2633663"/>
          <p14:tracePt t="96756" x="738188" y="2633663"/>
          <p14:tracePt t="96764" x="700088" y="2624138"/>
          <p14:tracePt t="96782" x="661988" y="2619375"/>
          <p14:tracePt t="96797" x="633413" y="2619375"/>
          <p14:tracePt t="96815" x="533400" y="2619375"/>
          <p14:tracePt t="96864" x="500063" y="2619375"/>
          <p14:tracePt t="96865" x="466725" y="2619375"/>
          <p14:tracePt t="96881" x="447675" y="2619375"/>
          <p14:tracePt t="96898" x="419100" y="2624138"/>
          <p14:tracePt t="96914" x="347663" y="2657475"/>
          <p14:tracePt t="96955" x="338138" y="2662238"/>
          <p14:tracePt t="96964" x="314325" y="2681288"/>
          <p14:tracePt t="96983" x="290513" y="2695575"/>
          <p14:tracePt t="96999" x="266700" y="2719388"/>
          <p14:tracePt t="97016" x="228600" y="2814638"/>
          <p14:tracePt t="97087" x="228600" y="2828925"/>
          <p14:tracePt t="97087" x="214313" y="2847975"/>
          <p14:tracePt t="97098" x="214313" y="2862263"/>
          <p14:tracePt t="97115" x="214313" y="2900363"/>
          <p14:tracePt t="97164" x="214313" y="2914650"/>
          <p14:tracePt t="97165" x="214313" y="2919413"/>
          <p14:tracePt t="97181" x="214313" y="2933700"/>
          <p14:tracePt t="97198" x="214313" y="2938463"/>
          <p14:tracePt t="97214" x="228600" y="2967038"/>
          <p14:tracePt t="97256" x="233363" y="2971800"/>
          <p14:tracePt t="97264" x="242888" y="2981325"/>
          <p14:tracePt t="97300" x="247650" y="2990850"/>
          <p14:tracePt t="97400" x="257175" y="2990850"/>
          <p14:tracePt t="97437" x="261938" y="2990850"/>
          <p14:tracePt t="97448" x="266700" y="2990850"/>
          <p14:tracePt t="97464" x="290513" y="2995613"/>
          <p14:tracePt t="97561" x="295275" y="2995613"/>
          <p14:tracePt t="97577" x="300038" y="2995613"/>
          <p14:tracePt t="97585" x="309563" y="2995613"/>
          <p14:tracePt t="97598" x="314325" y="3000375"/>
          <p14:tracePt t="97601" x="347663" y="3019425"/>
          <p14:tracePt t="97681" x="352425" y="3024188"/>
          <p14:tracePt t="97682" x="366713" y="3024188"/>
          <p14:tracePt t="97699" x="390525" y="3028950"/>
          <p14:tracePt t="97715" x="457200" y="3048000"/>
          <p14:tracePt t="97755" x="476250" y="3048000"/>
          <p14:tracePt t="97764" x="500063" y="3057525"/>
          <p14:tracePt t="97781" x="533400" y="3067050"/>
          <p14:tracePt t="97798" x="566738" y="3076575"/>
          <p14:tracePt t="97814" x="633413" y="3086100"/>
          <p14:tracePt t="97855" x="638175" y="3090863"/>
          <p14:tracePt t="97864" x="666750" y="3090863"/>
          <p14:tracePt t="97882" x="704850" y="3095625"/>
          <p14:tracePt t="97900" x="871538" y="3124200"/>
          <p14:tracePt t="97900" x="895350" y="3124200"/>
          <p14:tracePt t="97961" x="914400" y="3128963"/>
          <p14:tracePt t="97969" x="942975" y="3128963"/>
          <p14:tracePt t="97981" x="985838" y="3128963"/>
          <p14:tracePt t="97998" x="1038225" y="3128963"/>
          <p14:tracePt t="98014" x="1223963" y="3128963"/>
          <p14:tracePt t="98060" x="1257300" y="3133725"/>
          <p14:tracePt t="98070" x="1309688" y="3143250"/>
          <p14:tracePt t="98081" x="1352550" y="3143250"/>
          <p14:tracePt t="98098" x="1400175" y="3143250"/>
          <p14:tracePt t="98115" x="1604963" y="3148013"/>
          <p14:tracePt t="98172" x="1614488" y="3148013"/>
          <p14:tracePt t="98181" x="1652588" y="3148013"/>
          <p14:tracePt t="98199" x="1671638" y="3148013"/>
          <p14:tracePt t="98215" x="1743075" y="3148013"/>
          <p14:tracePt t="98262" x="1771650" y="3148013"/>
          <p14:tracePt t="98270" x="1800225" y="3148013"/>
          <p14:tracePt t="98281" x="1828800" y="3148013"/>
          <p14:tracePt t="98299" x="1847850" y="3148013"/>
          <p14:tracePt t="98315" x="1947863" y="3148013"/>
          <p14:tracePt t="98388" x="1957388" y="3143250"/>
          <p14:tracePt t="98398" x="1981200" y="3143250"/>
          <p14:tracePt t="98415" x="2076450" y="3124200"/>
          <p14:tracePt t="98415" x="2081213" y="3119438"/>
          <p14:tracePt t="98504" x="2119313" y="3090863"/>
          <p14:tracePt t="98538" x="2124075" y="3086100"/>
          <p14:tracePt t="98547" x="2133600" y="3081338"/>
          <p14:tracePt t="98565" x="2138363" y="3076575"/>
          <p14:tracePt t="98703" x="2138363" y="3071813"/>
          <p14:tracePt t="98760" x="2138363" y="3067050"/>
          <p14:tracePt t="98793" x="2138363" y="3062288"/>
          <p14:tracePt t="98802" x="2133600" y="3052763"/>
          <p14:tracePt t="98889" x="2128838" y="3043238"/>
          <p14:tracePt t="98896" x="2119313" y="3038475"/>
          <p14:tracePt t="98904" x="2100263" y="3005138"/>
          <p14:tracePt t="98941" x="2095500" y="2995613"/>
          <p14:tracePt t="98947" x="2081213" y="2976563"/>
          <p14:tracePt t="98964" x="2057400" y="2952750"/>
          <p14:tracePt t="98981" x="2028825" y="2933700"/>
          <p14:tracePt t="98998" x="1976438" y="2919413"/>
          <p14:tracePt t="99014" x="1838325" y="2895600"/>
          <p14:tracePt t="99054" x="1814513" y="2895600"/>
          <p14:tracePt t="99064" x="1757363" y="2895600"/>
          <p14:tracePt t="99081" x="1714500" y="2895600"/>
          <p14:tracePt t="99098" x="1685925" y="2895600"/>
          <p14:tracePt t="99114" x="1604963" y="2895600"/>
          <p14:tracePt t="99154" x="1595438" y="2895600"/>
          <p14:tracePt t="99164" x="1576388" y="2895600"/>
          <p14:tracePt t="99181" x="1557338" y="2900363"/>
          <p14:tracePt t="99198" x="1552575" y="2909888"/>
          <p14:tracePt t="99215" x="1543050" y="2909888"/>
          <p14:tracePt t="99255" x="1533525" y="2914650"/>
          <p14:tracePt t="99296" x="1528763" y="2919413"/>
          <p14:tracePt t="99308" x="1519238" y="2924175"/>
          <p14:tracePt t="99341" x="1509713" y="2933700"/>
          <p14:tracePt t="99377" x="1504950" y="2938463"/>
          <p14:tracePt t="99440" x="1500188" y="2943225"/>
          <p14:tracePt t="99480" x="1504950" y="2943225"/>
          <p14:tracePt t="99489" x="1528763" y="2943225"/>
          <p14:tracePt t="99491" x="1552575" y="2943225"/>
          <p14:tracePt t="99505" x="1776413" y="2947988"/>
          <p14:tracePt t="99587" x="1785938" y="2947988"/>
          <p14:tracePt t="99597" x="1790700" y="2947988"/>
          <p14:tracePt t="99614" x="1800225" y="2947988"/>
          <p14:tracePt t="99753" x="1795463" y="2947988"/>
          <p14:tracePt t="99761" x="1747838" y="2947988"/>
          <p14:tracePt t="99770" x="1714500" y="2947988"/>
          <p14:tracePt t="99781" x="1657350" y="2947988"/>
          <p14:tracePt t="99798" x="1585913" y="2947988"/>
          <p14:tracePt t="99814" x="1443038" y="2947988"/>
          <p14:tracePt t="99863" x="1400175" y="2947988"/>
          <p14:tracePt t="99864" x="1376363" y="2947988"/>
          <p14:tracePt t="99881" x="1343025" y="2947988"/>
          <p14:tracePt t="99898" x="1309688" y="2947988"/>
          <p14:tracePt t="99915" x="1214438" y="2947988"/>
          <p14:tracePt t="99955" x="1195388" y="2947988"/>
          <p14:tracePt t="99964" x="1162050" y="2947988"/>
          <p14:tracePt t="99983" x="1143000" y="2947988"/>
          <p14:tracePt t="99999" x="1114425" y="2947988"/>
          <p14:tracePt t="99999" x="1104900" y="2947988"/>
          <p14:tracePt t="100018" x="981075" y="2938463"/>
          <p14:tracePt t="100071" x="942975" y="2933700"/>
          <p14:tracePt t="100082" x="900113" y="2933700"/>
          <p14:tracePt t="100098" x="862013" y="2928938"/>
          <p14:tracePt t="100115" x="809625" y="2928938"/>
          <p14:tracePt t="100164" x="800100" y="2928938"/>
          <p14:tracePt t="100264" x="795338" y="2928938"/>
          <p14:tracePt t="100273" x="790575" y="2928938"/>
          <p14:tracePt t="100273" x="785813" y="2924175"/>
          <p14:tracePt t="100281" x="771525" y="2914650"/>
          <p14:tracePt t="100297" x="747713" y="2900363"/>
          <p14:tracePt t="100314" x="685800" y="2876550"/>
          <p14:tracePt t="100364" x="661988" y="2876550"/>
          <p14:tracePt t="100365" x="628650" y="2862263"/>
          <p14:tracePt t="100381" x="581025" y="2852738"/>
          <p14:tracePt t="100398" x="538163" y="2847975"/>
          <p14:tracePt t="100414" x="481013" y="2847975"/>
          <p14:tracePt t="100465" x="466725" y="2847975"/>
          <p14:tracePt t="100465" x="457200" y="2847975"/>
          <p14:tracePt t="100481" x="452438" y="2847975"/>
          <p14:tracePt t="100497" x="447675" y="2847975"/>
          <p14:tracePt t="100514" x="433388" y="2857500"/>
          <p14:tracePt t="100553" x="428625" y="2862263"/>
          <p14:tracePt t="100584" x="419100" y="2867025"/>
          <p14:tracePt t="100597" x="414338" y="2871788"/>
          <p14:tracePt t="100597" x="409575" y="2876550"/>
          <p14:tracePt t="100614" x="400050" y="2914650"/>
          <p14:tracePt t="100664" x="400050" y="2928938"/>
          <p14:tracePt t="100665" x="400050" y="2943225"/>
          <p14:tracePt t="100681" x="400050" y="2962275"/>
          <p14:tracePt t="100697" x="400050" y="2967038"/>
          <p14:tracePt t="100714" x="400050" y="2981325"/>
          <p14:tracePt t="100755" x="400050" y="2986088"/>
          <p14:tracePt t="100793" x="400050" y="2990850"/>
          <p14:tracePt t="100798" x="400050" y="2995613"/>
          <p14:tracePt t="100803" x="400050" y="3014663"/>
          <p14:tracePt t="100900" x="414338" y="3014663"/>
          <p14:tracePt t="100948" x="428625" y="3014663"/>
          <p14:tracePt t="100948" x="447675" y="3014663"/>
          <p14:tracePt t="100965" x="461963" y="3000375"/>
          <p14:tracePt t="100981" x="490538" y="2990850"/>
          <p14:tracePt t="100998" x="509588" y="2981325"/>
          <p14:tracePt t="101014" x="581025" y="2938463"/>
          <p14:tracePt t="101055" x="585788" y="2933700"/>
          <p14:tracePt t="101064" x="600075" y="2924175"/>
          <p14:tracePt t="101081" x="609600" y="2914650"/>
          <p14:tracePt t="101099" x="609600" y="2905125"/>
          <p14:tracePt t="101114" x="614363" y="2881313"/>
          <p14:tracePt t="101169" x="614363" y="2876550"/>
          <p14:tracePt t="101176" x="614363" y="2867025"/>
          <p14:tracePt t="101192" x="614363" y="2862263"/>
          <p14:tracePt t="101198" x="614363" y="2852738"/>
          <p14:tracePt t="101214" x="614363" y="2847975"/>
          <p14:tracePt t="101254" x="614363" y="2838450"/>
          <p14:tracePt t="101265" x="609600" y="2828925"/>
          <p14:tracePt t="101300" x="604838" y="2814638"/>
          <p14:tracePt t="101342" x="600075" y="2805113"/>
          <p14:tracePt t="101403" x="590550" y="2805113"/>
          <p14:tracePt t="101447" x="581025" y="2805113"/>
          <p14:tracePt t="101448" x="571500" y="2805113"/>
          <p14:tracePt t="101448" x="561975" y="2809875"/>
          <p14:tracePt t="101465" x="547688" y="2819400"/>
          <p14:tracePt t="101481" x="533400" y="2824163"/>
          <p14:tracePt t="101497" x="528638" y="2833688"/>
          <p14:tracePt t="101514" x="500063" y="2857500"/>
          <p14:tracePt t="101568" x="495300" y="2862263"/>
          <p14:tracePt t="101593" x="490538" y="2867025"/>
          <p14:tracePt t="101603" x="461963" y="2886075"/>
          <p14:tracePt t="101638" x="457200" y="2890838"/>
          <p14:tracePt t="101647" x="447675" y="2909888"/>
          <p14:tracePt t="101665" x="442913" y="2919413"/>
          <p14:tracePt t="101681" x="438150" y="2938463"/>
          <p14:tracePt t="101698" x="438150" y="2957513"/>
          <p14:tracePt t="101714" x="419100" y="2990850"/>
          <p14:tracePt t="101768" x="419100" y="3009900"/>
          <p14:tracePt t="101784" x="419100" y="3014663"/>
          <p14:tracePt t="101788" x="414338" y="3019425"/>
          <p14:tracePt t="101814" x="414338" y="3033713"/>
          <p14:tracePt t="101865" x="414338" y="3038475"/>
          <p14:tracePt t="101865" x="414338" y="3043238"/>
          <p14:tracePt t="101881" x="414338" y="3048000"/>
          <p14:tracePt t="101898" x="414338" y="3062288"/>
          <p14:tracePt t="101914" x="414338" y="3071813"/>
          <p14:tracePt t="101969" x="423863" y="3076575"/>
          <p14:tracePt t="101993" x="428625" y="3081338"/>
          <p14:tracePt t="102012" x="442913" y="3090863"/>
          <p14:tracePt t="102055" x="452438" y="3090863"/>
          <p14:tracePt t="102064" x="485775" y="3090863"/>
          <p14:tracePt t="102081" x="509588" y="3090863"/>
          <p14:tracePt t="102098" x="533400" y="3090863"/>
          <p14:tracePt t="102114" x="600075" y="3086100"/>
          <p14:tracePt t="102155" x="604838" y="3086100"/>
          <p14:tracePt t="102164" x="623888" y="3076575"/>
          <p14:tracePt t="102181" x="638175" y="3067050"/>
          <p14:tracePt t="102198" x="647700" y="3048000"/>
          <p14:tracePt t="102214" x="676275" y="3005138"/>
          <p14:tracePt t="102254" x="685800" y="2981325"/>
          <p14:tracePt t="102265" x="690563" y="2962275"/>
          <p14:tracePt t="102281" x="690563" y="2943225"/>
          <p14:tracePt t="102314" x="685800" y="2914650"/>
          <p14:tracePt t="102368" x="685800" y="2905125"/>
          <p14:tracePt t="102385" x="681038" y="2900363"/>
          <p14:tracePt t="102385" x="671513" y="2890838"/>
          <p14:tracePt t="102398" x="661988" y="2881313"/>
          <p14:tracePt t="102414" x="657225" y="2876550"/>
          <p14:tracePt t="102455" x="642938" y="2876550"/>
          <p14:tracePt t="102465" x="638175" y="2876550"/>
          <p14:tracePt t="102481" x="628650" y="2876550"/>
          <p14:tracePt t="102515" x="619125" y="2890838"/>
          <p14:tracePt t="102556" x="619125" y="2900363"/>
          <p14:tracePt t="102564" x="623888" y="2909888"/>
          <p14:tracePt t="102581" x="638175" y="2924175"/>
          <p14:tracePt t="102598" x="661988" y="2938463"/>
          <p14:tracePt t="102614" x="842963" y="2947988"/>
          <p14:tracePt t="102664" x="952500" y="2962275"/>
          <p14:tracePt t="102665" x="1057275" y="2962275"/>
          <p14:tracePt t="102681" x="1157288" y="2967038"/>
          <p14:tracePt t="102698" x="1243013" y="2967038"/>
          <p14:tracePt t="102715" x="1462088" y="2967038"/>
          <p14:tracePt t="102756" x="1509713" y="2971800"/>
          <p14:tracePt t="102764" x="1614488" y="2971800"/>
          <p14:tracePt t="102781" x="1714500" y="2971800"/>
          <p14:tracePt t="102798" x="1809750" y="2971800"/>
          <p14:tracePt t="102815" x="1981200" y="2971800"/>
          <p14:tracePt t="102865" x="2024063" y="2971800"/>
          <p14:tracePt t="102865" x="2057400" y="2971800"/>
          <p14:tracePt t="102882" x="2090738" y="2971800"/>
          <p14:tracePt t="102898" x="2128838" y="2971800"/>
          <p14:tracePt t="102915" x="2238375" y="2971800"/>
          <p14:tracePt t="102955" x="2257425" y="2971800"/>
          <p14:tracePt t="102964" x="2300288" y="2971800"/>
          <p14:tracePt t="102982" x="2328863" y="2971800"/>
          <p14:tracePt t="102998" x="2338388" y="2971800"/>
          <p14:tracePt t="103015" x="2343150" y="2971800"/>
          <p14:tracePt t="103369" x="2347913" y="2976563"/>
          <p14:tracePt t="103602" x="2347913" y="2986088"/>
          <p14:tracePt t="103647" x="2347913" y="2990850"/>
          <p14:tracePt t="103648" x="2419350" y="3043238"/>
          <p14:tracePt t="103664" x="2481263" y="3067050"/>
          <p14:tracePt t="103681" x="2552700" y="3081338"/>
          <p14:tracePt t="103697" x="2628900" y="3100388"/>
          <p14:tracePt t="103714" x="2757488" y="3128963"/>
          <p14:tracePt t="103753" x="2781300" y="3133725"/>
          <p14:tracePt t="103764" x="2819400" y="3133725"/>
          <p14:tracePt t="103781" x="2857500" y="3133725"/>
          <p14:tracePt t="103798" x="2900363" y="3133725"/>
          <p14:tracePt t="103814" x="3024188" y="3133725"/>
          <p14:tracePt t="103864" x="3057525" y="3133725"/>
          <p14:tracePt t="103865" x="3090863" y="3143250"/>
          <p14:tracePt t="103881" x="3133725" y="3143250"/>
          <p14:tracePt t="103897" x="3157538" y="3143250"/>
          <p14:tracePt t="103914" x="3238500" y="3143250"/>
          <p14:tracePt t="103955" x="3252788" y="3143250"/>
          <p14:tracePt t="103964" x="3295650" y="3143250"/>
          <p14:tracePt t="103981" x="3343275" y="3138488"/>
          <p14:tracePt t="103998" x="3390900" y="3124200"/>
          <p14:tracePt t="104014" x="3505200" y="3090863"/>
          <p14:tracePt t="104055" x="3533775" y="3090863"/>
          <p14:tracePt t="104064" x="3600450" y="3086100"/>
          <p14:tracePt t="104081" x="3657600" y="3081338"/>
          <p14:tracePt t="104098" x="3724275" y="3081338"/>
          <p14:tracePt t="104114" x="3876675" y="3081338"/>
          <p14:tracePt t="104154" x="3905250" y="3081338"/>
          <p14:tracePt t="104164" x="3976688" y="3081338"/>
          <p14:tracePt t="104180" x="4038600" y="3081338"/>
          <p14:tracePt t="104198" x="4105275" y="3081338"/>
          <p14:tracePt t="104214" x="4291013" y="3081338"/>
          <p14:tracePt t="104253" x="4319588" y="3081338"/>
          <p14:tracePt t="104264" x="4395788" y="3081338"/>
          <p14:tracePt t="104281" x="4429125" y="3081338"/>
          <p14:tracePt t="104298" x="4457700" y="3081338"/>
          <p14:tracePt t="104314" x="4510088" y="3067050"/>
          <p14:tracePt t="104345" x="4529138" y="3067050"/>
          <p14:tracePt t="104353" x="4548188" y="3067050"/>
          <p14:tracePt t="104365" x="4586288" y="3062288"/>
          <p14:tracePt t="104380" x="4610100" y="3052763"/>
          <p14:tracePt t="104397" x="4643438" y="3043238"/>
          <p14:tracePt t="104413" x="4705350" y="3028950"/>
          <p14:tracePt t="104454" x="4710113" y="3028950"/>
          <p14:tracePt t="104454" x="4719638" y="3024188"/>
          <p14:tracePt t="104464" x="4724400" y="3019425"/>
          <p14:tracePt t="104482" x="4729163" y="3014663"/>
          <p14:tracePt t="104500" x="4738688" y="3005138"/>
          <p14:tracePt t="104588" x="4738688" y="2995613"/>
          <p14:tracePt t="104602" x="4733925" y="2986088"/>
          <p14:tracePt t="104657" x="4729163" y="2981325"/>
          <p14:tracePt t="104665" x="4724400" y="2981325"/>
          <p14:tracePt t="104665" x="4714875" y="2981325"/>
          <p14:tracePt t="104681" x="4710113" y="2976563"/>
          <p14:tracePt t="104713" x="4691063" y="2971800"/>
          <p14:tracePt t="104745" x="4686300" y="2967038"/>
          <p14:tracePt t="104769" x="4681538" y="2962275"/>
          <p14:tracePt t="104786" x="4676775" y="2952750"/>
          <p14:tracePt t="104791" x="4672013" y="2952750"/>
          <p14:tracePt t="104798" x="4648200" y="2943225"/>
          <p14:tracePt t="104814" x="4600575" y="2924175"/>
          <p14:tracePt t="104855" x="4591050" y="2924175"/>
          <p14:tracePt t="104864" x="4548188" y="2914650"/>
          <p14:tracePt t="104881" x="4510088" y="2914650"/>
          <p14:tracePt t="104898" x="4486275" y="2914650"/>
          <p14:tracePt t="104914" x="4405313" y="2914650"/>
          <p14:tracePt t="104945" x="4386263" y="2914650"/>
          <p14:tracePt t="104954" x="4362450" y="2914650"/>
          <p14:tracePt t="104964" x="4324350" y="2914650"/>
          <p14:tracePt t="104981" x="4276725" y="2914650"/>
          <p14:tracePt t="104997" x="4233863" y="2914650"/>
          <p14:tracePt t="105014" x="4100513" y="2914650"/>
          <p14:tracePt t="105053" x="4062413" y="2914650"/>
          <p14:tracePt t="105064" x="3981450" y="2914650"/>
          <p14:tracePt t="105081" x="3948113" y="2914650"/>
          <p14:tracePt t="105098" x="3929063" y="2914650"/>
          <p14:tracePt t="105114" x="3890963" y="2914650"/>
          <p14:tracePt t="105155" x="3871913" y="2914650"/>
          <p14:tracePt t="105164" x="3843338" y="2914650"/>
          <p14:tracePt t="105181" x="3800475" y="2914650"/>
          <p14:tracePt t="105198" x="3757613" y="2914650"/>
          <p14:tracePt t="105214" x="3562350" y="2895600"/>
          <p14:tracePt t="105307" x="3509963" y="2895600"/>
          <p14:tracePt t="105347" x="3505200" y="2895600"/>
          <p14:tracePt t="105347" x="3486150" y="2895600"/>
          <p14:tracePt t="105365" x="3476625" y="2895600"/>
          <p14:tracePt t="105381" x="3452813" y="2895600"/>
          <p14:tracePt t="105397" x="3433763" y="2895600"/>
          <p14:tracePt t="105413" x="3395663" y="2895600"/>
          <p14:tracePt t="105444" x="3381375" y="2895600"/>
          <p14:tracePt t="105454" x="3367088" y="2895600"/>
          <p14:tracePt t="105464" x="3338513" y="2895600"/>
          <p14:tracePt t="105481" x="3324225" y="2895600"/>
          <p14:tracePt t="105497" x="3314700" y="2895600"/>
          <p14:tracePt t="105609" x="3300413" y="2895600"/>
          <p14:tracePt t="105649" x="3295650" y="2895600"/>
          <p14:tracePt t="105665" x="3290888" y="2895600"/>
          <p14:tracePt t="105665" x="3286125" y="2895600"/>
          <p14:tracePt t="105681" x="3276600" y="2895600"/>
          <p14:tracePt t="105697" x="3257550" y="2914650"/>
          <p14:tracePt t="105714" x="3233738" y="2938463"/>
          <p14:tracePt t="105746" x="3228975" y="2943225"/>
          <p14:tracePt t="105753" x="3224213" y="2947988"/>
          <p14:tracePt t="105764" x="3209925" y="2962275"/>
          <p14:tracePt t="105782" x="3205163" y="2971800"/>
          <p14:tracePt t="105798" x="3195638" y="2986088"/>
          <p14:tracePt t="105814" x="3181350" y="3009900"/>
          <p14:tracePt t="105853" x="3176588" y="3014663"/>
          <p14:tracePt t="105863" x="3162300" y="3028950"/>
          <p14:tracePt t="105881" x="3157538" y="3033713"/>
          <p14:tracePt t="105898" x="3152775" y="3043238"/>
          <p14:tracePt t="105915" x="3148013" y="3048000"/>
          <p14:tracePt t="105954" x="3148013" y="3062288"/>
          <p14:tracePt t="105964" x="3138488" y="3071813"/>
          <p14:tracePt t="105981" x="3133725" y="3076575"/>
          <p14:tracePt t="105998" x="3133725" y="3086100"/>
          <p14:tracePt t="106014" x="3124200" y="3119438"/>
          <p14:tracePt t="106055" x="3109913" y="3133725"/>
          <p14:tracePt t="106064" x="3109913" y="3148013"/>
          <p14:tracePt t="106081" x="3109913" y="3167063"/>
          <p14:tracePt t="106098" x="3109913" y="3176588"/>
          <p14:tracePt t="106114" x="3105150" y="3200400"/>
          <p14:tracePt t="106164" x="3105150" y="3209925"/>
          <p14:tracePt t="106164" x="3100388" y="3224213"/>
          <p14:tracePt t="106181" x="3100388" y="3243263"/>
          <p14:tracePt t="106197" x="3100388" y="3257550"/>
          <p14:tracePt t="106214" x="3100388" y="3295650"/>
          <p14:tracePt t="106254" x="3100388" y="3300413"/>
          <p14:tracePt t="106263" x="3100388" y="3314700"/>
          <p14:tracePt t="106283" x="3100388" y="3333750"/>
          <p14:tracePt t="106299" x="3100388" y="3348038"/>
          <p14:tracePt t="106316" x="3100388" y="3414713"/>
          <p14:tracePt t="106397" x="3100388" y="3429000"/>
          <p14:tracePt t="106398" x="3100388" y="3438525"/>
          <p14:tracePt t="106415" x="3100388" y="3486150"/>
          <p14:tracePt t="106465" x="3100388" y="3490913"/>
          <p14:tracePt t="106465" x="3100388" y="3509963"/>
          <p14:tracePt t="106484" x="3100388" y="3514725"/>
          <p14:tracePt t="106515" x="3100388" y="3548063"/>
          <p14:tracePt t="106588" x="3100388" y="3562350"/>
          <p14:tracePt t="106597" x="3100388" y="3567113"/>
          <p14:tracePt t="106614" x="3095625" y="3586163"/>
          <p14:tracePt t="106664" x="3095625" y="3595688"/>
          <p14:tracePt t="106664" x="3095625" y="3614738"/>
          <p14:tracePt t="106682" x="3095625" y="3619500"/>
          <p14:tracePt t="106700" x="3095625" y="3676650"/>
          <p14:tracePt t="106773" x="3095625" y="3681413"/>
          <p14:tracePt t="106781" x="3095625" y="3695700"/>
          <p14:tracePt t="106797" x="3095625" y="3700463"/>
          <p14:tracePt t="106797" x="3095625" y="3709988"/>
          <p14:tracePt t="106818" x="3095625" y="3748088"/>
          <p14:tracePt t="106898" x="3095625" y="3762375"/>
          <p14:tracePt t="106898" x="3095625" y="3771900"/>
          <p14:tracePt t="106915" x="3095625" y="3805238"/>
          <p14:tracePt t="106969" x="3095625" y="3810000"/>
          <p14:tracePt t="106970" x="3095625" y="3814763"/>
          <p14:tracePt t="106981" x="3095625" y="3824288"/>
          <p14:tracePt t="106998" x="3095625" y="3838575"/>
          <p14:tracePt t="107015" x="3095625" y="3881438"/>
          <p14:tracePt t="107056" x="3095625" y="3886200"/>
          <p14:tracePt t="107064" x="3095625" y="3910013"/>
          <p14:tracePt t="107082" x="3086100" y="3924300"/>
          <p14:tracePt t="107098" x="3086100" y="3929063"/>
          <p14:tracePt t="107115" x="3081338" y="3957638"/>
          <p14:tracePt t="107181" x="3081338" y="3962400"/>
          <p14:tracePt t="107182" x="3081338" y="3967163"/>
          <p14:tracePt t="107198" x="3081338" y="3971925"/>
          <p14:tracePt t="107214" x="3081338" y="4010025"/>
          <p14:tracePt t="107214" x="3081338" y="4014788"/>
          <p14:tracePt t="107289" x="3086100" y="4019550"/>
          <p14:tracePt t="107304" x="3086100" y="4062413"/>
          <p14:tracePt t="107354" x="3086100" y="4067175"/>
          <p14:tracePt t="107364" x="3086100" y="4071938"/>
          <p14:tracePt t="107382" x="3090863" y="4076700"/>
          <p14:tracePt t="107400" x="3105150" y="4148138"/>
          <p14:tracePt t="107471" x="3105150" y="4167188"/>
          <p14:tracePt t="107481" x="3109913" y="4181475"/>
          <p14:tracePt t="107500" x="3133725" y="4276725"/>
          <p14:tracePt t="107572" x="3133725" y="4286250"/>
          <p14:tracePt t="107581" x="3138488" y="4305300"/>
          <p14:tracePt t="107599" x="3138488" y="4324350"/>
          <p14:tracePt t="107615" x="3148013" y="4376738"/>
          <p14:tracePt t="107671" x="3148013" y="4386263"/>
          <p14:tracePt t="107700" x="3148013" y="4391025"/>
          <p14:tracePt t="108111" x="3157538" y="4395788"/>
          <p14:tracePt t="108159" x="3162300" y="4395788"/>
          <p14:tracePt t="108164" x="3171825" y="4395788"/>
          <p14:tracePt t="108181" x="3186113" y="4395788"/>
          <p14:tracePt t="108198" x="3228975" y="4386263"/>
          <p14:tracePt t="108214" x="3352800" y="4343400"/>
          <p14:tracePt t="108254" x="3400425" y="4324350"/>
          <p14:tracePt t="108265" x="3448050" y="4310063"/>
          <p14:tracePt t="108281" x="3500438" y="4281488"/>
          <p14:tracePt t="108298" x="3552825" y="4267200"/>
          <p14:tracePt t="108315" x="3771900" y="4214813"/>
          <p14:tracePt t="108391" x="3776663" y="4214813"/>
          <p14:tracePt t="108399" x="3781425" y="4210050"/>
          <p14:tracePt t="108589" x="0" y="0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43144" y="600957"/>
            <a:ext cx="6183313" cy="3532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39" tIns="45669" rIns="91339" bIns="45669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Motivation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Sensor Concept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Design and Simulation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Measurement Results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0" y="241531"/>
            <a:ext cx="9144000" cy="46156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39" tIns="45669" rIns="91339" bIns="45669" numCol="1" anchor="t" anchorCtr="0" compatLnSpc="1">
            <a:prstTxWarp prst="textNoShape">
              <a:avLst/>
            </a:prstTxWarp>
            <a:spAutoFit/>
          </a:bodyPr>
          <a:lstStyle/>
          <a:p>
            <a:pPr defTabSz="911637" eaLnBrk="1" hangingPunct="1">
              <a:defRPr/>
            </a:pPr>
            <a:r>
              <a:rPr lang="de-DE" sz="2400" b="1" kern="0" dirty="0" err="1">
                <a:solidFill>
                  <a:srgbClr val="003560"/>
                </a:solidFill>
                <a:latin typeface="Arial" pitchFamily="34" charset="0"/>
                <a:ea typeface="+mj-ea"/>
                <a:cs typeface="Arial" pitchFamily="34" charset="0"/>
              </a:rPr>
              <a:t>Overview</a:t>
            </a:r>
            <a:endParaRPr lang="de-DE" sz="2400" b="1" kern="0" dirty="0">
              <a:solidFill>
                <a:srgbClr val="00356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9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40"/>
    </mc:Choice>
    <mc:Fallback xmlns="">
      <p:transition spd="slow" advTm="3774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Measurement </a:t>
            </a:r>
            <a:r>
              <a:rPr lang="de-DE" sz="2400" b="1" dirty="0" err="1">
                <a:solidFill>
                  <a:schemeClr val="tx2">
                    <a:lumMod val="75000"/>
                  </a:schemeClr>
                </a:solidFill>
              </a:rPr>
              <a:t>Results</a:t>
            </a:r>
            <a:endParaRPr lang="de-DE" sz="2400" b="1" dirty="0">
              <a:solidFill>
                <a:schemeClr val="tx2">
                  <a:lumMod val="75000"/>
                </a:schemeClr>
              </a:solidFill>
            </a:endParaRPr>
          </a:p>
          <a:p>
            <a:pPr algn="l">
              <a:tabLst>
                <a:tab pos="180864" algn="l"/>
              </a:tabLst>
            </a:pP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Test </a:t>
            </a:r>
            <a:r>
              <a:rPr lang="de-DE" sz="1800" b="1" dirty="0" err="1">
                <a:solidFill>
                  <a:schemeClr val="tx2">
                    <a:lumMod val="75000"/>
                  </a:schemeClr>
                </a:solidFill>
              </a:rPr>
              <a:t>setup</a:t>
            </a:r>
            <a:endParaRPr lang="de-DE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33759" y="962531"/>
            <a:ext cx="5534524" cy="3930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Ventilator (a):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flow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velocities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up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to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6m/s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Marker gas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inlet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(b):</a:t>
            </a:r>
          </a:p>
          <a:p>
            <a:pPr marL="74233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marker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gas CO2 (Phase shift~ 2°),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inlet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spray time: 0.5ms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Test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pipe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(c): PVC, 60mm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diameter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mmWave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FMCW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radar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system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(d): </a:t>
            </a:r>
          </a:p>
          <a:p>
            <a:pPr marL="74233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Frequency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: 70-90GHz,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Meas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. Rep.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frequency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: 1kHz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Metal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reflector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(e),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realized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with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aluminum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</a:rPr>
              <a:t>foil</a:t>
            </a:r>
            <a:endParaRPr lang="de-DE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Vane rate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anemometer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Testo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416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as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reference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b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</a:b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device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hole (f)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DWG (g)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made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of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HIPS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with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additional </a:t>
            </a:r>
            <a:b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holder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structure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algn="l">
              <a:lnSpc>
                <a:spcPct val="15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556D8D-07D7-4AF3-9AEC-6CC199486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31" y="3122270"/>
            <a:ext cx="3881780" cy="145566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8FB08EA-BEC2-435D-B19A-DB624440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79" y="619277"/>
            <a:ext cx="2213432" cy="234363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20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09"/>
    </mc:Choice>
    <mc:Fallback xmlns="">
      <p:transition spd="slow" advTm="109909"/>
    </mc:Fallback>
  </mc:AlternateContent>
  <p:extLst mod="1">
    <p:ext uri="{3A86A75C-4F4B-4683-9AE1-C65F6400EC91}">
      <p14:laserTraceLst xmlns:p14="http://schemas.microsoft.com/office/powerpoint/2010/main">
        <p14:tracePtLst>
          <p14:tracePt t="32202" x="5405438" y="1719263"/>
          <p14:tracePt t="32307" x="5414963" y="1714500"/>
          <p14:tracePt t="32407" x="5476875" y="1728788"/>
          <p14:tracePt t="32469" x="5486400" y="1733550"/>
          <p14:tracePt t="32487" x="5505450" y="1733550"/>
          <p14:tracePt t="32504" x="5529263" y="1733550"/>
          <p14:tracePt t="32560" x="5534025" y="1733550"/>
          <p14:tracePt t="32568" x="5543550" y="1728788"/>
          <p14:tracePt t="32576" x="5553075" y="1724025"/>
          <p14:tracePt t="32587" x="5567363" y="1719263"/>
          <p14:tracePt t="32596" x="5581650" y="1700213"/>
          <p14:tracePt t="32620" x="5605463" y="1681163"/>
          <p14:tracePt t="32656" x="5605463" y="1676400"/>
          <p14:tracePt t="32664" x="5624513" y="1647825"/>
          <p14:tracePt t="32682" x="5634038" y="1633538"/>
          <p14:tracePt t="32704" x="5686425" y="1590675"/>
          <p14:tracePt t="32737" x="5691188" y="1585913"/>
          <p14:tracePt t="32746" x="5724525" y="1566863"/>
          <p14:tracePt t="32764" x="5757863" y="1543050"/>
          <p14:tracePt t="32780" x="5791200" y="1528763"/>
          <p14:tracePt t="32797" x="5819775" y="1504950"/>
          <p14:tracePt t="32813" x="5881688" y="1457325"/>
          <p14:tracePt t="32852" x="5895975" y="1447800"/>
          <p14:tracePt t="32852" x="5900738" y="1443038"/>
          <p14:tracePt t="32864" x="5924550" y="1423988"/>
          <p14:tracePt t="32880" x="5943600" y="1404938"/>
          <p14:tracePt t="32897" x="5967413" y="1385888"/>
          <p14:tracePt t="32913" x="6015038" y="1333500"/>
          <p14:tracePt t="32953" x="6019800" y="1328738"/>
          <p14:tracePt t="32963" x="6043613" y="1304925"/>
          <p14:tracePt t="32980" x="6057900" y="1281113"/>
          <p14:tracePt t="32997" x="6072188" y="1271588"/>
          <p14:tracePt t="33013" x="6100763" y="1200150"/>
          <p14:tracePt t="33053" x="6115050" y="1176338"/>
          <p14:tracePt t="33064" x="6119813" y="1143000"/>
          <p14:tracePt t="33080" x="6124575" y="1119188"/>
          <p14:tracePt t="33097" x="6134100" y="1095375"/>
          <p14:tracePt t="33113" x="6138863" y="1047750"/>
          <p14:tracePt t="33144" x="6143625" y="1042988"/>
          <p14:tracePt t="33163" x="6143625" y="1038225"/>
          <p14:tracePt t="33164" x="6143625" y="1033463"/>
          <p14:tracePt t="33180" x="6148388" y="1019175"/>
          <p14:tracePt t="33196" x="6148388" y="1004888"/>
          <p14:tracePt t="33214" x="6162675" y="985838"/>
          <p14:tracePt t="33306" x="6153150" y="976313"/>
          <p14:tracePt t="33382" x="6138863" y="976313"/>
          <p14:tracePt t="33397" x="6134100" y="976313"/>
          <p14:tracePt t="33398" x="6105525" y="966788"/>
          <p14:tracePt t="33413" x="6053138" y="957263"/>
          <p14:tracePt t="33461" x="6048375" y="957263"/>
          <p14:tracePt t="33469" x="6034088" y="957263"/>
          <p14:tracePt t="33480" x="6029325" y="957263"/>
          <p14:tracePt t="33497" x="6024563" y="957263"/>
          <p14:tracePt t="33513" x="6010275" y="957263"/>
          <p14:tracePt t="33584" x="6000750" y="962025"/>
          <p14:tracePt t="33600" x="5981700" y="981075"/>
          <p14:tracePt t="33648" x="5976938" y="990600"/>
          <p14:tracePt t="33664" x="5972175" y="1000125"/>
          <p14:tracePt t="33664" x="5972175" y="1014413"/>
          <p14:tracePt t="33680" x="5962650" y="1023938"/>
          <p14:tracePt t="33696" x="5948363" y="1047750"/>
          <p14:tracePt t="33714" x="5919788" y="1100138"/>
          <p14:tracePt t="33752" x="5910263" y="1114425"/>
          <p14:tracePt t="33763" x="5891213" y="1133475"/>
          <p14:tracePt t="33780" x="5876925" y="1152525"/>
          <p14:tracePt t="33797" x="5857875" y="1171575"/>
          <p14:tracePt t="33814" x="5829300" y="1209675"/>
          <p14:tracePt t="33863" x="5810250" y="1223963"/>
          <p14:tracePt t="33863" x="5805488" y="1233488"/>
          <p14:tracePt t="33881" x="5791200" y="1238250"/>
          <p14:tracePt t="33897" x="5772150" y="1252538"/>
          <p14:tracePt t="33914" x="5738813" y="1271588"/>
          <p14:tracePt t="33954" x="5734050" y="1276350"/>
          <p14:tracePt t="33963" x="5710238" y="1285875"/>
          <p14:tracePt t="33980" x="5705475" y="1290638"/>
          <p14:tracePt t="33997" x="5691188" y="1300163"/>
          <p14:tracePt t="34013" x="5648325" y="1333500"/>
          <p14:tracePt t="34054" x="5643563" y="1333500"/>
          <p14:tracePt t="34063" x="5629275" y="1343025"/>
          <p14:tracePt t="34080" x="5619750" y="1352550"/>
          <p14:tracePt t="34097" x="5600700" y="1366838"/>
          <p14:tracePt t="34114" x="5572125" y="1385888"/>
          <p14:tracePt t="34163" x="5557838" y="1390650"/>
          <p14:tracePt t="34164" x="5553075" y="1395413"/>
          <p14:tracePt t="34181" x="5548313" y="1400175"/>
          <p14:tracePt t="34197" x="5534025" y="1419225"/>
          <p14:tracePt t="34213" x="5510213" y="1438275"/>
          <p14:tracePt t="34252" x="5505450" y="1443038"/>
          <p14:tracePt t="34263" x="5491163" y="1462088"/>
          <p14:tracePt t="34281" x="5481638" y="1471613"/>
          <p14:tracePt t="34297" x="5472113" y="1476375"/>
          <p14:tracePt t="34314" x="5434013" y="1514475"/>
          <p14:tracePt t="34364" x="5429250" y="1519238"/>
          <p14:tracePt t="34364" x="5424488" y="1519238"/>
          <p14:tracePt t="34380" x="5410200" y="1528763"/>
          <p14:tracePt t="34397" x="5400675" y="1533525"/>
          <p14:tracePt t="34413" x="5372100" y="1566863"/>
          <p14:tracePt t="34454" x="5362575" y="1571625"/>
          <p14:tracePt t="34463" x="5353050" y="1581150"/>
          <p14:tracePt t="34481" x="5343525" y="1590675"/>
          <p14:tracePt t="34497" x="5343525" y="1595438"/>
          <p14:tracePt t="34513" x="5324475" y="1624013"/>
          <p14:tracePt t="34568" x="5324475" y="1628775"/>
          <p14:tracePt t="34572" x="5319713" y="1633538"/>
          <p14:tracePt t="34581" x="5319713" y="1638300"/>
          <p14:tracePt t="34598" x="5319713" y="1643063"/>
          <p14:tracePt t="34615" x="5319713" y="1681163"/>
          <p14:tracePt t="34687" x="5319713" y="1690688"/>
          <p14:tracePt t="34697" x="5319713" y="1695450"/>
          <p14:tracePt t="34713" x="5324475" y="1719263"/>
          <p14:tracePt t="34777" x="5329238" y="1728788"/>
          <p14:tracePt t="34804" x="5395913" y="1781175"/>
          <p14:tracePt t="34804" x="5400675" y="1785938"/>
          <p14:tracePt t="34904" x="5419725" y="1785938"/>
          <p14:tracePt t="34904" x="5424488" y="1785938"/>
          <p14:tracePt t="34944" x="5443538" y="1785938"/>
          <p14:tracePt t="34952" x="5448300" y="1785938"/>
          <p14:tracePt t="34963" x="5457825" y="1790700"/>
          <p14:tracePt t="34980" x="5476875" y="1790700"/>
          <p14:tracePt t="34996" x="5486400" y="1790700"/>
          <p14:tracePt t="35013" x="5529263" y="1790700"/>
          <p14:tracePt t="35063" x="5534025" y="1790700"/>
          <p14:tracePt t="35064" x="5548313" y="1790700"/>
          <p14:tracePt t="35081" x="5567363" y="1790700"/>
          <p14:tracePt t="35097" x="5586413" y="1776413"/>
          <p14:tracePt t="35113" x="5619750" y="1757363"/>
          <p14:tracePt t="35163" x="5624513" y="1752600"/>
          <p14:tracePt t="35164" x="5638800" y="1747838"/>
          <p14:tracePt t="35180" x="5657850" y="1738313"/>
          <p14:tracePt t="35197" x="5672138" y="1728788"/>
          <p14:tracePt t="35214" x="5715000" y="1695450"/>
          <p14:tracePt t="35254" x="5719763" y="1690688"/>
          <p14:tracePt t="35263" x="5729288" y="1676400"/>
          <p14:tracePt t="35280" x="5743575" y="1657350"/>
          <p14:tracePt t="35297" x="5753100" y="1643063"/>
          <p14:tracePt t="35313" x="5786438" y="1614488"/>
          <p14:tracePt t="35352" x="5791200" y="1604963"/>
          <p14:tracePt t="35363" x="5805488" y="1590675"/>
          <p14:tracePt t="35380" x="5829300" y="1576388"/>
          <p14:tracePt t="35397" x="5838825" y="1557338"/>
          <p14:tracePt t="35413" x="5876925" y="1519238"/>
          <p14:tracePt t="35453" x="5881688" y="1514475"/>
          <p14:tracePt t="35464" x="5891213" y="1500188"/>
          <p14:tracePt t="35481" x="5905500" y="1485900"/>
          <p14:tracePt t="35499" x="5919788" y="1476375"/>
          <p14:tracePt t="35515" x="6005513" y="1385888"/>
          <p14:tracePt t="35515" x="6015038" y="1381125"/>
          <p14:tracePt t="35608" x="6034088" y="1352550"/>
          <p14:tracePt t="35643" x="6034088" y="1347788"/>
          <p14:tracePt t="35664" x="6043613" y="1328738"/>
          <p14:tracePt t="35665" x="6053138" y="1314450"/>
          <p14:tracePt t="35680" x="6067425" y="1295400"/>
          <p14:tracePt t="35697" x="6072188" y="1281113"/>
          <p14:tracePt t="35713" x="6086475" y="1247775"/>
          <p14:tracePt t="35744" x="6091238" y="1243013"/>
          <p14:tracePt t="35751" x="6096000" y="1228725"/>
          <p14:tracePt t="35763" x="6105525" y="1219200"/>
          <p14:tracePt t="35780" x="6115050" y="1204913"/>
          <p14:tracePt t="35798" x="6119813" y="1195388"/>
          <p14:tracePt t="35814" x="6143625" y="1138238"/>
          <p14:tracePt t="35887" x="6148388" y="1123950"/>
          <p14:tracePt t="35897" x="6148388" y="1100138"/>
          <p14:tracePt t="35913" x="6162675" y="1076325"/>
          <p14:tracePt t="35954" x="6162675" y="1071563"/>
          <p14:tracePt t="35963" x="6162675" y="1057275"/>
          <p14:tracePt t="35979" x="6162675" y="1047750"/>
          <p14:tracePt t="35997" x="6162675" y="1038225"/>
          <p14:tracePt t="36012" x="6162675" y="990600"/>
          <p14:tracePt t="36063" x="6162675" y="985838"/>
          <p14:tracePt t="36064" x="6162675" y="971550"/>
          <p14:tracePt t="36307" x="6134100" y="966788"/>
          <p14:tracePt t="36338" x="6110288" y="966788"/>
          <p14:tracePt t="36346" x="6086475" y="966788"/>
          <p14:tracePt t="36364" x="6076950" y="966788"/>
          <p14:tracePt t="36380" x="6062663" y="966788"/>
          <p14:tracePt t="36396" x="6057900" y="966788"/>
          <p14:tracePt t="36471" x="6053138" y="966788"/>
          <p14:tracePt t="36498" x="6048375" y="966788"/>
          <p14:tracePt t="36504" x="6005513" y="966788"/>
          <p14:tracePt t="36568" x="6000750" y="966788"/>
          <p14:tracePt t="36584" x="5995988" y="971550"/>
          <p14:tracePt t="36600" x="5976938" y="985838"/>
          <p14:tracePt t="36637" x="5972175" y="990600"/>
          <p14:tracePt t="36646" x="5962650" y="995363"/>
          <p14:tracePt t="36646" x="5957888" y="1000125"/>
          <p14:tracePt t="36664" x="5943600" y="1014413"/>
          <p14:tracePt t="36680" x="5938838" y="1019175"/>
          <p14:tracePt t="36696" x="5924550" y="1028700"/>
          <p14:tracePt t="36713" x="5900738" y="1042988"/>
          <p14:tracePt t="36768" x="5895975" y="1047750"/>
          <p14:tracePt t="36776" x="5881688" y="1052513"/>
          <p14:tracePt t="36786" x="5872163" y="1066800"/>
          <p14:tracePt t="36797" x="5862638" y="1071563"/>
          <p14:tracePt t="36813" x="5834063" y="1090613"/>
          <p14:tracePt t="36844" x="5829300" y="1095375"/>
          <p14:tracePt t="36863" x="5810250" y="1109663"/>
          <p14:tracePt t="36864" x="5795963" y="1119188"/>
          <p14:tracePt t="36880" x="5786438" y="1128713"/>
          <p14:tracePt t="36897" x="5772150" y="1133475"/>
          <p14:tracePt t="36913" x="5743575" y="1152525"/>
          <p14:tracePt t="36953" x="5738813" y="1162050"/>
          <p14:tracePt t="36963" x="5734050" y="1166813"/>
          <p14:tracePt t="36982" x="5729288" y="1171575"/>
          <p14:tracePt t="36998" x="5724525" y="1181100"/>
          <p14:tracePt t="37015" x="5681663" y="1223963"/>
          <p14:tracePt t="37015" x="5676900" y="1228725"/>
          <p14:tracePt t="37100" x="5638800" y="1266825"/>
          <p14:tracePt t="37161" x="5634038" y="1276350"/>
          <p14:tracePt t="37180" x="5629275" y="1281113"/>
          <p14:tracePt t="37181" x="5624513" y="1285875"/>
          <p14:tracePt t="37197" x="5605463" y="1300163"/>
          <p14:tracePt t="37215" x="5576888" y="1347788"/>
          <p14:tracePt t="37271" x="5562600" y="1366838"/>
          <p14:tracePt t="37281" x="5548313" y="1381125"/>
          <p14:tracePt t="37297" x="5543550" y="1385888"/>
          <p14:tracePt t="37313" x="5534025" y="1395413"/>
          <p14:tracePt t="37368" x="5529263" y="1400175"/>
          <p14:tracePt t="37376" x="5519738" y="1419225"/>
          <p14:tracePt t="37399" x="5505450" y="1428750"/>
          <p14:tracePt t="37401" x="5491163" y="1466850"/>
          <p14:tracePt t="37448" x="5491163" y="1471613"/>
          <p14:tracePt t="37448" x="5486400" y="1476375"/>
          <p14:tracePt t="37463" x="5481638" y="1481138"/>
          <p14:tracePt t="37480" x="5476875" y="1485900"/>
          <p14:tracePt t="37496" x="5476875" y="1490663"/>
          <p14:tracePt t="37513" x="5448300" y="1528763"/>
          <p14:tracePt t="37555" x="5448300" y="1533525"/>
          <p14:tracePt t="37563" x="5443538" y="1543050"/>
          <p14:tracePt t="37581" x="5438775" y="1547813"/>
          <p14:tracePt t="37599" x="5438775" y="1562100"/>
          <p14:tracePt t="37615" x="5410200" y="1600200"/>
          <p14:tracePt t="37675" x="5410200" y="1619250"/>
          <p14:tracePt t="37686" x="5400675" y="1628775"/>
          <p14:tracePt t="37698" x="5395913" y="1643063"/>
          <p14:tracePt t="37714" x="5391150" y="1652588"/>
          <p14:tracePt t="37792" x="5391150" y="1666875"/>
          <p14:tracePt t="37805" x="5386388" y="1681163"/>
          <p14:tracePt t="37836" x="5386388" y="1690688"/>
          <p14:tracePt t="37847" x="5376863" y="1700213"/>
          <p14:tracePt t="37864" x="5372100" y="1709738"/>
          <p14:tracePt t="37880" x="5372100" y="1719263"/>
          <p14:tracePt t="38200" x="5414963" y="1695450"/>
          <p14:tracePt t="38236" x="5429250" y="1690688"/>
          <p14:tracePt t="38247" x="5457825" y="1676400"/>
          <p14:tracePt t="38264" x="5476875" y="1671638"/>
          <p14:tracePt t="38280" x="5495925" y="1666875"/>
          <p14:tracePt t="38296" x="5514975" y="1657350"/>
          <p14:tracePt t="38313" x="5624513" y="1604963"/>
          <p14:tracePt t="38380" x="5638800" y="1595438"/>
          <p14:tracePt t="38381" x="5667375" y="1581150"/>
          <p14:tracePt t="38397" x="5686425" y="1571625"/>
          <p14:tracePt t="38397" x="5691188" y="1566863"/>
          <p14:tracePt t="38417" x="5800725" y="1490663"/>
          <p14:tracePt t="38417" x="5819775" y="1481138"/>
          <p14:tracePt t="38489" x="5834063" y="1471613"/>
          <p14:tracePt t="38497" x="5853113" y="1447800"/>
          <p14:tracePt t="38514" x="5915025" y="1385888"/>
          <p14:tracePt t="38553" x="5924550" y="1376363"/>
          <p14:tracePt t="38564" x="5943600" y="1343025"/>
          <p14:tracePt t="38580" x="5967413" y="1314450"/>
          <p14:tracePt t="38597" x="5986463" y="1281113"/>
          <p14:tracePt t="38613" x="6034088" y="1219200"/>
          <p14:tracePt t="38663" x="6043613" y="1195388"/>
          <p14:tracePt t="38664" x="6067425" y="1171575"/>
          <p14:tracePt t="38680" x="6072188" y="1152525"/>
          <p14:tracePt t="38697" x="6086475" y="1138238"/>
          <p14:tracePt t="38715" x="6124575" y="1066800"/>
          <p14:tracePt t="38784" x="6134100" y="1052513"/>
          <p14:tracePt t="38792" x="6134100" y="1047750"/>
          <p14:tracePt t="38797" x="6138863" y="1042988"/>
          <p14:tracePt t="38813" x="6162675" y="995363"/>
          <p14:tracePt t="38852" x="6167438" y="985838"/>
          <p14:tracePt t="38852" x="6167438" y="981075"/>
          <p14:tracePt t="38864" x="6172200" y="966788"/>
          <p14:tracePt t="38880" x="6172200" y="957263"/>
          <p14:tracePt t="38897" x="6172200" y="952500"/>
          <p14:tracePt t="38913" x="6172200" y="938213"/>
          <p14:tracePt t="39088" x="6172200" y="933450"/>
          <p14:tracePt t="39096" x="6153150" y="933450"/>
          <p14:tracePt t="39103" x="6057900" y="947738"/>
          <p14:tracePt t="39137" x="6048375" y="952500"/>
          <p14:tracePt t="39146" x="6024563" y="971550"/>
          <p14:tracePt t="39163" x="5995988" y="985838"/>
          <p14:tracePt t="39180" x="5981700" y="995363"/>
          <p14:tracePt t="39196" x="5962650" y="1014413"/>
          <p14:tracePt t="39213" x="5924550" y="1047750"/>
          <p14:tracePt t="39253" x="5919788" y="1052513"/>
          <p14:tracePt t="39253" x="5910263" y="1062038"/>
          <p14:tracePt t="39265" x="5891213" y="1076325"/>
          <p14:tracePt t="39280" x="5876925" y="1085850"/>
          <p14:tracePt t="39297" x="5857875" y="1114425"/>
          <p14:tracePt t="39313" x="5819775" y="1171575"/>
          <p14:tracePt t="39344" x="5810250" y="1181100"/>
          <p14:tracePt t="39354" x="5805488" y="1195388"/>
          <p14:tracePt t="39363" x="5786438" y="1223963"/>
          <p14:tracePt t="39380" x="5776913" y="1238250"/>
          <p14:tracePt t="39397" x="5757863" y="1252538"/>
          <p14:tracePt t="39413" x="5738813" y="1276350"/>
          <p14:tracePt t="39452" x="5724525" y="1290638"/>
          <p14:tracePt t="39463" x="5705475" y="1309688"/>
          <p14:tracePt t="39480" x="5691188" y="1323975"/>
          <p14:tracePt t="39497" x="5681663" y="1343025"/>
          <p14:tracePt t="39513" x="5648325" y="1385888"/>
          <p14:tracePt t="39545" x="5638800" y="1395413"/>
          <p14:tracePt t="39552" x="5629275" y="1409700"/>
          <p14:tracePt t="39564" x="5595938" y="1428750"/>
          <p14:tracePt t="39580" x="5576888" y="1443038"/>
          <p14:tracePt t="39597" x="5548313" y="1462088"/>
          <p14:tracePt t="39613" x="5500688" y="1495425"/>
          <p14:tracePt t="39655" x="5491163" y="1509713"/>
          <p14:tracePt t="39663" x="5462588" y="1538288"/>
          <p14:tracePt t="39680" x="5448300" y="1552575"/>
          <p14:tracePt t="39698" x="5434013" y="1571625"/>
          <p14:tracePt t="39714" x="5395913" y="1624013"/>
          <p14:tracePt t="39754" x="5391150" y="1628775"/>
          <p14:tracePt t="39763" x="5376863" y="1647825"/>
          <p14:tracePt t="39780" x="5372100" y="1652588"/>
          <p14:tracePt t="39797" x="5362575" y="1662113"/>
          <p14:tracePt t="39813" x="5357813" y="1676400"/>
          <p14:tracePt t="39863" x="5357813" y="1681163"/>
          <p14:tracePt t="39887" x="5357813" y="1690688"/>
          <p14:tracePt t="39908" x="5357813" y="1695450"/>
          <p14:tracePt t="40152" x="5353050" y="1709738"/>
          <p14:tracePt t="40168" x="5348288" y="1709738"/>
          <p14:tracePt t="40176" x="5343525" y="1709738"/>
          <p14:tracePt t="40200" x="5334000" y="1714500"/>
          <p14:tracePt t="40575" x="5334000" y="1704975"/>
          <p14:tracePt t="40577" x="5334000" y="1700213"/>
          <p14:tracePt t="40586" x="5338763" y="1690688"/>
          <p14:tracePt t="40597" x="5343525" y="1676400"/>
          <p14:tracePt t="40614" x="5343525" y="1619250"/>
          <p14:tracePt t="40663" x="5343525" y="1595438"/>
          <p14:tracePt t="40664" x="5343525" y="1571625"/>
          <p14:tracePt t="40681" x="5343525" y="1547813"/>
          <p14:tracePt t="40697" x="5343525" y="1533525"/>
          <p14:tracePt t="40714" x="5338763" y="1466850"/>
          <p14:tracePt t="40754" x="5338763" y="1452563"/>
          <p14:tracePt t="40763" x="5338763" y="1428750"/>
          <p14:tracePt t="40780" x="5338763" y="1400175"/>
          <p14:tracePt t="40797" x="5338763" y="1366838"/>
          <p14:tracePt t="40813" x="5338763" y="1285875"/>
          <p14:tracePt t="40863" x="5338763" y="1257300"/>
          <p14:tracePt t="40864" x="5338763" y="1233488"/>
          <p14:tracePt t="40881" x="5338763" y="1204913"/>
          <p14:tracePt t="40897" x="5338763" y="1190625"/>
          <p14:tracePt t="40915" x="5348288" y="1123950"/>
          <p14:tracePt t="40987" x="5353050" y="1109663"/>
          <p14:tracePt t="40997" x="5357813" y="1095375"/>
          <p14:tracePt t="41014" x="5429250" y="1019175"/>
          <p14:tracePt t="41098" x="5434013" y="1009650"/>
          <p14:tracePt t="41099" x="5448300" y="1004888"/>
          <p14:tracePt t="41115" x="5514975" y="971550"/>
          <p14:tracePt t="41187" x="5519738" y="966788"/>
          <p14:tracePt t="41197" x="5534025" y="957263"/>
          <p14:tracePt t="41213" x="5581650" y="947738"/>
          <p14:tracePt t="41263" x="5586413" y="947738"/>
          <p14:tracePt t="41265" x="5591175" y="947738"/>
          <p14:tracePt t="41281" x="5605463" y="942975"/>
          <p14:tracePt t="41297" x="5614988" y="938213"/>
          <p14:tracePt t="41313" x="5657850" y="933450"/>
          <p14:tracePt t="41363" x="5672138" y="933450"/>
          <p14:tracePt t="41364" x="5691188" y="933450"/>
          <p14:tracePt t="41380" x="5715000" y="933450"/>
          <p14:tracePt t="41397" x="5738813" y="933450"/>
          <p14:tracePt t="41413" x="5767388" y="933450"/>
          <p14:tracePt t="41453" x="5772150" y="933450"/>
          <p14:tracePt t="41464" x="5791200" y="928688"/>
          <p14:tracePt t="41482" x="5800725" y="928688"/>
          <p14:tracePt t="41498" x="5819775" y="928688"/>
          <p14:tracePt t="41656" x="5810250" y="928688"/>
          <p14:tracePt t="41663" x="5791200" y="928688"/>
          <p14:tracePt t="41668" x="5748338" y="928688"/>
          <p14:tracePt t="41680" x="5719763" y="933450"/>
          <p14:tracePt t="41697" x="5686425" y="938213"/>
          <p14:tracePt t="41714" x="5634038" y="938213"/>
          <p14:tracePt t="41754" x="5629275" y="942975"/>
          <p14:tracePt t="41763" x="5619750" y="942975"/>
          <p14:tracePt t="41782" x="5600700" y="947738"/>
          <p14:tracePt t="41798" x="5591175" y="947738"/>
          <p14:tracePt t="41814" x="5553075" y="966788"/>
          <p14:tracePt t="41880" x="5548313" y="966788"/>
          <p14:tracePt t="41881" x="5543550" y="971550"/>
          <p14:tracePt t="41897" x="5538788" y="971550"/>
          <p14:tracePt t="41913" x="5519738" y="985838"/>
          <p14:tracePt t="41967" x="5510213" y="990600"/>
          <p14:tracePt t="41986" x="5505450" y="995363"/>
          <p14:tracePt t="41992" x="5500688" y="1000125"/>
          <p14:tracePt t="41997" x="5481638" y="1019175"/>
          <p14:tracePt t="42013" x="5443538" y="1047750"/>
          <p14:tracePt t="42053" x="5438775" y="1071563"/>
          <p14:tracePt t="42064" x="5424488" y="1090613"/>
          <p14:tracePt t="42081" x="5419725" y="1100138"/>
          <p14:tracePt t="42098" x="5410200" y="1123950"/>
          <p14:tracePt t="42114" x="5386388" y="1181100"/>
          <p14:tracePt t="42184" x="5386388" y="1190625"/>
          <p14:tracePt t="42192" x="5386388" y="1200150"/>
          <p14:tracePt t="42197" x="5376863" y="1219200"/>
          <p14:tracePt t="42214" x="5372100" y="1262063"/>
          <p14:tracePt t="42253" x="5372100" y="1271588"/>
          <p14:tracePt t="42253" x="5362575" y="1281113"/>
          <p14:tracePt t="42264" x="5362575" y="1295400"/>
          <p14:tracePt t="42279" x="5362575" y="1300163"/>
          <p14:tracePt t="42297" x="5362575" y="1314450"/>
          <p14:tracePt t="42313" x="5357813" y="1352550"/>
          <p14:tracePt t="42345" x="5357813" y="1362075"/>
          <p14:tracePt t="42354" x="5357813" y="1366838"/>
          <p14:tracePt t="42363" x="5357813" y="1376363"/>
          <p14:tracePt t="42380" x="5357813" y="1385888"/>
          <p14:tracePt t="42396" x="5357813" y="1400175"/>
          <p14:tracePt t="42412" x="5357813" y="1438275"/>
          <p14:tracePt t="42452" x="5357813" y="1443038"/>
          <p14:tracePt t="42452" x="5357813" y="1452563"/>
          <p14:tracePt t="42463" x="5357813" y="1462088"/>
          <p14:tracePt t="42480" x="5357813" y="1466850"/>
          <p14:tracePt t="42497" x="5357813" y="1471613"/>
          <p14:tracePt t="42640" x="5357813" y="1466850"/>
          <p14:tracePt t="42648" x="5348288" y="1447800"/>
          <p14:tracePt t="42648" x="5348288" y="1438275"/>
          <p14:tracePt t="42648" x="5348288" y="1428750"/>
          <p14:tracePt t="42664" x="5348288" y="1390650"/>
          <p14:tracePt t="42681" x="5348288" y="1357313"/>
          <p14:tracePt t="42698" x="5348288" y="1323975"/>
          <p14:tracePt t="42714" x="5348288" y="1223963"/>
          <p14:tracePt t="42772" x="5348288" y="1200150"/>
          <p14:tracePt t="42781" x="5353050" y="1181100"/>
          <p14:tracePt t="42797" x="5353050" y="1152525"/>
          <p14:tracePt t="42813" x="5357813" y="1109663"/>
          <p14:tracePt t="42852" x="5372100" y="1095375"/>
          <p14:tracePt t="42863" x="5376863" y="1085850"/>
          <p14:tracePt t="42880" x="5386388" y="1057275"/>
          <p14:tracePt t="42897" x="5400675" y="1038225"/>
          <p14:tracePt t="42913" x="5434013" y="990600"/>
          <p14:tracePt t="42944" x="5438775" y="985838"/>
          <p14:tracePt t="42954" x="5448300" y="976313"/>
          <p14:tracePt t="42963" x="5457825" y="957263"/>
          <p14:tracePt t="42980" x="5467350" y="952500"/>
          <p14:tracePt t="42996" x="5481638" y="942975"/>
          <p14:tracePt t="43013" x="5514975" y="933450"/>
          <p14:tracePt t="43054" x="5524500" y="933450"/>
          <p14:tracePt t="43063" x="5534025" y="933450"/>
          <p14:tracePt t="43080" x="5538788" y="933450"/>
          <p14:tracePt t="43097" x="5548313" y="933450"/>
          <p14:tracePt t="43113" x="5576888" y="942975"/>
          <p14:tracePt t="43153" x="5586413" y="947738"/>
          <p14:tracePt t="43183" x="5591175" y="952500"/>
          <p14:tracePt t="43184" x="5595938" y="962025"/>
          <p14:tracePt t="43197" x="5600700" y="966788"/>
          <p14:tracePt t="43213" x="5619750" y="981075"/>
          <p14:tracePt t="43264" x="5619750" y="985838"/>
          <p14:tracePt t="43264" x="5624513" y="990600"/>
          <p14:tracePt t="43300" x="5624513" y="995363"/>
          <p14:tracePt t="43338" x="5624513" y="1004888"/>
          <p14:tracePt t="43504" x="5672138" y="1014413"/>
          <p14:tracePt t="43540" x="5686425" y="1009650"/>
          <p14:tracePt t="43546" x="5695950" y="1009650"/>
          <p14:tracePt t="43563" x="5719763" y="1009650"/>
          <p14:tracePt t="43580" x="5734050" y="1009650"/>
          <p14:tracePt t="43744" x="5738813" y="1009650"/>
          <p14:tracePt t="43746" x="5743575" y="1009650"/>
          <p14:tracePt t="43753" x="5748338" y="1014413"/>
          <p14:tracePt t="43763" x="5753100" y="1019175"/>
          <p14:tracePt t="43780" x="5767388" y="1033463"/>
          <p14:tracePt t="43796" x="5772150" y="1042988"/>
          <p14:tracePt t="43813" x="5781675" y="1066800"/>
          <p14:tracePt t="43896" x="5786438" y="1066800"/>
          <p14:tracePt t="43904" x="5819775" y="1066800"/>
          <p14:tracePt t="43941" x="5824538" y="1066800"/>
          <p14:tracePt t="43947" x="5834063" y="1066800"/>
          <p14:tracePt t="43999" x="5838825" y="1057275"/>
          <p14:tracePt t="44357" x="0" y="0"/>
        </p14:tracePtLst>
        <p14:tracePtLst>
          <p14:tracePt t="49560" x="5986463" y="1023938"/>
          <p14:tracePt t="49576" x="5986463" y="1019175"/>
          <p14:tracePt t="49592" x="5986463" y="1009650"/>
          <p14:tracePt t="49608" x="5972175" y="985838"/>
          <p14:tracePt t="49640" x="5962650" y="981075"/>
          <p14:tracePt t="49656" x="5948363" y="976313"/>
          <p14:tracePt t="49663" x="5938838" y="971550"/>
          <p14:tracePt t="49696" x="5929313" y="966788"/>
          <p14:tracePt t="49703" x="5891213" y="966788"/>
          <p14:tracePt t="49743" x="5872163" y="966788"/>
          <p14:tracePt t="49752" x="5862638" y="966788"/>
          <p14:tracePt t="49768" x="5843588" y="966788"/>
          <p14:tracePt t="49784" x="5819775" y="966788"/>
          <p14:tracePt t="49799" x="5795963" y="966788"/>
          <p14:tracePt t="49815" x="5757863" y="957263"/>
          <p14:tracePt t="49856" x="5748338" y="957263"/>
          <p14:tracePt t="49880" x="5738813" y="957263"/>
          <p14:tracePt t="49898" x="5724525" y="957263"/>
          <p14:tracePt t="49900" x="5629275" y="962025"/>
          <p14:tracePt t="49973" x="5619750" y="962025"/>
          <p14:tracePt t="49982" x="5605463" y="966788"/>
          <p14:tracePt t="49999" x="5586413" y="971550"/>
          <p14:tracePt t="50015" x="5505450" y="1000125"/>
          <p14:tracePt t="50103" x="5391150" y="1066800"/>
          <p14:tracePt t="50155" x="5386388" y="1071563"/>
          <p14:tracePt t="50164" x="5376863" y="1081088"/>
          <p14:tracePt t="50180" x="5362575" y="1095375"/>
          <p14:tracePt t="50198" x="5348288" y="1123950"/>
          <p14:tracePt t="50214" x="5343525" y="1195388"/>
          <p14:tracePt t="50255" x="5343525" y="1209675"/>
          <p14:tracePt t="50263" x="5343525" y="1247775"/>
          <p14:tracePt t="50280" x="5343525" y="1276350"/>
          <p14:tracePt t="50297" x="5343525" y="1300163"/>
          <p14:tracePt t="50313" x="5343525" y="1352550"/>
          <p14:tracePt t="50353" x="5343525" y="1366838"/>
          <p14:tracePt t="50354" x="5343525" y="1376363"/>
          <p14:tracePt t="50363" x="5343525" y="1400175"/>
          <p14:tracePt t="50380" x="5348288" y="1419225"/>
          <p14:tracePt t="50397" x="5353050" y="1438275"/>
          <p14:tracePt t="50415" x="5376863" y="1519238"/>
          <p14:tracePt t="50487" x="5381625" y="1528763"/>
          <p14:tracePt t="50693" x="0" y="0"/>
        </p14:tracePtLst>
        <p14:tracePtLst>
          <p14:tracePt t="52701" x="7805738" y="1038225"/>
          <p14:tracePt t="52753" x="7800975" y="1038225"/>
          <p14:tracePt t="52763" x="7786688" y="1042988"/>
          <p14:tracePt t="52780" x="7772400" y="1047750"/>
          <p14:tracePt t="52796" x="7748588" y="1047750"/>
          <p14:tracePt t="52813" x="7724775" y="1052513"/>
          <p14:tracePt t="52863" x="7720013" y="1052513"/>
          <p14:tracePt t="52864" x="7691438" y="1052513"/>
          <p14:tracePt t="52897" x="7667625" y="1066800"/>
          <p14:tracePt t="52904" x="7558088" y="1081088"/>
          <p14:tracePt t="52999" x="7553325" y="1081088"/>
          <p14:tracePt t="53008" x="7543800" y="1090613"/>
          <p14:tracePt t="53109" x="7543800" y="1095375"/>
          <p14:tracePt t="53160" x="7524750" y="1114425"/>
          <p14:tracePt t="53170" x="7519988" y="1119188"/>
          <p14:tracePt t="53180" x="7500938" y="1133475"/>
          <p14:tracePt t="53197" x="7496175" y="1143000"/>
          <p14:tracePt t="53213" x="7491413" y="1166813"/>
          <p14:tracePt t="53264" x="7491413" y="1171575"/>
          <p14:tracePt t="53264" x="7491413" y="1190625"/>
          <p14:tracePt t="53280" x="7491413" y="1209675"/>
          <p14:tracePt t="53298" x="7491413" y="1233488"/>
          <p14:tracePt t="53313" x="7491413" y="1314450"/>
          <p14:tracePt t="53353" x="7491413" y="1333500"/>
          <p14:tracePt t="53363" x="7491413" y="1366838"/>
          <p14:tracePt t="53380" x="7491413" y="1400175"/>
          <p14:tracePt t="53397" x="7491413" y="1428750"/>
          <p14:tracePt t="53413" x="7491413" y="1485900"/>
          <p14:tracePt t="53453" x="7491413" y="1495425"/>
          <p14:tracePt t="53453" x="7491413" y="1509713"/>
          <p14:tracePt t="53464" x="7491413" y="1533525"/>
          <p14:tracePt t="53480" x="7491413" y="1562100"/>
          <p14:tracePt t="53497" x="7491413" y="1585913"/>
          <p14:tracePt t="53513" x="7491413" y="1643063"/>
          <p14:tracePt t="53554" x="7496175" y="1647825"/>
          <p14:tracePt t="53563" x="7500938" y="1652588"/>
          <p14:tracePt t="53601" x="7529513" y="1662113"/>
          <p14:tracePt t="53686" x="7586663" y="1662113"/>
          <p14:tracePt t="53697" x="7672388" y="1662113"/>
          <p14:tracePt t="53715" x="7953375" y="1685925"/>
          <p14:tracePt t="53771" x="7981950" y="1695450"/>
          <p14:tracePt t="53780" x="8034338" y="1709738"/>
          <p14:tracePt t="53798" x="8077200" y="1724025"/>
          <p14:tracePt t="53813" x="8191500" y="1771650"/>
          <p14:tracePt t="53869" x="8201025" y="1781175"/>
          <p14:tracePt t="53880" x="8215313" y="1790700"/>
          <p14:tracePt t="53898" x="8220075" y="1809750"/>
          <p14:tracePt t="53914" x="8281988" y="1962150"/>
          <p14:tracePt t="53987" x="8291513" y="1981200"/>
          <p14:tracePt t="53997" x="8301038" y="2014538"/>
          <p14:tracePt t="54014" x="8353425" y="2195513"/>
          <p14:tracePt t="54069" x="8372475" y="2247900"/>
          <p14:tracePt t="54080" x="8377238" y="2295525"/>
          <p14:tracePt t="54099" x="8382000" y="2333625"/>
          <p14:tracePt t="54115" x="8372475" y="2466975"/>
          <p14:tracePt t="54190" x="8367713" y="2471738"/>
          <p14:tracePt t="54197" x="8343900" y="2500313"/>
          <p14:tracePt t="54214" x="8258175" y="2547938"/>
          <p14:tracePt t="54214" x="8239125" y="2557463"/>
          <p14:tracePt t="54264" x="8220075" y="2571750"/>
          <p14:tracePt t="54265" x="8181975" y="2576513"/>
          <p14:tracePt t="54280" x="8139113" y="2581275"/>
          <p14:tracePt t="54297" x="8086725" y="2581275"/>
          <p14:tracePt t="54313" x="7891463" y="2581275"/>
          <p14:tracePt t="54353" x="7843838" y="2581275"/>
          <p14:tracePt t="54363" x="7767638" y="2571750"/>
          <p14:tracePt t="54380" x="7696200" y="2562225"/>
          <p14:tracePt t="54397" x="7643813" y="2552700"/>
          <p14:tracePt t="54413" x="7600950" y="2533650"/>
          <p14:tracePt t="54454" x="7581900" y="2533650"/>
          <p14:tracePt t="54464" x="7548563" y="2519363"/>
          <p14:tracePt t="54480" x="7491413" y="2505075"/>
          <p14:tracePt t="54497" x="7443788" y="2500313"/>
          <p14:tracePt t="54513" x="7367588" y="2486025"/>
          <p14:tracePt t="54545" x="7348538" y="2486025"/>
          <p14:tracePt t="54553" x="7339013" y="2486025"/>
          <p14:tracePt t="54564" x="7319963" y="2486025"/>
          <p14:tracePt t="54580" x="7300913" y="2486025"/>
          <p14:tracePt t="54904" x="0" y="0"/>
        </p14:tracePtLst>
        <p14:tracePtLst>
          <p14:tracePt t="65183" x="7848600" y="2900363"/>
          <p14:tracePt t="65308" x="7920038" y="2924175"/>
          <p14:tracePt t="65360" x="7943850" y="2938463"/>
          <p14:tracePt t="65376" x="7962900" y="2947988"/>
          <p14:tracePt t="65392" x="7977188" y="2962275"/>
          <p14:tracePt t="65400" x="8015288" y="2981325"/>
          <p14:tracePt t="65439" x="8020050" y="2986088"/>
          <p14:tracePt t="65448" x="8039100" y="2990850"/>
          <p14:tracePt t="65464" x="8053388" y="2995613"/>
          <p14:tracePt t="65502" x="8110538" y="3000375"/>
          <p14:tracePt t="65543" x="8120063" y="3000375"/>
          <p14:tracePt t="65552" x="8129588" y="3000375"/>
          <p14:tracePt t="65567" x="8143875" y="3000375"/>
          <p14:tracePt t="65583" x="8167688" y="3000375"/>
          <p14:tracePt t="65597" x="8186738" y="3000375"/>
          <p14:tracePt t="65613" x="8224838" y="3000375"/>
          <p14:tracePt t="65655" x="8239125" y="3000375"/>
          <p14:tracePt t="65655" x="8243888" y="3000375"/>
          <p14:tracePt t="65664" x="8262938" y="3000375"/>
          <p14:tracePt t="65680" x="8277225" y="3000375"/>
          <p14:tracePt t="65697" x="8296275" y="2995613"/>
          <p14:tracePt t="65713" x="8320088" y="2981325"/>
          <p14:tracePt t="65755" x="8324850" y="2981325"/>
          <p14:tracePt t="65763" x="8334375" y="2976563"/>
          <p14:tracePt t="65800" x="8343900" y="2967038"/>
          <p14:tracePt t="65848" x="8348663" y="2962275"/>
          <p14:tracePt t="65991" x="8343900" y="2962275"/>
          <p14:tracePt t="65992" x="8329613" y="2962275"/>
          <p14:tracePt t="66003" x="8258175" y="2962275"/>
          <p14:tracePt t="66037" x="8239125" y="2962275"/>
          <p14:tracePt t="66047" x="8215313" y="2952750"/>
          <p14:tracePt t="66064" x="8196263" y="2952750"/>
          <p14:tracePt t="66080" x="8186738" y="2952750"/>
          <p14:tracePt t="66097" x="8167688" y="2952750"/>
          <p14:tracePt t="66112" x="8091488" y="2952750"/>
          <p14:tracePt t="66154" x="8067675" y="2952750"/>
          <p14:tracePt t="66163" x="8029575" y="2952750"/>
          <p14:tracePt t="66180" x="7996238" y="2952750"/>
          <p14:tracePt t="66197" x="7958138" y="2952750"/>
          <p14:tracePt t="66214" x="7867650" y="2952750"/>
          <p14:tracePt t="66254" x="7839075" y="2952750"/>
          <p14:tracePt t="66254" x="7820025" y="2952750"/>
          <p14:tracePt t="66264" x="7777163" y="2952750"/>
          <p14:tracePt t="66280" x="7734300" y="2952750"/>
          <p14:tracePt t="66297" x="7681913" y="2952750"/>
          <p14:tracePt t="66315" x="7477125" y="2962275"/>
          <p14:tracePt t="66388" x="7448550" y="2962275"/>
          <p14:tracePt t="66397" x="7391400" y="2967038"/>
          <p14:tracePt t="66414" x="7267575" y="2967038"/>
          <p14:tracePt t="66455" x="7219950" y="2967038"/>
          <p14:tracePt t="66465" x="7172325" y="2967038"/>
          <p14:tracePt t="66481" x="7134225" y="2967038"/>
          <p14:tracePt t="66500" x="6938963" y="2952750"/>
          <p14:tracePt t="66570" x="6924675" y="2947988"/>
          <p14:tracePt t="66580" x="6896100" y="2947988"/>
          <p14:tracePt t="66597" x="6867525" y="2947988"/>
          <p14:tracePt t="66615" x="6686550" y="2947988"/>
          <p14:tracePt t="66675" x="6653213" y="2962275"/>
          <p14:tracePt t="66680" x="6581775" y="2971800"/>
          <p14:tracePt t="66697" x="6500813" y="2990850"/>
          <p14:tracePt t="66713" x="6334125" y="3024188"/>
          <p14:tracePt t="66753" x="6310313" y="3028950"/>
          <p14:tracePt t="66763" x="6267450" y="3033713"/>
          <p14:tracePt t="66780" x="6234113" y="3043238"/>
          <p14:tracePt t="66797" x="6181725" y="3062288"/>
          <p14:tracePt t="66813" x="6057900" y="3100388"/>
          <p14:tracePt t="66854" x="6024563" y="3124200"/>
          <p14:tracePt t="66863" x="5962650" y="3148013"/>
          <p14:tracePt t="66880" x="5929313" y="3176588"/>
          <p14:tracePt t="66897" x="5891213" y="3195638"/>
          <p14:tracePt t="66915" x="5795963" y="3243263"/>
          <p14:tracePt t="66915" x="5791200" y="3248025"/>
          <p14:tracePt t="66976" x="5781675" y="3262313"/>
          <p14:tracePt t="66987" x="5762625" y="3267075"/>
          <p14:tracePt t="66997" x="5743575" y="3281363"/>
          <p14:tracePt t="67013" x="5676900" y="3324225"/>
          <p14:tracePt t="67054" x="5662613" y="3333750"/>
          <p14:tracePt t="67063" x="5629275" y="3362325"/>
          <p14:tracePt t="67080" x="5605463" y="3371850"/>
          <p14:tracePt t="67098" x="5586413" y="3390900"/>
          <p14:tracePt t="67115" x="5524500" y="3438525"/>
          <p14:tracePt t="67180" x="5519738" y="3443288"/>
          <p14:tracePt t="67180" x="5495925" y="3467100"/>
          <p14:tracePt t="67197" x="5481638" y="3481388"/>
          <p14:tracePt t="67215" x="5405438" y="3538538"/>
          <p14:tracePt t="67881" x="5405438" y="3533775"/>
          <p14:tracePt t="67897" x="5405438" y="3524250"/>
          <p14:tracePt t="67905" x="5424488" y="3500438"/>
          <p14:tracePt t="67968" x="5429250" y="3495675"/>
          <p14:tracePt t="67984" x="5434013" y="3490913"/>
          <p14:tracePt t="68006" x="5472113" y="3452813"/>
          <p14:tracePt t="68006" x="5476875" y="3448050"/>
          <p14:tracePt t="68098" x="5481638" y="3443288"/>
          <p14:tracePt t="68099" x="5491163" y="3433763"/>
          <p14:tracePt t="68115" x="5534025" y="3414713"/>
          <p14:tracePt t="68164" x="5538788" y="3405188"/>
          <p14:tracePt t="68164" x="5557838" y="3400425"/>
          <p14:tracePt t="68184" x="5576888" y="3395663"/>
          <p14:tracePt t="68199" x="5591175" y="3386138"/>
          <p14:tracePt t="68216" x="5653088" y="3362325"/>
          <p14:tracePt t="68288" x="5657850" y="3362325"/>
          <p14:tracePt t="68297" x="5667375" y="3362325"/>
          <p14:tracePt t="68315" x="5695950" y="3362325"/>
          <p14:tracePt t="68364" x="5705475" y="3352800"/>
          <p14:tracePt t="68365" x="5719763" y="3348038"/>
          <p14:tracePt t="68383" x="5738813" y="3343275"/>
          <p14:tracePt t="68416" x="5743575" y="3338513"/>
          <p14:tracePt t="68501" x="5743575" y="3333750"/>
          <p14:tracePt t="68569" x="5738813" y="3328988"/>
          <p14:tracePt t="68600" x="5734050" y="3300413"/>
          <p14:tracePt t="68649" x="5734050" y="3295650"/>
          <p14:tracePt t="68649" x="5734050" y="3281363"/>
          <p14:tracePt t="68665" x="5734050" y="3271838"/>
          <p14:tracePt t="68681" x="5734050" y="3262313"/>
          <p14:tracePt t="68698" x="5738813" y="3248025"/>
          <p14:tracePt t="68715" x="5772150" y="3243263"/>
          <p14:tracePt t="68755" x="5776913" y="3238500"/>
          <p14:tracePt t="68764" x="5786438" y="3238500"/>
          <p14:tracePt t="68781" x="5791200" y="3238500"/>
          <p14:tracePt t="68799" x="5800725" y="3233738"/>
          <p14:tracePt t="68814" x="5824538" y="3228975"/>
          <p14:tracePt t="68855" x="5829300" y="3228975"/>
          <p14:tracePt t="68900" x="5843588" y="3228975"/>
          <p14:tracePt t="69158" x="5848350" y="3228975"/>
          <p14:tracePt t="69161" x="5867400" y="3224213"/>
          <p14:tracePt t="69181" x="5876925" y="3224213"/>
          <p14:tracePt t="69181" x="5905500" y="3219450"/>
          <p14:tracePt t="69198" x="5948363" y="3219450"/>
          <p14:tracePt t="69213" x="6015038" y="3219450"/>
          <p14:tracePt t="69609" x="6091238" y="3257550"/>
          <p14:tracePt t="69688" x="6096000" y="3262313"/>
          <p14:tracePt t="69715" x="6105525" y="3276600"/>
          <p14:tracePt t="69808" x="6115050" y="3300413"/>
          <p14:tracePt t="69840" x="6115050" y="3309938"/>
          <p14:tracePt t="69847" x="6115050" y="3314700"/>
          <p14:tracePt t="69847" x="6115050" y="3324225"/>
          <p14:tracePt t="69896" x="6115050" y="3328988"/>
          <p14:tracePt t="70281" x="6115050" y="3333750"/>
          <p14:tracePt t="70297" x="6119813" y="3338513"/>
          <p14:tracePt t="70305" x="6143625" y="3371850"/>
          <p14:tracePt t="70305" x="6153150" y="3371850"/>
          <p14:tracePt t="70345" x="6172200" y="3381375"/>
          <p14:tracePt t="70369" x="6186488" y="3386138"/>
          <p14:tracePt t="70381" x="6196013" y="3390900"/>
          <p14:tracePt t="70382" x="6215063" y="3390900"/>
          <p14:tracePt t="70397" x="6234113" y="3395663"/>
          <p14:tracePt t="70414" x="6243638" y="3395663"/>
          <p14:tracePt t="70445" x="6248400" y="3395663"/>
          <p14:tracePt t="70702" x="6253163" y="3395663"/>
          <p14:tracePt t="70739" x="6267450" y="3395663"/>
          <p14:tracePt t="70748" x="6286500" y="3395663"/>
          <p14:tracePt t="70764" x="6315075" y="3395663"/>
          <p14:tracePt t="70782" x="6324600" y="3395663"/>
          <p14:tracePt t="70797" x="6338888" y="3395663"/>
          <p14:tracePt t="70814" x="6376988" y="3395663"/>
          <p14:tracePt t="70864" x="6391275" y="3395663"/>
          <p14:tracePt t="70865" x="6400800" y="3395663"/>
          <p14:tracePt t="70882" x="6424613" y="3395663"/>
          <p14:tracePt t="70898" x="6434138" y="3395663"/>
          <p14:tracePt t="70914" x="6472238" y="3386138"/>
          <p14:tracePt t="70968" x="6477000" y="3386138"/>
          <p14:tracePt t="70985" x="6481763" y="3381375"/>
          <p14:tracePt t="70992" x="6486525" y="3381375"/>
          <p14:tracePt t="71000" x="6515100" y="3381375"/>
          <p14:tracePt t="71038" x="6529388" y="3376613"/>
          <p14:tracePt t="71047" x="6534150" y="3376613"/>
          <p14:tracePt t="71065" x="6553200" y="3376613"/>
          <p14:tracePt t="71082" x="6577013" y="3371850"/>
          <p14:tracePt t="71098" x="6605588" y="3367088"/>
          <p14:tracePt t="71115" x="6643688" y="3352800"/>
          <p14:tracePt t="71169" x="6662738" y="3352800"/>
          <p14:tracePt t="71173" x="6667500" y="3348038"/>
          <p14:tracePt t="71181" x="6681788" y="3348038"/>
          <p14:tracePt t="71198" x="6691313" y="3343275"/>
          <p14:tracePt t="71361" x="6696075" y="3338513"/>
          <p14:tracePt t="71369" x="6696075" y="3333750"/>
          <p14:tracePt t="71372" x="6700838" y="3328988"/>
          <p14:tracePt t="71381" x="6715125" y="3319463"/>
          <p14:tracePt t="71398" x="6734175" y="3305175"/>
          <p14:tracePt t="71415" x="6815138" y="3290888"/>
          <p14:tracePt t="71455" x="6838950" y="3290888"/>
          <p14:tracePt t="71464" x="6934200" y="3271838"/>
          <p14:tracePt t="71483" x="7015163" y="3267075"/>
          <p14:tracePt t="71498" x="7081838" y="3248025"/>
          <p14:tracePt t="71515" x="7243763" y="3228975"/>
          <p14:tracePt t="71580" x="7272338" y="3224213"/>
          <p14:tracePt t="71581" x="7334250" y="3219450"/>
          <p14:tracePt t="71598" x="7396163" y="3200400"/>
          <p14:tracePt t="71615" x="7524750" y="3190875"/>
          <p14:tracePt t="71664" x="7562850" y="3176588"/>
          <p14:tracePt t="71664" x="7591425" y="3167063"/>
          <p14:tracePt t="71682" x="7643813" y="3148013"/>
          <p14:tracePt t="71699" x="7681913" y="3143250"/>
          <p14:tracePt t="71716" x="7829550" y="3114675"/>
          <p14:tracePt t="71786" x="7848600" y="3105150"/>
          <p14:tracePt t="71787" x="7877175" y="3095625"/>
          <p14:tracePt t="71798" x="7896225" y="3090863"/>
          <p14:tracePt t="71815" x="7929563" y="3086100"/>
          <p14:tracePt t="71815" x="7934325" y="3081338"/>
          <p14:tracePt t="72161" x="7948613" y="3081338"/>
          <p14:tracePt t="72162" x="7962900" y="3081338"/>
          <p14:tracePt t="72171" x="7972425" y="3081338"/>
          <p14:tracePt t="72181" x="7986713" y="3081338"/>
          <p14:tracePt t="72199" x="7996238" y="3081338"/>
          <p14:tracePt t="72401" x="8062913" y="3043238"/>
          <p14:tracePt t="72464" x="8067675" y="3038475"/>
          <p14:tracePt t="72465" x="8072438" y="3033713"/>
          <p14:tracePt t="72481" x="8086725" y="3019425"/>
          <p14:tracePt t="72498" x="8091488" y="3014663"/>
          <p14:tracePt t="72514" x="8115300" y="2990850"/>
          <p14:tracePt t="72554" x="8120063" y="2986088"/>
          <p14:tracePt t="72593" x="8124825" y="2981325"/>
          <p14:tracePt t="72603" x="8139113" y="2967038"/>
          <p14:tracePt t="72649" x="8143875" y="2962275"/>
          <p14:tracePt t="73010" x="8143875" y="2952750"/>
          <p14:tracePt t="73048" x="8139113" y="2952750"/>
          <p14:tracePt t="73049" x="8115300" y="2962275"/>
          <p14:tracePt t="73065" x="8101013" y="2967038"/>
          <p14:tracePt t="73081" x="8086725" y="2967038"/>
          <p14:tracePt t="73098" x="8081963" y="2971800"/>
          <p14:tracePt t="73114" x="8053388" y="2971800"/>
          <p14:tracePt t="73145" x="8048625" y="2971800"/>
          <p14:tracePt t="73168" x="8039100" y="2971800"/>
          <p14:tracePt t="73361" x="8034338" y="2971800"/>
          <p14:tracePt t="73512" x="8034338" y="2962275"/>
          <p14:tracePt t="73555" x="8039100" y="2947988"/>
          <p14:tracePt t="73564" x="8043863" y="2938463"/>
          <p14:tracePt t="73581" x="8048625" y="2933700"/>
          <p14:tracePt t="73598" x="8053388" y="2928938"/>
          <p14:tracePt t="73614" x="8077200" y="2914650"/>
          <p14:tracePt t="73655" x="8081963" y="2914650"/>
          <p14:tracePt t="73664" x="8091488" y="2905125"/>
          <p14:tracePt t="74048" x="8115300" y="2905125"/>
          <p14:tracePt t="74056" x="8129588" y="2900363"/>
          <p14:tracePt t="74065" x="8148638" y="2895600"/>
          <p14:tracePt t="74073" x="8191500" y="2886075"/>
          <p14:tracePt t="74081" x="8224838" y="2886075"/>
          <p14:tracePt t="74097" x="8239125" y="2886075"/>
          <p14:tracePt t="74115" x="8272463" y="2886075"/>
          <p14:tracePt t="74164" x="8277225" y="2886075"/>
          <p14:tracePt t="74165" x="8296275" y="2886075"/>
          <p14:tracePt t="74181" x="8310563" y="2886075"/>
          <p14:tracePt t="74198" x="8320088" y="2886075"/>
          <p14:tracePt t="74215" x="8343900" y="2886075"/>
          <p14:tracePt t="74254" x="8372475" y="2886075"/>
          <p14:tracePt t="74265" x="8391525" y="2886075"/>
          <p14:tracePt t="74281" x="8420100" y="2890838"/>
          <p14:tracePt t="74298" x="8439150" y="2895600"/>
          <p14:tracePt t="74314" x="8462963" y="2895600"/>
          <p14:tracePt t="74368" x="8472488" y="2895600"/>
          <p14:tracePt t="74393" x="8477250" y="2895600"/>
          <p14:tracePt t="77011" x="8472488" y="2895600"/>
          <p14:tracePt t="77048" x="8448675" y="2895600"/>
          <p14:tracePt t="77049" x="8434388" y="2895600"/>
          <p14:tracePt t="77064" x="8420100" y="2909888"/>
          <p14:tracePt t="77305" x="8320088" y="2914650"/>
          <p14:tracePt t="77355" x="8301038" y="2914650"/>
          <p14:tracePt t="77364" x="8286750" y="2914650"/>
          <p14:tracePt t="77381" x="8272463" y="2914650"/>
          <p14:tracePt t="77398" x="8258175" y="2919413"/>
          <p14:tracePt t="77415" x="8205788" y="2924175"/>
          <p14:tracePt t="77455" x="8186738" y="2924175"/>
          <p14:tracePt t="77464" x="8129588" y="2924175"/>
          <p14:tracePt t="77482" x="8091488" y="2924175"/>
          <p14:tracePt t="77498" x="8058150" y="2924175"/>
          <p14:tracePt t="77514" x="7996238" y="2938463"/>
          <p14:tracePt t="77554" x="7981950" y="2938463"/>
          <p14:tracePt t="77564" x="7958138" y="2943225"/>
          <p14:tracePt t="77581" x="7953375" y="2943225"/>
          <p14:tracePt t="77600" x="7905750" y="2947988"/>
          <p14:tracePt t="77661" x="7900988" y="2947988"/>
          <p14:tracePt t="77682" x="7872413" y="2962275"/>
          <p14:tracePt t="77683" x="7848600" y="2967038"/>
          <p14:tracePt t="77698" x="7829550" y="2971800"/>
          <p14:tracePt t="77714" x="7758113" y="2976563"/>
          <p14:tracePt t="77755" x="7748588" y="2976563"/>
          <p14:tracePt t="77764" x="7724775" y="2986088"/>
          <p14:tracePt t="77783" x="7720013" y="2986088"/>
          <p14:tracePt t="77798" x="7705725" y="2986088"/>
          <p14:tracePt t="77815" x="7667625" y="2990850"/>
          <p14:tracePt t="77864" x="7639050" y="2995613"/>
          <p14:tracePt t="77865" x="7591425" y="3000375"/>
          <p14:tracePt t="77882" x="7553325" y="3000375"/>
          <p14:tracePt t="77898" x="7524750" y="3014663"/>
          <p14:tracePt t="77915" x="7453313" y="3024188"/>
          <p14:tracePt t="77955" x="7448550" y="3024188"/>
          <p14:tracePt t="77964" x="7429500" y="3024188"/>
          <p14:tracePt t="77964" x="7419975" y="3024188"/>
          <p14:tracePt t="77987" x="7400925" y="3028950"/>
          <p14:tracePt t="78002" x="7377113" y="3028950"/>
          <p14:tracePt t="78600" x="7381875" y="3028950"/>
          <p14:tracePt t="78753" x="7391400" y="3028950"/>
          <p14:tracePt t="78785" x="7396163" y="3028950"/>
          <p14:tracePt t="78849" x="7400925" y="3028950"/>
          <p14:tracePt t="78880" x="7405688" y="3028950"/>
          <p14:tracePt t="78895" x="7419975" y="3028950"/>
          <p14:tracePt t="78984" x="7424738" y="3028950"/>
          <p14:tracePt t="79307" x="7443788" y="3028950"/>
          <p14:tracePt t="79361" x="7448550" y="3028950"/>
          <p14:tracePt t="80081" x="7453313" y="3028950"/>
          <p14:tracePt t="80112" x="7472363" y="3028950"/>
          <p14:tracePt t="80177" x="7477125" y="3028950"/>
          <p14:tracePt t="80657" x="7481888" y="3028950"/>
          <p14:tracePt t="80665" x="7481888" y="3033713"/>
          <p14:tracePt t="80673" x="7481888" y="3038475"/>
          <p14:tracePt t="80905" x="7424738" y="3071813"/>
          <p14:tracePt t="80938" x="7400925" y="3076575"/>
          <p14:tracePt t="80948" x="7367588" y="3095625"/>
          <p14:tracePt t="80964" x="7319963" y="3100388"/>
          <p14:tracePt t="80982" x="7239000" y="3119438"/>
          <p14:tracePt t="80998" x="7158038" y="3128963"/>
          <p14:tracePt t="81014" x="6986588" y="3143250"/>
          <p14:tracePt t="81055" x="6972300" y="3143250"/>
          <p14:tracePt t="81064" x="6943725" y="3148013"/>
          <p14:tracePt t="81082" x="6929438" y="3148013"/>
          <p14:tracePt t="81098" x="6924675" y="3148013"/>
          <p14:tracePt t="81114" x="6896100" y="3157538"/>
          <p14:tracePt t="81169" x="6891338" y="3157538"/>
          <p14:tracePt t="81173" x="6881813" y="3162300"/>
          <p14:tracePt t="81200" x="6867525" y="3171825"/>
          <p14:tracePt t="81503" x="6858000" y="3195638"/>
          <p14:tracePt t="81539" x="6858000" y="3200400"/>
          <p14:tracePt t="81548" x="6848475" y="3214688"/>
          <p14:tracePt t="81565" x="6848475" y="3219450"/>
          <p14:tracePt t="81581" x="6843713" y="3228975"/>
          <p14:tracePt t="82408" x="6962775" y="3233738"/>
          <p14:tracePt t="82455" x="7000875" y="3233738"/>
          <p14:tracePt t="82465" x="7029450" y="3233738"/>
          <p14:tracePt t="82481" x="7048500" y="3233738"/>
          <p14:tracePt t="83984" x="7053263" y="3238500"/>
          <p14:tracePt t="83992" x="7053263" y="3243263"/>
          <p14:tracePt t="84010" x="7053263" y="3257550"/>
          <p14:tracePt t="84072" x="7048500" y="3262313"/>
          <p14:tracePt t="84096" x="7043738" y="3271838"/>
          <p14:tracePt t="84473" x="7038975" y="3276600"/>
          <p14:tracePt t="84481" x="7034213" y="3276600"/>
          <p14:tracePt t="84489" x="7024688" y="3276600"/>
          <p14:tracePt t="84497" x="6986588" y="3276600"/>
          <p14:tracePt t="84505" x="6958013" y="3276600"/>
          <p14:tracePt t="84538" x="6948488" y="3276600"/>
          <p14:tracePt t="84548" x="6943725" y="3276600"/>
          <p14:tracePt t="84564" x="6929438" y="3276600"/>
          <p14:tracePt t="84581" x="6900863" y="3276600"/>
          <p14:tracePt t="84598" x="6891338" y="3276600"/>
          <p14:tracePt t="84615" x="6853238" y="3276600"/>
          <p14:tracePt t="84952" x="6848475" y="3281363"/>
          <p14:tracePt t="87361" x="6848475" y="3276600"/>
          <p14:tracePt t="87385" x="6853238" y="3271838"/>
          <p14:tracePt t="87401" x="6872288" y="3267075"/>
          <p14:tracePt t="87793" x="6877050" y="3262313"/>
          <p14:tracePt t="87800" x="6915150" y="3238500"/>
          <p14:tracePt t="87838" x="6919913" y="3238500"/>
          <p14:tracePt t="87847" x="6924675" y="3238500"/>
          <p14:tracePt t="87864" x="6943725" y="3238500"/>
          <p14:tracePt t="87882" x="6953250" y="3228975"/>
          <p14:tracePt t="87897" x="6962775" y="3224213"/>
          <p14:tracePt t="87914" x="6972300" y="3224213"/>
          <p14:tracePt t="87977" x="6977063" y="3224213"/>
          <p14:tracePt t="88004" x="6986588" y="3224213"/>
          <p14:tracePt t="88055" x="6996113" y="3224213"/>
          <p14:tracePt t="88096" x="7000875" y="3224213"/>
          <p14:tracePt t="88102" x="7048500" y="3219450"/>
          <p14:tracePt t="88147" x="7067550" y="3219450"/>
          <p14:tracePt t="88148" x="7100888" y="3214688"/>
          <p14:tracePt t="88165" x="7134225" y="3214688"/>
          <p14:tracePt t="88181" x="7172325" y="3214688"/>
          <p14:tracePt t="88197" x="7186613" y="3214688"/>
          <p14:tracePt t="88216" x="7196138" y="3214688"/>
          <p14:tracePt t="88302" x="7200900" y="3219450"/>
          <p14:tracePt t="88354" x="7200900" y="3224213"/>
          <p14:tracePt t="88364" x="7200900" y="3233738"/>
          <p14:tracePt t="88365" x="7177088" y="3262313"/>
          <p14:tracePt t="88381" x="7148513" y="3286125"/>
          <p14:tracePt t="88397" x="7124700" y="3314700"/>
          <p14:tracePt t="88414" x="7072313" y="3362325"/>
          <p14:tracePt t="88454" x="7067550" y="3362325"/>
          <p14:tracePt t="88464" x="7053263" y="3367088"/>
          <p14:tracePt t="88482" x="7043738" y="3371850"/>
          <p14:tracePt t="88498" x="7029450" y="3376613"/>
          <p14:tracePt t="88514" x="7000875" y="3390900"/>
          <p14:tracePt t="88555" x="6996113" y="3390900"/>
          <p14:tracePt t="88564" x="6977063" y="3400425"/>
          <p14:tracePt t="88581" x="6967538" y="3414713"/>
          <p14:tracePt t="88599" x="6948488" y="3419475"/>
          <p14:tracePt t="88614" x="6896100" y="3443288"/>
          <p14:tracePt t="88654" x="6877050" y="3467100"/>
          <p14:tracePt t="88665" x="6853238" y="3476625"/>
          <p14:tracePt t="88681" x="6834188" y="3490913"/>
          <p14:tracePt t="88698" x="6805613" y="3514725"/>
          <p14:tracePt t="88714" x="6748463" y="3567113"/>
          <p14:tracePt t="88755" x="6738938" y="3571875"/>
          <p14:tracePt t="88764" x="6724650" y="3581400"/>
          <p14:tracePt t="88781" x="6705600" y="3590925"/>
          <p14:tracePt t="88798" x="6696075" y="3595688"/>
          <p14:tracePt t="88814" x="6638925" y="3624263"/>
          <p14:tracePt t="88854" x="6610350" y="3633788"/>
          <p14:tracePt t="88865" x="6581775" y="3648075"/>
          <p14:tracePt t="88882" x="6567488" y="3657600"/>
          <p14:tracePt t="88899" x="6553200" y="3662363"/>
          <p14:tracePt t="88915" x="6524625" y="3676650"/>
          <p14:tracePt t="88915" x="6510338" y="3676650"/>
          <p14:tracePt t="88961" x="6500813" y="3681413"/>
          <p14:tracePt t="88969" x="6496050" y="3681413"/>
          <p14:tracePt t="88981" x="6472238" y="3686175"/>
          <p14:tracePt t="88998" x="6448425" y="3690938"/>
          <p14:tracePt t="89014" x="6396038" y="3714750"/>
          <p14:tracePt t="89087" x="6381750" y="3724275"/>
          <p14:tracePt t="89098" x="6372225" y="3729038"/>
          <p14:tracePt t="89115" x="6338888" y="3738563"/>
          <p14:tracePt t="89185" x="6334125" y="3743325"/>
          <p14:tracePt t="89192" x="6329363" y="3748088"/>
          <p14:tracePt t="89214" x="6324600" y="3757613"/>
          <p14:tracePt t="89273" x="6319838" y="3762375"/>
          <p14:tracePt t="90072" x="6329363" y="3752850"/>
          <p14:tracePt t="90080" x="6343650" y="3748088"/>
          <p14:tracePt t="90088" x="6376988" y="3733800"/>
          <p14:tracePt t="90097" x="6386513" y="3724275"/>
          <p14:tracePt t="90114" x="6434138" y="3681413"/>
          <p14:tracePt t="90155" x="6448425" y="3671888"/>
          <p14:tracePt t="90164" x="6462713" y="3662363"/>
          <p14:tracePt t="90181" x="6481763" y="3638550"/>
          <p14:tracePt t="90198" x="6500813" y="3619500"/>
          <p14:tracePt t="90215" x="6553200" y="3581400"/>
          <p14:tracePt t="90255" x="6572250" y="3567113"/>
          <p14:tracePt t="90264" x="6615113" y="3548063"/>
          <p14:tracePt t="90282" x="6638925" y="3533775"/>
          <p14:tracePt t="90298" x="6672263" y="3514725"/>
          <p14:tracePt t="90315" x="6753225" y="3467100"/>
          <p14:tracePt t="90364" x="6762750" y="3462338"/>
          <p14:tracePt t="90365" x="6786563" y="3448050"/>
          <p14:tracePt t="90381" x="6805613" y="3433763"/>
          <p14:tracePt t="90398" x="6824663" y="3429000"/>
          <p14:tracePt t="90415" x="6905625" y="3376613"/>
          <p14:tracePt t="90473" x="6934200" y="3367088"/>
          <p14:tracePt t="90482" x="6948488" y="3352800"/>
          <p14:tracePt t="90498" x="6962775" y="3348038"/>
          <p14:tracePt t="90514" x="7005638" y="3324225"/>
          <p14:tracePt t="90555" x="7019925" y="3319463"/>
          <p14:tracePt t="90564" x="7038975" y="3305175"/>
          <p14:tracePt t="90581" x="7053263" y="3300413"/>
          <p14:tracePt t="90598" x="7081838" y="3290888"/>
          <p14:tracePt t="90614" x="7119938" y="3276600"/>
          <p14:tracePt t="90664" x="7129463" y="3271838"/>
          <p14:tracePt t="91374" x="0" y="0"/>
        </p14:tracePtLst>
        <p14:tracePtLst>
          <p14:tracePt t="95800" x="2147888" y="3095625"/>
          <p14:tracePt t="95849" x="2152650" y="3095625"/>
          <p14:tracePt t="95865" x="2157413" y="3095625"/>
          <p14:tracePt t="95907" x="2195513" y="3090863"/>
          <p14:tracePt t="95988" x="2209800" y="3076575"/>
          <p14:tracePt t="96001" x="2262188" y="3014663"/>
          <p14:tracePt t="96057" x="2271713" y="3005138"/>
          <p14:tracePt t="96073" x="2281238" y="2986088"/>
          <p14:tracePt t="96081" x="2281238" y="2981325"/>
          <p14:tracePt t="96098" x="2290763" y="2962275"/>
          <p14:tracePt t="96121" x="2295525" y="2914650"/>
          <p14:tracePt t="96161" x="2300288" y="2890838"/>
          <p14:tracePt t="96177" x="2300288" y="2881313"/>
          <p14:tracePt t="96193" x="2300288" y="2876550"/>
          <p14:tracePt t="96201" x="2300288" y="2847975"/>
          <p14:tracePt t="96241" x="2300288" y="2838450"/>
          <p14:tracePt t="96249" x="2290763" y="2828925"/>
          <p14:tracePt t="96265" x="2233613" y="2800350"/>
          <p14:tracePt t="96282" x="2162175" y="2795588"/>
          <p14:tracePt t="96297" x="2100263" y="2790825"/>
          <p14:tracePt t="96314" x="1933575" y="2781300"/>
          <p14:tracePt t="96353" x="1900238" y="2776538"/>
          <p14:tracePt t="96364" x="1862138" y="2776538"/>
          <p14:tracePt t="96383" x="1814513" y="2776538"/>
          <p14:tracePt t="96398" x="1766888" y="2776538"/>
          <p14:tracePt t="96416" x="1562100" y="2767013"/>
          <p14:tracePt t="96416" x="1547813" y="2767013"/>
          <p14:tracePt t="96489" x="1519238" y="2767013"/>
          <p14:tracePt t="96498" x="1476375" y="2767013"/>
          <p14:tracePt t="96514" x="1328738" y="2743200"/>
          <p14:tracePt t="96556" x="1295400" y="2738438"/>
          <p14:tracePt t="96563" x="1233488" y="2724150"/>
          <p14:tracePt t="96581" x="1181100" y="2714625"/>
          <p14:tracePt t="96598" x="1128713" y="2700338"/>
          <p14:tracePt t="96598" x="1100138" y="2695575"/>
          <p14:tracePt t="96618" x="966788" y="2671763"/>
          <p14:tracePt t="96681" x="933450" y="2667000"/>
          <p14:tracePt t="96682" x="900113" y="2662238"/>
          <p14:tracePt t="96697" x="862013" y="2647950"/>
          <p14:tracePt t="96715" x="757238" y="2633663"/>
          <p14:tracePt t="96756" x="738188" y="2633663"/>
          <p14:tracePt t="96764" x="700088" y="2624138"/>
          <p14:tracePt t="96782" x="661988" y="2619375"/>
          <p14:tracePt t="96797" x="633413" y="2619375"/>
          <p14:tracePt t="96815" x="533400" y="2619375"/>
          <p14:tracePt t="96864" x="500063" y="2619375"/>
          <p14:tracePt t="96865" x="466725" y="2619375"/>
          <p14:tracePt t="96881" x="447675" y="2619375"/>
          <p14:tracePt t="96898" x="419100" y="2624138"/>
          <p14:tracePt t="96914" x="347663" y="2657475"/>
          <p14:tracePt t="96955" x="338138" y="2662238"/>
          <p14:tracePt t="96964" x="314325" y="2681288"/>
          <p14:tracePt t="96983" x="290513" y="2695575"/>
          <p14:tracePt t="96999" x="266700" y="2719388"/>
          <p14:tracePt t="97016" x="228600" y="2814638"/>
          <p14:tracePt t="97087" x="228600" y="2828925"/>
          <p14:tracePt t="97087" x="214313" y="2847975"/>
          <p14:tracePt t="97098" x="214313" y="2862263"/>
          <p14:tracePt t="97115" x="214313" y="2900363"/>
          <p14:tracePt t="97164" x="214313" y="2914650"/>
          <p14:tracePt t="97165" x="214313" y="2919413"/>
          <p14:tracePt t="97181" x="214313" y="2933700"/>
          <p14:tracePt t="97198" x="214313" y="2938463"/>
          <p14:tracePt t="97214" x="228600" y="2967038"/>
          <p14:tracePt t="97256" x="233363" y="2971800"/>
          <p14:tracePt t="97264" x="242888" y="2981325"/>
          <p14:tracePt t="97300" x="247650" y="2990850"/>
          <p14:tracePt t="97400" x="257175" y="2990850"/>
          <p14:tracePt t="97437" x="261938" y="2990850"/>
          <p14:tracePt t="97448" x="266700" y="2990850"/>
          <p14:tracePt t="97464" x="290513" y="2995613"/>
          <p14:tracePt t="97561" x="295275" y="2995613"/>
          <p14:tracePt t="97577" x="300038" y="2995613"/>
          <p14:tracePt t="97585" x="309563" y="2995613"/>
          <p14:tracePt t="97598" x="314325" y="3000375"/>
          <p14:tracePt t="97601" x="347663" y="3019425"/>
          <p14:tracePt t="97681" x="352425" y="3024188"/>
          <p14:tracePt t="97682" x="366713" y="3024188"/>
          <p14:tracePt t="97699" x="390525" y="3028950"/>
          <p14:tracePt t="97715" x="457200" y="3048000"/>
          <p14:tracePt t="97755" x="476250" y="3048000"/>
          <p14:tracePt t="97764" x="500063" y="3057525"/>
          <p14:tracePt t="97781" x="533400" y="3067050"/>
          <p14:tracePt t="97798" x="566738" y="3076575"/>
          <p14:tracePt t="97814" x="633413" y="3086100"/>
          <p14:tracePt t="97855" x="638175" y="3090863"/>
          <p14:tracePt t="97864" x="666750" y="3090863"/>
          <p14:tracePt t="97882" x="704850" y="3095625"/>
          <p14:tracePt t="97900" x="871538" y="3124200"/>
          <p14:tracePt t="97900" x="895350" y="3124200"/>
          <p14:tracePt t="97961" x="914400" y="3128963"/>
          <p14:tracePt t="97969" x="942975" y="3128963"/>
          <p14:tracePt t="97981" x="985838" y="3128963"/>
          <p14:tracePt t="97998" x="1038225" y="3128963"/>
          <p14:tracePt t="98014" x="1223963" y="3128963"/>
          <p14:tracePt t="98060" x="1257300" y="3133725"/>
          <p14:tracePt t="98070" x="1309688" y="3143250"/>
          <p14:tracePt t="98081" x="1352550" y="3143250"/>
          <p14:tracePt t="98098" x="1400175" y="3143250"/>
          <p14:tracePt t="98115" x="1604963" y="3148013"/>
          <p14:tracePt t="98172" x="1614488" y="3148013"/>
          <p14:tracePt t="98181" x="1652588" y="3148013"/>
          <p14:tracePt t="98199" x="1671638" y="3148013"/>
          <p14:tracePt t="98215" x="1743075" y="3148013"/>
          <p14:tracePt t="98262" x="1771650" y="3148013"/>
          <p14:tracePt t="98270" x="1800225" y="3148013"/>
          <p14:tracePt t="98281" x="1828800" y="3148013"/>
          <p14:tracePt t="98299" x="1847850" y="3148013"/>
          <p14:tracePt t="98315" x="1947863" y="3148013"/>
          <p14:tracePt t="98388" x="1957388" y="3143250"/>
          <p14:tracePt t="98398" x="1981200" y="3143250"/>
          <p14:tracePt t="98415" x="2076450" y="3124200"/>
          <p14:tracePt t="98415" x="2081213" y="3119438"/>
          <p14:tracePt t="98504" x="2119313" y="3090863"/>
          <p14:tracePt t="98538" x="2124075" y="3086100"/>
          <p14:tracePt t="98547" x="2133600" y="3081338"/>
          <p14:tracePt t="98565" x="2138363" y="3076575"/>
          <p14:tracePt t="98703" x="2138363" y="3071813"/>
          <p14:tracePt t="98760" x="2138363" y="3067050"/>
          <p14:tracePt t="98793" x="2138363" y="3062288"/>
          <p14:tracePt t="98802" x="2133600" y="3052763"/>
          <p14:tracePt t="98889" x="2128838" y="3043238"/>
          <p14:tracePt t="98896" x="2119313" y="3038475"/>
          <p14:tracePt t="98904" x="2100263" y="3005138"/>
          <p14:tracePt t="98941" x="2095500" y="2995613"/>
          <p14:tracePt t="98947" x="2081213" y="2976563"/>
          <p14:tracePt t="98964" x="2057400" y="2952750"/>
          <p14:tracePt t="98981" x="2028825" y="2933700"/>
          <p14:tracePt t="98998" x="1976438" y="2919413"/>
          <p14:tracePt t="99014" x="1838325" y="2895600"/>
          <p14:tracePt t="99054" x="1814513" y="2895600"/>
          <p14:tracePt t="99064" x="1757363" y="2895600"/>
          <p14:tracePt t="99081" x="1714500" y="2895600"/>
          <p14:tracePt t="99098" x="1685925" y="2895600"/>
          <p14:tracePt t="99114" x="1604963" y="2895600"/>
          <p14:tracePt t="99154" x="1595438" y="2895600"/>
          <p14:tracePt t="99164" x="1576388" y="2895600"/>
          <p14:tracePt t="99181" x="1557338" y="2900363"/>
          <p14:tracePt t="99198" x="1552575" y="2909888"/>
          <p14:tracePt t="99215" x="1543050" y="2909888"/>
          <p14:tracePt t="99255" x="1533525" y="2914650"/>
          <p14:tracePt t="99296" x="1528763" y="2919413"/>
          <p14:tracePt t="99308" x="1519238" y="2924175"/>
          <p14:tracePt t="99341" x="1509713" y="2933700"/>
          <p14:tracePt t="99377" x="1504950" y="2938463"/>
          <p14:tracePt t="99440" x="1500188" y="2943225"/>
          <p14:tracePt t="99480" x="1504950" y="2943225"/>
          <p14:tracePt t="99489" x="1528763" y="2943225"/>
          <p14:tracePt t="99491" x="1552575" y="2943225"/>
          <p14:tracePt t="99505" x="1776413" y="2947988"/>
          <p14:tracePt t="99587" x="1785938" y="2947988"/>
          <p14:tracePt t="99597" x="1790700" y="2947988"/>
          <p14:tracePt t="99614" x="1800225" y="2947988"/>
          <p14:tracePt t="99753" x="1795463" y="2947988"/>
          <p14:tracePt t="99761" x="1747838" y="2947988"/>
          <p14:tracePt t="99770" x="1714500" y="2947988"/>
          <p14:tracePt t="99781" x="1657350" y="2947988"/>
          <p14:tracePt t="99798" x="1585913" y="2947988"/>
          <p14:tracePt t="99814" x="1443038" y="2947988"/>
          <p14:tracePt t="99863" x="1400175" y="2947988"/>
          <p14:tracePt t="99864" x="1376363" y="2947988"/>
          <p14:tracePt t="99881" x="1343025" y="2947988"/>
          <p14:tracePt t="99898" x="1309688" y="2947988"/>
          <p14:tracePt t="99915" x="1214438" y="2947988"/>
          <p14:tracePt t="99955" x="1195388" y="2947988"/>
          <p14:tracePt t="99964" x="1162050" y="2947988"/>
          <p14:tracePt t="99983" x="1143000" y="2947988"/>
          <p14:tracePt t="99999" x="1114425" y="2947988"/>
          <p14:tracePt t="99999" x="1104900" y="2947988"/>
          <p14:tracePt t="100018" x="981075" y="2938463"/>
          <p14:tracePt t="100071" x="942975" y="2933700"/>
          <p14:tracePt t="100082" x="900113" y="2933700"/>
          <p14:tracePt t="100098" x="862013" y="2928938"/>
          <p14:tracePt t="100115" x="809625" y="2928938"/>
          <p14:tracePt t="100164" x="800100" y="2928938"/>
          <p14:tracePt t="100264" x="795338" y="2928938"/>
          <p14:tracePt t="100273" x="790575" y="2928938"/>
          <p14:tracePt t="100273" x="785813" y="2924175"/>
          <p14:tracePt t="100281" x="771525" y="2914650"/>
          <p14:tracePt t="100297" x="747713" y="2900363"/>
          <p14:tracePt t="100314" x="685800" y="2876550"/>
          <p14:tracePt t="100364" x="661988" y="2876550"/>
          <p14:tracePt t="100365" x="628650" y="2862263"/>
          <p14:tracePt t="100381" x="581025" y="2852738"/>
          <p14:tracePt t="100398" x="538163" y="2847975"/>
          <p14:tracePt t="100414" x="481013" y="2847975"/>
          <p14:tracePt t="100465" x="466725" y="2847975"/>
          <p14:tracePt t="100465" x="457200" y="2847975"/>
          <p14:tracePt t="100481" x="452438" y="2847975"/>
          <p14:tracePt t="100497" x="447675" y="2847975"/>
          <p14:tracePt t="100514" x="433388" y="2857500"/>
          <p14:tracePt t="100553" x="428625" y="2862263"/>
          <p14:tracePt t="100584" x="419100" y="2867025"/>
          <p14:tracePt t="100597" x="414338" y="2871788"/>
          <p14:tracePt t="100597" x="409575" y="2876550"/>
          <p14:tracePt t="100614" x="400050" y="2914650"/>
          <p14:tracePt t="100664" x="400050" y="2928938"/>
          <p14:tracePt t="100665" x="400050" y="2943225"/>
          <p14:tracePt t="100681" x="400050" y="2962275"/>
          <p14:tracePt t="100697" x="400050" y="2967038"/>
          <p14:tracePt t="100714" x="400050" y="2981325"/>
          <p14:tracePt t="100755" x="400050" y="2986088"/>
          <p14:tracePt t="100793" x="400050" y="2990850"/>
          <p14:tracePt t="100798" x="400050" y="2995613"/>
          <p14:tracePt t="100803" x="400050" y="3014663"/>
          <p14:tracePt t="100900" x="414338" y="3014663"/>
          <p14:tracePt t="100948" x="428625" y="3014663"/>
          <p14:tracePt t="100948" x="447675" y="3014663"/>
          <p14:tracePt t="100965" x="461963" y="3000375"/>
          <p14:tracePt t="100981" x="490538" y="2990850"/>
          <p14:tracePt t="100998" x="509588" y="2981325"/>
          <p14:tracePt t="101014" x="581025" y="2938463"/>
          <p14:tracePt t="101055" x="585788" y="2933700"/>
          <p14:tracePt t="101064" x="600075" y="2924175"/>
          <p14:tracePt t="101081" x="609600" y="2914650"/>
          <p14:tracePt t="101099" x="609600" y="2905125"/>
          <p14:tracePt t="101114" x="614363" y="2881313"/>
          <p14:tracePt t="101169" x="614363" y="2876550"/>
          <p14:tracePt t="101176" x="614363" y="2867025"/>
          <p14:tracePt t="101192" x="614363" y="2862263"/>
          <p14:tracePt t="101198" x="614363" y="2852738"/>
          <p14:tracePt t="101214" x="614363" y="2847975"/>
          <p14:tracePt t="101254" x="614363" y="2838450"/>
          <p14:tracePt t="101265" x="609600" y="2828925"/>
          <p14:tracePt t="101300" x="604838" y="2814638"/>
          <p14:tracePt t="101342" x="600075" y="2805113"/>
          <p14:tracePt t="101403" x="590550" y="2805113"/>
          <p14:tracePt t="101447" x="581025" y="2805113"/>
          <p14:tracePt t="101448" x="571500" y="2805113"/>
          <p14:tracePt t="101448" x="561975" y="2809875"/>
          <p14:tracePt t="101465" x="547688" y="2819400"/>
          <p14:tracePt t="101481" x="533400" y="2824163"/>
          <p14:tracePt t="101497" x="528638" y="2833688"/>
          <p14:tracePt t="101514" x="500063" y="2857500"/>
          <p14:tracePt t="101568" x="495300" y="2862263"/>
          <p14:tracePt t="101593" x="490538" y="2867025"/>
          <p14:tracePt t="101603" x="461963" y="2886075"/>
          <p14:tracePt t="101638" x="457200" y="2890838"/>
          <p14:tracePt t="101647" x="447675" y="2909888"/>
          <p14:tracePt t="101665" x="442913" y="2919413"/>
          <p14:tracePt t="101681" x="438150" y="2938463"/>
          <p14:tracePt t="101698" x="438150" y="2957513"/>
          <p14:tracePt t="101714" x="419100" y="2990850"/>
          <p14:tracePt t="101768" x="419100" y="3009900"/>
          <p14:tracePt t="101784" x="419100" y="3014663"/>
          <p14:tracePt t="101788" x="414338" y="3019425"/>
          <p14:tracePt t="101814" x="414338" y="3033713"/>
          <p14:tracePt t="101865" x="414338" y="3038475"/>
          <p14:tracePt t="101865" x="414338" y="3043238"/>
          <p14:tracePt t="101881" x="414338" y="3048000"/>
          <p14:tracePt t="101898" x="414338" y="3062288"/>
          <p14:tracePt t="101914" x="414338" y="3071813"/>
          <p14:tracePt t="101969" x="423863" y="3076575"/>
          <p14:tracePt t="101993" x="428625" y="3081338"/>
          <p14:tracePt t="102012" x="442913" y="3090863"/>
          <p14:tracePt t="102055" x="452438" y="3090863"/>
          <p14:tracePt t="102064" x="485775" y="3090863"/>
          <p14:tracePt t="102081" x="509588" y="3090863"/>
          <p14:tracePt t="102098" x="533400" y="3090863"/>
          <p14:tracePt t="102114" x="600075" y="3086100"/>
          <p14:tracePt t="102155" x="604838" y="3086100"/>
          <p14:tracePt t="102164" x="623888" y="3076575"/>
          <p14:tracePt t="102181" x="638175" y="3067050"/>
          <p14:tracePt t="102198" x="647700" y="3048000"/>
          <p14:tracePt t="102214" x="676275" y="3005138"/>
          <p14:tracePt t="102254" x="685800" y="2981325"/>
          <p14:tracePt t="102265" x="690563" y="2962275"/>
          <p14:tracePt t="102281" x="690563" y="2943225"/>
          <p14:tracePt t="102314" x="685800" y="2914650"/>
          <p14:tracePt t="102368" x="685800" y="2905125"/>
          <p14:tracePt t="102385" x="681038" y="2900363"/>
          <p14:tracePt t="102385" x="671513" y="2890838"/>
          <p14:tracePt t="102398" x="661988" y="2881313"/>
          <p14:tracePt t="102414" x="657225" y="2876550"/>
          <p14:tracePt t="102455" x="642938" y="2876550"/>
          <p14:tracePt t="102465" x="638175" y="2876550"/>
          <p14:tracePt t="102481" x="628650" y="2876550"/>
          <p14:tracePt t="102515" x="619125" y="2890838"/>
          <p14:tracePt t="102556" x="619125" y="2900363"/>
          <p14:tracePt t="102564" x="623888" y="2909888"/>
          <p14:tracePt t="102581" x="638175" y="2924175"/>
          <p14:tracePt t="102598" x="661988" y="2938463"/>
          <p14:tracePt t="102614" x="842963" y="2947988"/>
          <p14:tracePt t="102664" x="952500" y="2962275"/>
          <p14:tracePt t="102665" x="1057275" y="2962275"/>
          <p14:tracePt t="102681" x="1157288" y="2967038"/>
          <p14:tracePt t="102698" x="1243013" y="2967038"/>
          <p14:tracePt t="102715" x="1462088" y="2967038"/>
          <p14:tracePt t="102756" x="1509713" y="2971800"/>
          <p14:tracePt t="102764" x="1614488" y="2971800"/>
          <p14:tracePt t="102781" x="1714500" y="2971800"/>
          <p14:tracePt t="102798" x="1809750" y="2971800"/>
          <p14:tracePt t="102815" x="1981200" y="2971800"/>
          <p14:tracePt t="102865" x="2024063" y="2971800"/>
          <p14:tracePt t="102865" x="2057400" y="2971800"/>
          <p14:tracePt t="102882" x="2090738" y="2971800"/>
          <p14:tracePt t="102898" x="2128838" y="2971800"/>
          <p14:tracePt t="102915" x="2238375" y="2971800"/>
          <p14:tracePt t="102955" x="2257425" y="2971800"/>
          <p14:tracePt t="102964" x="2300288" y="2971800"/>
          <p14:tracePt t="102982" x="2328863" y="2971800"/>
          <p14:tracePt t="102998" x="2338388" y="2971800"/>
          <p14:tracePt t="103015" x="2343150" y="2971800"/>
          <p14:tracePt t="103369" x="2347913" y="2976563"/>
          <p14:tracePt t="103602" x="2347913" y="2986088"/>
          <p14:tracePt t="103647" x="2347913" y="2990850"/>
          <p14:tracePt t="103648" x="2419350" y="3043238"/>
          <p14:tracePt t="103664" x="2481263" y="3067050"/>
          <p14:tracePt t="103681" x="2552700" y="3081338"/>
          <p14:tracePt t="103697" x="2628900" y="3100388"/>
          <p14:tracePt t="103714" x="2757488" y="3128963"/>
          <p14:tracePt t="103753" x="2781300" y="3133725"/>
          <p14:tracePt t="103764" x="2819400" y="3133725"/>
          <p14:tracePt t="103781" x="2857500" y="3133725"/>
          <p14:tracePt t="103798" x="2900363" y="3133725"/>
          <p14:tracePt t="103814" x="3024188" y="3133725"/>
          <p14:tracePt t="103864" x="3057525" y="3133725"/>
          <p14:tracePt t="103865" x="3090863" y="3143250"/>
          <p14:tracePt t="103881" x="3133725" y="3143250"/>
          <p14:tracePt t="103897" x="3157538" y="3143250"/>
          <p14:tracePt t="103914" x="3238500" y="3143250"/>
          <p14:tracePt t="103955" x="3252788" y="3143250"/>
          <p14:tracePt t="103964" x="3295650" y="3143250"/>
          <p14:tracePt t="103981" x="3343275" y="3138488"/>
          <p14:tracePt t="103998" x="3390900" y="3124200"/>
          <p14:tracePt t="104014" x="3505200" y="3090863"/>
          <p14:tracePt t="104055" x="3533775" y="3090863"/>
          <p14:tracePt t="104064" x="3600450" y="3086100"/>
          <p14:tracePt t="104081" x="3657600" y="3081338"/>
          <p14:tracePt t="104098" x="3724275" y="3081338"/>
          <p14:tracePt t="104114" x="3876675" y="3081338"/>
          <p14:tracePt t="104154" x="3905250" y="3081338"/>
          <p14:tracePt t="104164" x="3976688" y="3081338"/>
          <p14:tracePt t="104180" x="4038600" y="3081338"/>
          <p14:tracePt t="104198" x="4105275" y="3081338"/>
          <p14:tracePt t="104214" x="4291013" y="3081338"/>
          <p14:tracePt t="104253" x="4319588" y="3081338"/>
          <p14:tracePt t="104264" x="4395788" y="3081338"/>
          <p14:tracePt t="104281" x="4429125" y="3081338"/>
          <p14:tracePt t="104298" x="4457700" y="3081338"/>
          <p14:tracePt t="104314" x="4510088" y="3067050"/>
          <p14:tracePt t="104345" x="4529138" y="3067050"/>
          <p14:tracePt t="104353" x="4548188" y="3067050"/>
          <p14:tracePt t="104365" x="4586288" y="3062288"/>
          <p14:tracePt t="104380" x="4610100" y="3052763"/>
          <p14:tracePt t="104397" x="4643438" y="3043238"/>
          <p14:tracePt t="104413" x="4705350" y="3028950"/>
          <p14:tracePt t="104454" x="4710113" y="3028950"/>
          <p14:tracePt t="104454" x="4719638" y="3024188"/>
          <p14:tracePt t="104464" x="4724400" y="3019425"/>
          <p14:tracePt t="104482" x="4729163" y="3014663"/>
          <p14:tracePt t="104500" x="4738688" y="3005138"/>
          <p14:tracePt t="104588" x="4738688" y="2995613"/>
          <p14:tracePt t="104602" x="4733925" y="2986088"/>
          <p14:tracePt t="104657" x="4729163" y="2981325"/>
          <p14:tracePt t="104665" x="4724400" y="2981325"/>
          <p14:tracePt t="104665" x="4714875" y="2981325"/>
          <p14:tracePt t="104681" x="4710113" y="2976563"/>
          <p14:tracePt t="104713" x="4691063" y="2971800"/>
          <p14:tracePt t="104745" x="4686300" y="2967038"/>
          <p14:tracePt t="104769" x="4681538" y="2962275"/>
          <p14:tracePt t="104786" x="4676775" y="2952750"/>
          <p14:tracePt t="104791" x="4672013" y="2952750"/>
          <p14:tracePt t="104798" x="4648200" y="2943225"/>
          <p14:tracePt t="104814" x="4600575" y="2924175"/>
          <p14:tracePt t="104855" x="4591050" y="2924175"/>
          <p14:tracePt t="104864" x="4548188" y="2914650"/>
          <p14:tracePt t="104881" x="4510088" y="2914650"/>
          <p14:tracePt t="104898" x="4486275" y="2914650"/>
          <p14:tracePt t="104914" x="4405313" y="2914650"/>
          <p14:tracePt t="104945" x="4386263" y="2914650"/>
          <p14:tracePt t="104954" x="4362450" y="2914650"/>
          <p14:tracePt t="104964" x="4324350" y="2914650"/>
          <p14:tracePt t="104981" x="4276725" y="2914650"/>
          <p14:tracePt t="104997" x="4233863" y="2914650"/>
          <p14:tracePt t="105014" x="4100513" y="2914650"/>
          <p14:tracePt t="105053" x="4062413" y="2914650"/>
          <p14:tracePt t="105064" x="3981450" y="2914650"/>
          <p14:tracePt t="105081" x="3948113" y="2914650"/>
          <p14:tracePt t="105098" x="3929063" y="2914650"/>
          <p14:tracePt t="105114" x="3890963" y="2914650"/>
          <p14:tracePt t="105155" x="3871913" y="2914650"/>
          <p14:tracePt t="105164" x="3843338" y="2914650"/>
          <p14:tracePt t="105181" x="3800475" y="2914650"/>
          <p14:tracePt t="105198" x="3757613" y="2914650"/>
          <p14:tracePt t="105214" x="3562350" y="2895600"/>
          <p14:tracePt t="105307" x="3509963" y="2895600"/>
          <p14:tracePt t="105347" x="3505200" y="2895600"/>
          <p14:tracePt t="105347" x="3486150" y="2895600"/>
          <p14:tracePt t="105365" x="3476625" y="2895600"/>
          <p14:tracePt t="105381" x="3452813" y="2895600"/>
          <p14:tracePt t="105397" x="3433763" y="2895600"/>
          <p14:tracePt t="105413" x="3395663" y="2895600"/>
          <p14:tracePt t="105444" x="3381375" y="2895600"/>
          <p14:tracePt t="105454" x="3367088" y="2895600"/>
          <p14:tracePt t="105464" x="3338513" y="2895600"/>
          <p14:tracePt t="105481" x="3324225" y="2895600"/>
          <p14:tracePt t="105497" x="3314700" y="2895600"/>
          <p14:tracePt t="105609" x="3300413" y="2895600"/>
          <p14:tracePt t="105649" x="3295650" y="2895600"/>
          <p14:tracePt t="105665" x="3290888" y="2895600"/>
          <p14:tracePt t="105665" x="3286125" y="2895600"/>
          <p14:tracePt t="105681" x="3276600" y="2895600"/>
          <p14:tracePt t="105697" x="3257550" y="2914650"/>
          <p14:tracePt t="105714" x="3233738" y="2938463"/>
          <p14:tracePt t="105746" x="3228975" y="2943225"/>
          <p14:tracePt t="105753" x="3224213" y="2947988"/>
          <p14:tracePt t="105764" x="3209925" y="2962275"/>
          <p14:tracePt t="105782" x="3205163" y="2971800"/>
          <p14:tracePt t="105798" x="3195638" y="2986088"/>
          <p14:tracePt t="105814" x="3181350" y="3009900"/>
          <p14:tracePt t="105853" x="3176588" y="3014663"/>
          <p14:tracePt t="105863" x="3162300" y="3028950"/>
          <p14:tracePt t="105881" x="3157538" y="3033713"/>
          <p14:tracePt t="105898" x="3152775" y="3043238"/>
          <p14:tracePt t="105915" x="3148013" y="3048000"/>
          <p14:tracePt t="105954" x="3148013" y="3062288"/>
          <p14:tracePt t="105964" x="3138488" y="3071813"/>
          <p14:tracePt t="105981" x="3133725" y="3076575"/>
          <p14:tracePt t="105998" x="3133725" y="3086100"/>
          <p14:tracePt t="106014" x="3124200" y="3119438"/>
          <p14:tracePt t="106055" x="3109913" y="3133725"/>
          <p14:tracePt t="106064" x="3109913" y="3148013"/>
          <p14:tracePt t="106081" x="3109913" y="3167063"/>
          <p14:tracePt t="106098" x="3109913" y="3176588"/>
          <p14:tracePt t="106114" x="3105150" y="3200400"/>
          <p14:tracePt t="106164" x="3105150" y="3209925"/>
          <p14:tracePt t="106164" x="3100388" y="3224213"/>
          <p14:tracePt t="106181" x="3100388" y="3243263"/>
          <p14:tracePt t="106197" x="3100388" y="3257550"/>
          <p14:tracePt t="106214" x="3100388" y="3295650"/>
          <p14:tracePt t="106254" x="3100388" y="3300413"/>
          <p14:tracePt t="106263" x="3100388" y="3314700"/>
          <p14:tracePt t="106283" x="3100388" y="3333750"/>
          <p14:tracePt t="106299" x="3100388" y="3348038"/>
          <p14:tracePt t="106316" x="3100388" y="3414713"/>
          <p14:tracePt t="106397" x="3100388" y="3429000"/>
          <p14:tracePt t="106398" x="3100388" y="3438525"/>
          <p14:tracePt t="106415" x="3100388" y="3486150"/>
          <p14:tracePt t="106465" x="3100388" y="3490913"/>
          <p14:tracePt t="106465" x="3100388" y="3509963"/>
          <p14:tracePt t="106484" x="3100388" y="3514725"/>
          <p14:tracePt t="106515" x="3100388" y="3548063"/>
          <p14:tracePt t="106588" x="3100388" y="3562350"/>
          <p14:tracePt t="106597" x="3100388" y="3567113"/>
          <p14:tracePt t="106614" x="3095625" y="3586163"/>
          <p14:tracePt t="106664" x="3095625" y="3595688"/>
          <p14:tracePt t="106664" x="3095625" y="3614738"/>
          <p14:tracePt t="106682" x="3095625" y="3619500"/>
          <p14:tracePt t="106700" x="3095625" y="3676650"/>
          <p14:tracePt t="106773" x="3095625" y="3681413"/>
          <p14:tracePt t="106781" x="3095625" y="3695700"/>
          <p14:tracePt t="106797" x="3095625" y="3700463"/>
          <p14:tracePt t="106797" x="3095625" y="3709988"/>
          <p14:tracePt t="106818" x="3095625" y="3748088"/>
          <p14:tracePt t="106898" x="3095625" y="3762375"/>
          <p14:tracePt t="106898" x="3095625" y="3771900"/>
          <p14:tracePt t="106915" x="3095625" y="3805238"/>
          <p14:tracePt t="106969" x="3095625" y="3810000"/>
          <p14:tracePt t="106970" x="3095625" y="3814763"/>
          <p14:tracePt t="106981" x="3095625" y="3824288"/>
          <p14:tracePt t="106998" x="3095625" y="3838575"/>
          <p14:tracePt t="107015" x="3095625" y="3881438"/>
          <p14:tracePt t="107056" x="3095625" y="3886200"/>
          <p14:tracePt t="107064" x="3095625" y="3910013"/>
          <p14:tracePt t="107082" x="3086100" y="3924300"/>
          <p14:tracePt t="107098" x="3086100" y="3929063"/>
          <p14:tracePt t="107115" x="3081338" y="3957638"/>
          <p14:tracePt t="107181" x="3081338" y="3962400"/>
          <p14:tracePt t="107182" x="3081338" y="3967163"/>
          <p14:tracePt t="107198" x="3081338" y="3971925"/>
          <p14:tracePt t="107214" x="3081338" y="4010025"/>
          <p14:tracePt t="107214" x="3081338" y="4014788"/>
          <p14:tracePt t="107289" x="3086100" y="4019550"/>
          <p14:tracePt t="107304" x="3086100" y="4062413"/>
          <p14:tracePt t="107354" x="3086100" y="4067175"/>
          <p14:tracePt t="107364" x="3086100" y="4071938"/>
          <p14:tracePt t="107382" x="3090863" y="4076700"/>
          <p14:tracePt t="107400" x="3105150" y="4148138"/>
          <p14:tracePt t="107471" x="3105150" y="4167188"/>
          <p14:tracePt t="107481" x="3109913" y="4181475"/>
          <p14:tracePt t="107500" x="3133725" y="4276725"/>
          <p14:tracePt t="107572" x="3133725" y="4286250"/>
          <p14:tracePt t="107581" x="3138488" y="4305300"/>
          <p14:tracePt t="107599" x="3138488" y="4324350"/>
          <p14:tracePt t="107615" x="3148013" y="4376738"/>
          <p14:tracePt t="107671" x="3148013" y="4386263"/>
          <p14:tracePt t="107700" x="3148013" y="4391025"/>
          <p14:tracePt t="108111" x="3157538" y="4395788"/>
          <p14:tracePt t="108159" x="3162300" y="4395788"/>
          <p14:tracePt t="108164" x="3171825" y="4395788"/>
          <p14:tracePt t="108181" x="3186113" y="4395788"/>
          <p14:tracePt t="108198" x="3228975" y="4386263"/>
          <p14:tracePt t="108214" x="3352800" y="4343400"/>
          <p14:tracePt t="108254" x="3400425" y="4324350"/>
          <p14:tracePt t="108265" x="3448050" y="4310063"/>
          <p14:tracePt t="108281" x="3500438" y="4281488"/>
          <p14:tracePt t="108298" x="3552825" y="4267200"/>
          <p14:tracePt t="108315" x="3771900" y="4214813"/>
          <p14:tracePt t="108391" x="3776663" y="4214813"/>
          <p14:tracePt t="108399" x="3781425" y="4210050"/>
          <p14:tracePt t="108589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43144" y="600957"/>
            <a:ext cx="6183313" cy="3600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39" tIns="45669" rIns="91339" bIns="45669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 Motivation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Sensor Concept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Design and Simulation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Measurement Results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Conclusion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0" y="241531"/>
            <a:ext cx="9144000" cy="46156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39" tIns="45669" rIns="91339" bIns="45669" numCol="1" anchor="t" anchorCtr="0" compatLnSpc="1">
            <a:prstTxWarp prst="textNoShape">
              <a:avLst/>
            </a:prstTxWarp>
            <a:spAutoFit/>
          </a:bodyPr>
          <a:lstStyle/>
          <a:p>
            <a:pPr defTabSz="911637" eaLnBrk="1" hangingPunct="1">
              <a:defRPr/>
            </a:pPr>
            <a:r>
              <a:rPr lang="de-DE" sz="2400" b="1" kern="0" dirty="0" err="1">
                <a:solidFill>
                  <a:srgbClr val="003560"/>
                </a:solidFill>
                <a:latin typeface="Arial" pitchFamily="34" charset="0"/>
                <a:ea typeface="+mj-ea"/>
                <a:cs typeface="Arial" pitchFamily="34" charset="0"/>
              </a:rPr>
              <a:t>Overview</a:t>
            </a:r>
            <a:endParaRPr lang="de-DE" sz="2400" b="1" kern="0" dirty="0">
              <a:solidFill>
                <a:srgbClr val="00356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87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40"/>
    </mc:Choice>
    <mc:Fallback xmlns="">
      <p:transition spd="slow" advTm="3774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Measurement </a:t>
            </a:r>
            <a:r>
              <a:rPr lang="de-DE" sz="2400" b="1" dirty="0" err="1">
                <a:solidFill>
                  <a:schemeClr val="tx2">
                    <a:lumMod val="75000"/>
                  </a:schemeClr>
                </a:solidFill>
              </a:rPr>
              <a:t>Results</a:t>
            </a:r>
            <a:endParaRPr lang="de-DE" sz="2400" b="1" dirty="0">
              <a:solidFill>
                <a:schemeClr val="tx2">
                  <a:lumMod val="75000"/>
                </a:schemeClr>
              </a:solidFill>
            </a:endParaRPr>
          </a:p>
          <a:p>
            <a:pPr algn="l">
              <a:tabLst>
                <a:tab pos="180864" algn="l"/>
              </a:tabLst>
            </a:pP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Fixed Target Radar Measurement</a:t>
            </a:r>
            <a:endParaRPr lang="de-DE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33758" y="962531"/>
            <a:ext cx="4904317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Measurement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channels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1, 2 and 3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clearly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identifiable</a:t>
            </a: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Virtual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distance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between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radar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targets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10 cm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Geom.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Distances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between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beams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 </a:t>
            </a:r>
          </a:p>
          <a:p>
            <a:pPr marL="1198911" lvl="2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1,2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= 6.3 cm </a:t>
            </a:r>
          </a:p>
          <a:p>
            <a:pPr marL="1198911" lvl="2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2,3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= 4.3 cm</a:t>
            </a:r>
          </a:p>
          <a:p>
            <a:pPr marL="1198911" lvl="2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l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1,3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= 10.6 cm</a:t>
            </a: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Reference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(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no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marker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no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flow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), </a:t>
            </a:r>
            <a:b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</a:b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800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measurements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,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rep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.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frequency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 1kHz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Phase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std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deviation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of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reference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measurement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&lt; 0.005</a:t>
            </a:r>
            <a:r>
              <a:rPr lang="de-DE" baseline="30000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°</a:t>
            </a:r>
          </a:p>
          <a:p>
            <a:pPr algn="l">
              <a:lnSpc>
                <a:spcPct val="15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7556D8D-07D7-4AF3-9AEC-6CC1994865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49" y="779410"/>
            <a:ext cx="3084259" cy="11565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61ED9B0-5F92-49A1-B62D-74D2835BD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220" y="2156941"/>
            <a:ext cx="3291188" cy="122937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C3650B4-07CF-4100-968E-37335D5CB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892" y="3748469"/>
            <a:ext cx="3419959" cy="73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71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09"/>
    </mc:Choice>
    <mc:Fallback xmlns="">
      <p:transition spd="slow" advTm="109909"/>
    </mc:Fallback>
  </mc:AlternateContent>
  <p:extLst mod="1">
    <p:ext uri="{3A86A75C-4F4B-4683-9AE1-C65F6400EC91}">
      <p14:laserTraceLst xmlns:p14="http://schemas.microsoft.com/office/powerpoint/2010/main">
        <p14:tracePtLst>
          <p14:tracePt t="32202" x="5405438" y="1719263"/>
          <p14:tracePt t="32307" x="5414963" y="1714500"/>
          <p14:tracePt t="32407" x="5476875" y="1728788"/>
          <p14:tracePt t="32469" x="5486400" y="1733550"/>
          <p14:tracePt t="32487" x="5505450" y="1733550"/>
          <p14:tracePt t="32504" x="5529263" y="1733550"/>
          <p14:tracePt t="32560" x="5534025" y="1733550"/>
          <p14:tracePt t="32568" x="5543550" y="1728788"/>
          <p14:tracePt t="32576" x="5553075" y="1724025"/>
          <p14:tracePt t="32587" x="5567363" y="1719263"/>
          <p14:tracePt t="32596" x="5581650" y="1700213"/>
          <p14:tracePt t="32620" x="5605463" y="1681163"/>
          <p14:tracePt t="32656" x="5605463" y="1676400"/>
          <p14:tracePt t="32664" x="5624513" y="1647825"/>
          <p14:tracePt t="32682" x="5634038" y="1633538"/>
          <p14:tracePt t="32704" x="5686425" y="1590675"/>
          <p14:tracePt t="32737" x="5691188" y="1585913"/>
          <p14:tracePt t="32746" x="5724525" y="1566863"/>
          <p14:tracePt t="32764" x="5757863" y="1543050"/>
          <p14:tracePt t="32780" x="5791200" y="1528763"/>
          <p14:tracePt t="32797" x="5819775" y="1504950"/>
          <p14:tracePt t="32813" x="5881688" y="1457325"/>
          <p14:tracePt t="32852" x="5895975" y="1447800"/>
          <p14:tracePt t="32852" x="5900738" y="1443038"/>
          <p14:tracePt t="32864" x="5924550" y="1423988"/>
          <p14:tracePt t="32880" x="5943600" y="1404938"/>
          <p14:tracePt t="32897" x="5967413" y="1385888"/>
          <p14:tracePt t="32913" x="6015038" y="1333500"/>
          <p14:tracePt t="32953" x="6019800" y="1328738"/>
          <p14:tracePt t="32963" x="6043613" y="1304925"/>
          <p14:tracePt t="32980" x="6057900" y="1281113"/>
          <p14:tracePt t="32997" x="6072188" y="1271588"/>
          <p14:tracePt t="33013" x="6100763" y="1200150"/>
          <p14:tracePt t="33053" x="6115050" y="1176338"/>
          <p14:tracePt t="33064" x="6119813" y="1143000"/>
          <p14:tracePt t="33080" x="6124575" y="1119188"/>
          <p14:tracePt t="33097" x="6134100" y="1095375"/>
          <p14:tracePt t="33113" x="6138863" y="1047750"/>
          <p14:tracePt t="33144" x="6143625" y="1042988"/>
          <p14:tracePt t="33163" x="6143625" y="1038225"/>
          <p14:tracePt t="33164" x="6143625" y="1033463"/>
          <p14:tracePt t="33180" x="6148388" y="1019175"/>
          <p14:tracePt t="33196" x="6148388" y="1004888"/>
          <p14:tracePt t="33214" x="6162675" y="985838"/>
          <p14:tracePt t="33306" x="6153150" y="976313"/>
          <p14:tracePt t="33382" x="6138863" y="976313"/>
          <p14:tracePt t="33397" x="6134100" y="976313"/>
          <p14:tracePt t="33398" x="6105525" y="966788"/>
          <p14:tracePt t="33413" x="6053138" y="957263"/>
          <p14:tracePt t="33461" x="6048375" y="957263"/>
          <p14:tracePt t="33469" x="6034088" y="957263"/>
          <p14:tracePt t="33480" x="6029325" y="957263"/>
          <p14:tracePt t="33497" x="6024563" y="957263"/>
          <p14:tracePt t="33513" x="6010275" y="957263"/>
          <p14:tracePt t="33584" x="6000750" y="962025"/>
          <p14:tracePt t="33600" x="5981700" y="981075"/>
          <p14:tracePt t="33648" x="5976938" y="990600"/>
          <p14:tracePt t="33664" x="5972175" y="1000125"/>
          <p14:tracePt t="33664" x="5972175" y="1014413"/>
          <p14:tracePt t="33680" x="5962650" y="1023938"/>
          <p14:tracePt t="33696" x="5948363" y="1047750"/>
          <p14:tracePt t="33714" x="5919788" y="1100138"/>
          <p14:tracePt t="33752" x="5910263" y="1114425"/>
          <p14:tracePt t="33763" x="5891213" y="1133475"/>
          <p14:tracePt t="33780" x="5876925" y="1152525"/>
          <p14:tracePt t="33797" x="5857875" y="1171575"/>
          <p14:tracePt t="33814" x="5829300" y="1209675"/>
          <p14:tracePt t="33863" x="5810250" y="1223963"/>
          <p14:tracePt t="33863" x="5805488" y="1233488"/>
          <p14:tracePt t="33881" x="5791200" y="1238250"/>
          <p14:tracePt t="33897" x="5772150" y="1252538"/>
          <p14:tracePt t="33914" x="5738813" y="1271588"/>
          <p14:tracePt t="33954" x="5734050" y="1276350"/>
          <p14:tracePt t="33963" x="5710238" y="1285875"/>
          <p14:tracePt t="33980" x="5705475" y="1290638"/>
          <p14:tracePt t="33997" x="5691188" y="1300163"/>
          <p14:tracePt t="34013" x="5648325" y="1333500"/>
          <p14:tracePt t="34054" x="5643563" y="1333500"/>
          <p14:tracePt t="34063" x="5629275" y="1343025"/>
          <p14:tracePt t="34080" x="5619750" y="1352550"/>
          <p14:tracePt t="34097" x="5600700" y="1366838"/>
          <p14:tracePt t="34114" x="5572125" y="1385888"/>
          <p14:tracePt t="34163" x="5557838" y="1390650"/>
          <p14:tracePt t="34164" x="5553075" y="1395413"/>
          <p14:tracePt t="34181" x="5548313" y="1400175"/>
          <p14:tracePt t="34197" x="5534025" y="1419225"/>
          <p14:tracePt t="34213" x="5510213" y="1438275"/>
          <p14:tracePt t="34252" x="5505450" y="1443038"/>
          <p14:tracePt t="34263" x="5491163" y="1462088"/>
          <p14:tracePt t="34281" x="5481638" y="1471613"/>
          <p14:tracePt t="34297" x="5472113" y="1476375"/>
          <p14:tracePt t="34314" x="5434013" y="1514475"/>
          <p14:tracePt t="34364" x="5429250" y="1519238"/>
          <p14:tracePt t="34364" x="5424488" y="1519238"/>
          <p14:tracePt t="34380" x="5410200" y="1528763"/>
          <p14:tracePt t="34397" x="5400675" y="1533525"/>
          <p14:tracePt t="34413" x="5372100" y="1566863"/>
          <p14:tracePt t="34454" x="5362575" y="1571625"/>
          <p14:tracePt t="34463" x="5353050" y="1581150"/>
          <p14:tracePt t="34481" x="5343525" y="1590675"/>
          <p14:tracePt t="34497" x="5343525" y="1595438"/>
          <p14:tracePt t="34513" x="5324475" y="1624013"/>
          <p14:tracePt t="34568" x="5324475" y="1628775"/>
          <p14:tracePt t="34572" x="5319713" y="1633538"/>
          <p14:tracePt t="34581" x="5319713" y="1638300"/>
          <p14:tracePt t="34598" x="5319713" y="1643063"/>
          <p14:tracePt t="34615" x="5319713" y="1681163"/>
          <p14:tracePt t="34687" x="5319713" y="1690688"/>
          <p14:tracePt t="34697" x="5319713" y="1695450"/>
          <p14:tracePt t="34713" x="5324475" y="1719263"/>
          <p14:tracePt t="34777" x="5329238" y="1728788"/>
          <p14:tracePt t="34804" x="5395913" y="1781175"/>
          <p14:tracePt t="34804" x="5400675" y="1785938"/>
          <p14:tracePt t="34904" x="5419725" y="1785938"/>
          <p14:tracePt t="34904" x="5424488" y="1785938"/>
          <p14:tracePt t="34944" x="5443538" y="1785938"/>
          <p14:tracePt t="34952" x="5448300" y="1785938"/>
          <p14:tracePt t="34963" x="5457825" y="1790700"/>
          <p14:tracePt t="34980" x="5476875" y="1790700"/>
          <p14:tracePt t="34996" x="5486400" y="1790700"/>
          <p14:tracePt t="35013" x="5529263" y="1790700"/>
          <p14:tracePt t="35063" x="5534025" y="1790700"/>
          <p14:tracePt t="35064" x="5548313" y="1790700"/>
          <p14:tracePt t="35081" x="5567363" y="1790700"/>
          <p14:tracePt t="35097" x="5586413" y="1776413"/>
          <p14:tracePt t="35113" x="5619750" y="1757363"/>
          <p14:tracePt t="35163" x="5624513" y="1752600"/>
          <p14:tracePt t="35164" x="5638800" y="1747838"/>
          <p14:tracePt t="35180" x="5657850" y="1738313"/>
          <p14:tracePt t="35197" x="5672138" y="1728788"/>
          <p14:tracePt t="35214" x="5715000" y="1695450"/>
          <p14:tracePt t="35254" x="5719763" y="1690688"/>
          <p14:tracePt t="35263" x="5729288" y="1676400"/>
          <p14:tracePt t="35280" x="5743575" y="1657350"/>
          <p14:tracePt t="35297" x="5753100" y="1643063"/>
          <p14:tracePt t="35313" x="5786438" y="1614488"/>
          <p14:tracePt t="35352" x="5791200" y="1604963"/>
          <p14:tracePt t="35363" x="5805488" y="1590675"/>
          <p14:tracePt t="35380" x="5829300" y="1576388"/>
          <p14:tracePt t="35397" x="5838825" y="1557338"/>
          <p14:tracePt t="35413" x="5876925" y="1519238"/>
          <p14:tracePt t="35453" x="5881688" y="1514475"/>
          <p14:tracePt t="35464" x="5891213" y="1500188"/>
          <p14:tracePt t="35481" x="5905500" y="1485900"/>
          <p14:tracePt t="35499" x="5919788" y="1476375"/>
          <p14:tracePt t="35515" x="6005513" y="1385888"/>
          <p14:tracePt t="35515" x="6015038" y="1381125"/>
          <p14:tracePt t="35608" x="6034088" y="1352550"/>
          <p14:tracePt t="35643" x="6034088" y="1347788"/>
          <p14:tracePt t="35664" x="6043613" y="1328738"/>
          <p14:tracePt t="35665" x="6053138" y="1314450"/>
          <p14:tracePt t="35680" x="6067425" y="1295400"/>
          <p14:tracePt t="35697" x="6072188" y="1281113"/>
          <p14:tracePt t="35713" x="6086475" y="1247775"/>
          <p14:tracePt t="35744" x="6091238" y="1243013"/>
          <p14:tracePt t="35751" x="6096000" y="1228725"/>
          <p14:tracePt t="35763" x="6105525" y="1219200"/>
          <p14:tracePt t="35780" x="6115050" y="1204913"/>
          <p14:tracePt t="35798" x="6119813" y="1195388"/>
          <p14:tracePt t="35814" x="6143625" y="1138238"/>
          <p14:tracePt t="35887" x="6148388" y="1123950"/>
          <p14:tracePt t="35897" x="6148388" y="1100138"/>
          <p14:tracePt t="35913" x="6162675" y="1076325"/>
          <p14:tracePt t="35954" x="6162675" y="1071563"/>
          <p14:tracePt t="35963" x="6162675" y="1057275"/>
          <p14:tracePt t="35979" x="6162675" y="1047750"/>
          <p14:tracePt t="35997" x="6162675" y="1038225"/>
          <p14:tracePt t="36012" x="6162675" y="990600"/>
          <p14:tracePt t="36063" x="6162675" y="985838"/>
          <p14:tracePt t="36064" x="6162675" y="971550"/>
          <p14:tracePt t="36307" x="6134100" y="966788"/>
          <p14:tracePt t="36338" x="6110288" y="966788"/>
          <p14:tracePt t="36346" x="6086475" y="966788"/>
          <p14:tracePt t="36364" x="6076950" y="966788"/>
          <p14:tracePt t="36380" x="6062663" y="966788"/>
          <p14:tracePt t="36396" x="6057900" y="966788"/>
          <p14:tracePt t="36471" x="6053138" y="966788"/>
          <p14:tracePt t="36498" x="6048375" y="966788"/>
          <p14:tracePt t="36504" x="6005513" y="966788"/>
          <p14:tracePt t="36568" x="6000750" y="966788"/>
          <p14:tracePt t="36584" x="5995988" y="971550"/>
          <p14:tracePt t="36600" x="5976938" y="985838"/>
          <p14:tracePt t="36637" x="5972175" y="990600"/>
          <p14:tracePt t="36646" x="5962650" y="995363"/>
          <p14:tracePt t="36646" x="5957888" y="1000125"/>
          <p14:tracePt t="36664" x="5943600" y="1014413"/>
          <p14:tracePt t="36680" x="5938838" y="1019175"/>
          <p14:tracePt t="36696" x="5924550" y="1028700"/>
          <p14:tracePt t="36713" x="5900738" y="1042988"/>
          <p14:tracePt t="36768" x="5895975" y="1047750"/>
          <p14:tracePt t="36776" x="5881688" y="1052513"/>
          <p14:tracePt t="36786" x="5872163" y="1066800"/>
          <p14:tracePt t="36797" x="5862638" y="1071563"/>
          <p14:tracePt t="36813" x="5834063" y="1090613"/>
          <p14:tracePt t="36844" x="5829300" y="1095375"/>
          <p14:tracePt t="36863" x="5810250" y="1109663"/>
          <p14:tracePt t="36864" x="5795963" y="1119188"/>
          <p14:tracePt t="36880" x="5786438" y="1128713"/>
          <p14:tracePt t="36897" x="5772150" y="1133475"/>
          <p14:tracePt t="36913" x="5743575" y="1152525"/>
          <p14:tracePt t="36953" x="5738813" y="1162050"/>
          <p14:tracePt t="36963" x="5734050" y="1166813"/>
          <p14:tracePt t="36982" x="5729288" y="1171575"/>
          <p14:tracePt t="36998" x="5724525" y="1181100"/>
          <p14:tracePt t="37015" x="5681663" y="1223963"/>
          <p14:tracePt t="37015" x="5676900" y="1228725"/>
          <p14:tracePt t="37100" x="5638800" y="1266825"/>
          <p14:tracePt t="37161" x="5634038" y="1276350"/>
          <p14:tracePt t="37180" x="5629275" y="1281113"/>
          <p14:tracePt t="37181" x="5624513" y="1285875"/>
          <p14:tracePt t="37197" x="5605463" y="1300163"/>
          <p14:tracePt t="37215" x="5576888" y="1347788"/>
          <p14:tracePt t="37271" x="5562600" y="1366838"/>
          <p14:tracePt t="37281" x="5548313" y="1381125"/>
          <p14:tracePt t="37297" x="5543550" y="1385888"/>
          <p14:tracePt t="37313" x="5534025" y="1395413"/>
          <p14:tracePt t="37368" x="5529263" y="1400175"/>
          <p14:tracePt t="37376" x="5519738" y="1419225"/>
          <p14:tracePt t="37399" x="5505450" y="1428750"/>
          <p14:tracePt t="37401" x="5491163" y="1466850"/>
          <p14:tracePt t="37448" x="5491163" y="1471613"/>
          <p14:tracePt t="37448" x="5486400" y="1476375"/>
          <p14:tracePt t="37463" x="5481638" y="1481138"/>
          <p14:tracePt t="37480" x="5476875" y="1485900"/>
          <p14:tracePt t="37496" x="5476875" y="1490663"/>
          <p14:tracePt t="37513" x="5448300" y="1528763"/>
          <p14:tracePt t="37555" x="5448300" y="1533525"/>
          <p14:tracePt t="37563" x="5443538" y="1543050"/>
          <p14:tracePt t="37581" x="5438775" y="1547813"/>
          <p14:tracePt t="37599" x="5438775" y="1562100"/>
          <p14:tracePt t="37615" x="5410200" y="1600200"/>
          <p14:tracePt t="37675" x="5410200" y="1619250"/>
          <p14:tracePt t="37686" x="5400675" y="1628775"/>
          <p14:tracePt t="37698" x="5395913" y="1643063"/>
          <p14:tracePt t="37714" x="5391150" y="1652588"/>
          <p14:tracePt t="37792" x="5391150" y="1666875"/>
          <p14:tracePt t="37805" x="5386388" y="1681163"/>
          <p14:tracePt t="37836" x="5386388" y="1690688"/>
          <p14:tracePt t="37847" x="5376863" y="1700213"/>
          <p14:tracePt t="37864" x="5372100" y="1709738"/>
          <p14:tracePt t="37880" x="5372100" y="1719263"/>
          <p14:tracePt t="38200" x="5414963" y="1695450"/>
          <p14:tracePt t="38236" x="5429250" y="1690688"/>
          <p14:tracePt t="38247" x="5457825" y="1676400"/>
          <p14:tracePt t="38264" x="5476875" y="1671638"/>
          <p14:tracePt t="38280" x="5495925" y="1666875"/>
          <p14:tracePt t="38296" x="5514975" y="1657350"/>
          <p14:tracePt t="38313" x="5624513" y="1604963"/>
          <p14:tracePt t="38380" x="5638800" y="1595438"/>
          <p14:tracePt t="38381" x="5667375" y="1581150"/>
          <p14:tracePt t="38397" x="5686425" y="1571625"/>
          <p14:tracePt t="38397" x="5691188" y="1566863"/>
          <p14:tracePt t="38417" x="5800725" y="1490663"/>
          <p14:tracePt t="38417" x="5819775" y="1481138"/>
          <p14:tracePt t="38489" x="5834063" y="1471613"/>
          <p14:tracePt t="38497" x="5853113" y="1447800"/>
          <p14:tracePt t="38514" x="5915025" y="1385888"/>
          <p14:tracePt t="38553" x="5924550" y="1376363"/>
          <p14:tracePt t="38564" x="5943600" y="1343025"/>
          <p14:tracePt t="38580" x="5967413" y="1314450"/>
          <p14:tracePt t="38597" x="5986463" y="1281113"/>
          <p14:tracePt t="38613" x="6034088" y="1219200"/>
          <p14:tracePt t="38663" x="6043613" y="1195388"/>
          <p14:tracePt t="38664" x="6067425" y="1171575"/>
          <p14:tracePt t="38680" x="6072188" y="1152525"/>
          <p14:tracePt t="38697" x="6086475" y="1138238"/>
          <p14:tracePt t="38715" x="6124575" y="1066800"/>
          <p14:tracePt t="38784" x="6134100" y="1052513"/>
          <p14:tracePt t="38792" x="6134100" y="1047750"/>
          <p14:tracePt t="38797" x="6138863" y="1042988"/>
          <p14:tracePt t="38813" x="6162675" y="995363"/>
          <p14:tracePt t="38852" x="6167438" y="985838"/>
          <p14:tracePt t="38852" x="6167438" y="981075"/>
          <p14:tracePt t="38864" x="6172200" y="966788"/>
          <p14:tracePt t="38880" x="6172200" y="957263"/>
          <p14:tracePt t="38897" x="6172200" y="952500"/>
          <p14:tracePt t="38913" x="6172200" y="938213"/>
          <p14:tracePt t="39088" x="6172200" y="933450"/>
          <p14:tracePt t="39096" x="6153150" y="933450"/>
          <p14:tracePt t="39103" x="6057900" y="947738"/>
          <p14:tracePt t="39137" x="6048375" y="952500"/>
          <p14:tracePt t="39146" x="6024563" y="971550"/>
          <p14:tracePt t="39163" x="5995988" y="985838"/>
          <p14:tracePt t="39180" x="5981700" y="995363"/>
          <p14:tracePt t="39196" x="5962650" y="1014413"/>
          <p14:tracePt t="39213" x="5924550" y="1047750"/>
          <p14:tracePt t="39253" x="5919788" y="1052513"/>
          <p14:tracePt t="39253" x="5910263" y="1062038"/>
          <p14:tracePt t="39265" x="5891213" y="1076325"/>
          <p14:tracePt t="39280" x="5876925" y="1085850"/>
          <p14:tracePt t="39297" x="5857875" y="1114425"/>
          <p14:tracePt t="39313" x="5819775" y="1171575"/>
          <p14:tracePt t="39344" x="5810250" y="1181100"/>
          <p14:tracePt t="39354" x="5805488" y="1195388"/>
          <p14:tracePt t="39363" x="5786438" y="1223963"/>
          <p14:tracePt t="39380" x="5776913" y="1238250"/>
          <p14:tracePt t="39397" x="5757863" y="1252538"/>
          <p14:tracePt t="39413" x="5738813" y="1276350"/>
          <p14:tracePt t="39452" x="5724525" y="1290638"/>
          <p14:tracePt t="39463" x="5705475" y="1309688"/>
          <p14:tracePt t="39480" x="5691188" y="1323975"/>
          <p14:tracePt t="39497" x="5681663" y="1343025"/>
          <p14:tracePt t="39513" x="5648325" y="1385888"/>
          <p14:tracePt t="39545" x="5638800" y="1395413"/>
          <p14:tracePt t="39552" x="5629275" y="1409700"/>
          <p14:tracePt t="39564" x="5595938" y="1428750"/>
          <p14:tracePt t="39580" x="5576888" y="1443038"/>
          <p14:tracePt t="39597" x="5548313" y="1462088"/>
          <p14:tracePt t="39613" x="5500688" y="1495425"/>
          <p14:tracePt t="39655" x="5491163" y="1509713"/>
          <p14:tracePt t="39663" x="5462588" y="1538288"/>
          <p14:tracePt t="39680" x="5448300" y="1552575"/>
          <p14:tracePt t="39698" x="5434013" y="1571625"/>
          <p14:tracePt t="39714" x="5395913" y="1624013"/>
          <p14:tracePt t="39754" x="5391150" y="1628775"/>
          <p14:tracePt t="39763" x="5376863" y="1647825"/>
          <p14:tracePt t="39780" x="5372100" y="1652588"/>
          <p14:tracePt t="39797" x="5362575" y="1662113"/>
          <p14:tracePt t="39813" x="5357813" y="1676400"/>
          <p14:tracePt t="39863" x="5357813" y="1681163"/>
          <p14:tracePt t="39887" x="5357813" y="1690688"/>
          <p14:tracePt t="39908" x="5357813" y="1695450"/>
          <p14:tracePt t="40152" x="5353050" y="1709738"/>
          <p14:tracePt t="40168" x="5348288" y="1709738"/>
          <p14:tracePt t="40176" x="5343525" y="1709738"/>
          <p14:tracePt t="40200" x="5334000" y="1714500"/>
          <p14:tracePt t="40575" x="5334000" y="1704975"/>
          <p14:tracePt t="40577" x="5334000" y="1700213"/>
          <p14:tracePt t="40586" x="5338763" y="1690688"/>
          <p14:tracePt t="40597" x="5343525" y="1676400"/>
          <p14:tracePt t="40614" x="5343525" y="1619250"/>
          <p14:tracePt t="40663" x="5343525" y="1595438"/>
          <p14:tracePt t="40664" x="5343525" y="1571625"/>
          <p14:tracePt t="40681" x="5343525" y="1547813"/>
          <p14:tracePt t="40697" x="5343525" y="1533525"/>
          <p14:tracePt t="40714" x="5338763" y="1466850"/>
          <p14:tracePt t="40754" x="5338763" y="1452563"/>
          <p14:tracePt t="40763" x="5338763" y="1428750"/>
          <p14:tracePt t="40780" x="5338763" y="1400175"/>
          <p14:tracePt t="40797" x="5338763" y="1366838"/>
          <p14:tracePt t="40813" x="5338763" y="1285875"/>
          <p14:tracePt t="40863" x="5338763" y="1257300"/>
          <p14:tracePt t="40864" x="5338763" y="1233488"/>
          <p14:tracePt t="40881" x="5338763" y="1204913"/>
          <p14:tracePt t="40897" x="5338763" y="1190625"/>
          <p14:tracePt t="40915" x="5348288" y="1123950"/>
          <p14:tracePt t="40987" x="5353050" y="1109663"/>
          <p14:tracePt t="40997" x="5357813" y="1095375"/>
          <p14:tracePt t="41014" x="5429250" y="1019175"/>
          <p14:tracePt t="41098" x="5434013" y="1009650"/>
          <p14:tracePt t="41099" x="5448300" y="1004888"/>
          <p14:tracePt t="41115" x="5514975" y="971550"/>
          <p14:tracePt t="41187" x="5519738" y="966788"/>
          <p14:tracePt t="41197" x="5534025" y="957263"/>
          <p14:tracePt t="41213" x="5581650" y="947738"/>
          <p14:tracePt t="41263" x="5586413" y="947738"/>
          <p14:tracePt t="41265" x="5591175" y="947738"/>
          <p14:tracePt t="41281" x="5605463" y="942975"/>
          <p14:tracePt t="41297" x="5614988" y="938213"/>
          <p14:tracePt t="41313" x="5657850" y="933450"/>
          <p14:tracePt t="41363" x="5672138" y="933450"/>
          <p14:tracePt t="41364" x="5691188" y="933450"/>
          <p14:tracePt t="41380" x="5715000" y="933450"/>
          <p14:tracePt t="41397" x="5738813" y="933450"/>
          <p14:tracePt t="41413" x="5767388" y="933450"/>
          <p14:tracePt t="41453" x="5772150" y="933450"/>
          <p14:tracePt t="41464" x="5791200" y="928688"/>
          <p14:tracePt t="41482" x="5800725" y="928688"/>
          <p14:tracePt t="41498" x="5819775" y="928688"/>
          <p14:tracePt t="41656" x="5810250" y="928688"/>
          <p14:tracePt t="41663" x="5791200" y="928688"/>
          <p14:tracePt t="41668" x="5748338" y="928688"/>
          <p14:tracePt t="41680" x="5719763" y="933450"/>
          <p14:tracePt t="41697" x="5686425" y="938213"/>
          <p14:tracePt t="41714" x="5634038" y="938213"/>
          <p14:tracePt t="41754" x="5629275" y="942975"/>
          <p14:tracePt t="41763" x="5619750" y="942975"/>
          <p14:tracePt t="41782" x="5600700" y="947738"/>
          <p14:tracePt t="41798" x="5591175" y="947738"/>
          <p14:tracePt t="41814" x="5553075" y="966788"/>
          <p14:tracePt t="41880" x="5548313" y="966788"/>
          <p14:tracePt t="41881" x="5543550" y="971550"/>
          <p14:tracePt t="41897" x="5538788" y="971550"/>
          <p14:tracePt t="41913" x="5519738" y="985838"/>
          <p14:tracePt t="41967" x="5510213" y="990600"/>
          <p14:tracePt t="41986" x="5505450" y="995363"/>
          <p14:tracePt t="41992" x="5500688" y="1000125"/>
          <p14:tracePt t="41997" x="5481638" y="1019175"/>
          <p14:tracePt t="42013" x="5443538" y="1047750"/>
          <p14:tracePt t="42053" x="5438775" y="1071563"/>
          <p14:tracePt t="42064" x="5424488" y="1090613"/>
          <p14:tracePt t="42081" x="5419725" y="1100138"/>
          <p14:tracePt t="42098" x="5410200" y="1123950"/>
          <p14:tracePt t="42114" x="5386388" y="1181100"/>
          <p14:tracePt t="42184" x="5386388" y="1190625"/>
          <p14:tracePt t="42192" x="5386388" y="1200150"/>
          <p14:tracePt t="42197" x="5376863" y="1219200"/>
          <p14:tracePt t="42214" x="5372100" y="1262063"/>
          <p14:tracePt t="42253" x="5372100" y="1271588"/>
          <p14:tracePt t="42253" x="5362575" y="1281113"/>
          <p14:tracePt t="42264" x="5362575" y="1295400"/>
          <p14:tracePt t="42279" x="5362575" y="1300163"/>
          <p14:tracePt t="42297" x="5362575" y="1314450"/>
          <p14:tracePt t="42313" x="5357813" y="1352550"/>
          <p14:tracePt t="42345" x="5357813" y="1362075"/>
          <p14:tracePt t="42354" x="5357813" y="1366838"/>
          <p14:tracePt t="42363" x="5357813" y="1376363"/>
          <p14:tracePt t="42380" x="5357813" y="1385888"/>
          <p14:tracePt t="42396" x="5357813" y="1400175"/>
          <p14:tracePt t="42412" x="5357813" y="1438275"/>
          <p14:tracePt t="42452" x="5357813" y="1443038"/>
          <p14:tracePt t="42452" x="5357813" y="1452563"/>
          <p14:tracePt t="42463" x="5357813" y="1462088"/>
          <p14:tracePt t="42480" x="5357813" y="1466850"/>
          <p14:tracePt t="42497" x="5357813" y="1471613"/>
          <p14:tracePt t="42640" x="5357813" y="1466850"/>
          <p14:tracePt t="42648" x="5348288" y="1447800"/>
          <p14:tracePt t="42648" x="5348288" y="1438275"/>
          <p14:tracePt t="42648" x="5348288" y="1428750"/>
          <p14:tracePt t="42664" x="5348288" y="1390650"/>
          <p14:tracePt t="42681" x="5348288" y="1357313"/>
          <p14:tracePt t="42698" x="5348288" y="1323975"/>
          <p14:tracePt t="42714" x="5348288" y="1223963"/>
          <p14:tracePt t="42772" x="5348288" y="1200150"/>
          <p14:tracePt t="42781" x="5353050" y="1181100"/>
          <p14:tracePt t="42797" x="5353050" y="1152525"/>
          <p14:tracePt t="42813" x="5357813" y="1109663"/>
          <p14:tracePt t="42852" x="5372100" y="1095375"/>
          <p14:tracePt t="42863" x="5376863" y="1085850"/>
          <p14:tracePt t="42880" x="5386388" y="1057275"/>
          <p14:tracePt t="42897" x="5400675" y="1038225"/>
          <p14:tracePt t="42913" x="5434013" y="990600"/>
          <p14:tracePt t="42944" x="5438775" y="985838"/>
          <p14:tracePt t="42954" x="5448300" y="976313"/>
          <p14:tracePt t="42963" x="5457825" y="957263"/>
          <p14:tracePt t="42980" x="5467350" y="952500"/>
          <p14:tracePt t="42996" x="5481638" y="942975"/>
          <p14:tracePt t="43013" x="5514975" y="933450"/>
          <p14:tracePt t="43054" x="5524500" y="933450"/>
          <p14:tracePt t="43063" x="5534025" y="933450"/>
          <p14:tracePt t="43080" x="5538788" y="933450"/>
          <p14:tracePt t="43097" x="5548313" y="933450"/>
          <p14:tracePt t="43113" x="5576888" y="942975"/>
          <p14:tracePt t="43153" x="5586413" y="947738"/>
          <p14:tracePt t="43183" x="5591175" y="952500"/>
          <p14:tracePt t="43184" x="5595938" y="962025"/>
          <p14:tracePt t="43197" x="5600700" y="966788"/>
          <p14:tracePt t="43213" x="5619750" y="981075"/>
          <p14:tracePt t="43264" x="5619750" y="985838"/>
          <p14:tracePt t="43264" x="5624513" y="990600"/>
          <p14:tracePt t="43300" x="5624513" y="995363"/>
          <p14:tracePt t="43338" x="5624513" y="1004888"/>
          <p14:tracePt t="43504" x="5672138" y="1014413"/>
          <p14:tracePt t="43540" x="5686425" y="1009650"/>
          <p14:tracePt t="43546" x="5695950" y="1009650"/>
          <p14:tracePt t="43563" x="5719763" y="1009650"/>
          <p14:tracePt t="43580" x="5734050" y="1009650"/>
          <p14:tracePt t="43744" x="5738813" y="1009650"/>
          <p14:tracePt t="43746" x="5743575" y="1009650"/>
          <p14:tracePt t="43753" x="5748338" y="1014413"/>
          <p14:tracePt t="43763" x="5753100" y="1019175"/>
          <p14:tracePt t="43780" x="5767388" y="1033463"/>
          <p14:tracePt t="43796" x="5772150" y="1042988"/>
          <p14:tracePt t="43813" x="5781675" y="1066800"/>
          <p14:tracePt t="43896" x="5786438" y="1066800"/>
          <p14:tracePt t="43904" x="5819775" y="1066800"/>
          <p14:tracePt t="43941" x="5824538" y="1066800"/>
          <p14:tracePt t="43947" x="5834063" y="1066800"/>
          <p14:tracePt t="43999" x="5838825" y="1057275"/>
          <p14:tracePt t="44357" x="0" y="0"/>
        </p14:tracePtLst>
        <p14:tracePtLst>
          <p14:tracePt t="49560" x="5986463" y="1023938"/>
          <p14:tracePt t="49576" x="5986463" y="1019175"/>
          <p14:tracePt t="49592" x="5986463" y="1009650"/>
          <p14:tracePt t="49608" x="5972175" y="985838"/>
          <p14:tracePt t="49640" x="5962650" y="981075"/>
          <p14:tracePt t="49656" x="5948363" y="976313"/>
          <p14:tracePt t="49663" x="5938838" y="971550"/>
          <p14:tracePt t="49696" x="5929313" y="966788"/>
          <p14:tracePt t="49703" x="5891213" y="966788"/>
          <p14:tracePt t="49743" x="5872163" y="966788"/>
          <p14:tracePt t="49752" x="5862638" y="966788"/>
          <p14:tracePt t="49768" x="5843588" y="966788"/>
          <p14:tracePt t="49784" x="5819775" y="966788"/>
          <p14:tracePt t="49799" x="5795963" y="966788"/>
          <p14:tracePt t="49815" x="5757863" y="957263"/>
          <p14:tracePt t="49856" x="5748338" y="957263"/>
          <p14:tracePt t="49880" x="5738813" y="957263"/>
          <p14:tracePt t="49898" x="5724525" y="957263"/>
          <p14:tracePt t="49900" x="5629275" y="962025"/>
          <p14:tracePt t="49973" x="5619750" y="962025"/>
          <p14:tracePt t="49982" x="5605463" y="966788"/>
          <p14:tracePt t="49999" x="5586413" y="971550"/>
          <p14:tracePt t="50015" x="5505450" y="1000125"/>
          <p14:tracePt t="50103" x="5391150" y="1066800"/>
          <p14:tracePt t="50155" x="5386388" y="1071563"/>
          <p14:tracePt t="50164" x="5376863" y="1081088"/>
          <p14:tracePt t="50180" x="5362575" y="1095375"/>
          <p14:tracePt t="50198" x="5348288" y="1123950"/>
          <p14:tracePt t="50214" x="5343525" y="1195388"/>
          <p14:tracePt t="50255" x="5343525" y="1209675"/>
          <p14:tracePt t="50263" x="5343525" y="1247775"/>
          <p14:tracePt t="50280" x="5343525" y="1276350"/>
          <p14:tracePt t="50297" x="5343525" y="1300163"/>
          <p14:tracePt t="50313" x="5343525" y="1352550"/>
          <p14:tracePt t="50353" x="5343525" y="1366838"/>
          <p14:tracePt t="50354" x="5343525" y="1376363"/>
          <p14:tracePt t="50363" x="5343525" y="1400175"/>
          <p14:tracePt t="50380" x="5348288" y="1419225"/>
          <p14:tracePt t="50397" x="5353050" y="1438275"/>
          <p14:tracePt t="50415" x="5376863" y="1519238"/>
          <p14:tracePt t="50487" x="5381625" y="1528763"/>
          <p14:tracePt t="50693" x="0" y="0"/>
        </p14:tracePtLst>
        <p14:tracePtLst>
          <p14:tracePt t="52701" x="7805738" y="1038225"/>
          <p14:tracePt t="52753" x="7800975" y="1038225"/>
          <p14:tracePt t="52763" x="7786688" y="1042988"/>
          <p14:tracePt t="52780" x="7772400" y="1047750"/>
          <p14:tracePt t="52796" x="7748588" y="1047750"/>
          <p14:tracePt t="52813" x="7724775" y="1052513"/>
          <p14:tracePt t="52863" x="7720013" y="1052513"/>
          <p14:tracePt t="52864" x="7691438" y="1052513"/>
          <p14:tracePt t="52897" x="7667625" y="1066800"/>
          <p14:tracePt t="52904" x="7558088" y="1081088"/>
          <p14:tracePt t="52999" x="7553325" y="1081088"/>
          <p14:tracePt t="53008" x="7543800" y="1090613"/>
          <p14:tracePt t="53109" x="7543800" y="1095375"/>
          <p14:tracePt t="53160" x="7524750" y="1114425"/>
          <p14:tracePt t="53170" x="7519988" y="1119188"/>
          <p14:tracePt t="53180" x="7500938" y="1133475"/>
          <p14:tracePt t="53197" x="7496175" y="1143000"/>
          <p14:tracePt t="53213" x="7491413" y="1166813"/>
          <p14:tracePt t="53264" x="7491413" y="1171575"/>
          <p14:tracePt t="53264" x="7491413" y="1190625"/>
          <p14:tracePt t="53280" x="7491413" y="1209675"/>
          <p14:tracePt t="53298" x="7491413" y="1233488"/>
          <p14:tracePt t="53313" x="7491413" y="1314450"/>
          <p14:tracePt t="53353" x="7491413" y="1333500"/>
          <p14:tracePt t="53363" x="7491413" y="1366838"/>
          <p14:tracePt t="53380" x="7491413" y="1400175"/>
          <p14:tracePt t="53397" x="7491413" y="1428750"/>
          <p14:tracePt t="53413" x="7491413" y="1485900"/>
          <p14:tracePt t="53453" x="7491413" y="1495425"/>
          <p14:tracePt t="53453" x="7491413" y="1509713"/>
          <p14:tracePt t="53464" x="7491413" y="1533525"/>
          <p14:tracePt t="53480" x="7491413" y="1562100"/>
          <p14:tracePt t="53497" x="7491413" y="1585913"/>
          <p14:tracePt t="53513" x="7491413" y="1643063"/>
          <p14:tracePt t="53554" x="7496175" y="1647825"/>
          <p14:tracePt t="53563" x="7500938" y="1652588"/>
          <p14:tracePt t="53601" x="7529513" y="1662113"/>
          <p14:tracePt t="53686" x="7586663" y="1662113"/>
          <p14:tracePt t="53697" x="7672388" y="1662113"/>
          <p14:tracePt t="53715" x="7953375" y="1685925"/>
          <p14:tracePt t="53771" x="7981950" y="1695450"/>
          <p14:tracePt t="53780" x="8034338" y="1709738"/>
          <p14:tracePt t="53798" x="8077200" y="1724025"/>
          <p14:tracePt t="53813" x="8191500" y="1771650"/>
          <p14:tracePt t="53869" x="8201025" y="1781175"/>
          <p14:tracePt t="53880" x="8215313" y="1790700"/>
          <p14:tracePt t="53898" x="8220075" y="1809750"/>
          <p14:tracePt t="53914" x="8281988" y="1962150"/>
          <p14:tracePt t="53987" x="8291513" y="1981200"/>
          <p14:tracePt t="53997" x="8301038" y="2014538"/>
          <p14:tracePt t="54014" x="8353425" y="2195513"/>
          <p14:tracePt t="54069" x="8372475" y="2247900"/>
          <p14:tracePt t="54080" x="8377238" y="2295525"/>
          <p14:tracePt t="54099" x="8382000" y="2333625"/>
          <p14:tracePt t="54115" x="8372475" y="2466975"/>
          <p14:tracePt t="54190" x="8367713" y="2471738"/>
          <p14:tracePt t="54197" x="8343900" y="2500313"/>
          <p14:tracePt t="54214" x="8258175" y="2547938"/>
          <p14:tracePt t="54214" x="8239125" y="2557463"/>
          <p14:tracePt t="54264" x="8220075" y="2571750"/>
          <p14:tracePt t="54265" x="8181975" y="2576513"/>
          <p14:tracePt t="54280" x="8139113" y="2581275"/>
          <p14:tracePt t="54297" x="8086725" y="2581275"/>
          <p14:tracePt t="54313" x="7891463" y="2581275"/>
          <p14:tracePt t="54353" x="7843838" y="2581275"/>
          <p14:tracePt t="54363" x="7767638" y="2571750"/>
          <p14:tracePt t="54380" x="7696200" y="2562225"/>
          <p14:tracePt t="54397" x="7643813" y="2552700"/>
          <p14:tracePt t="54413" x="7600950" y="2533650"/>
          <p14:tracePt t="54454" x="7581900" y="2533650"/>
          <p14:tracePt t="54464" x="7548563" y="2519363"/>
          <p14:tracePt t="54480" x="7491413" y="2505075"/>
          <p14:tracePt t="54497" x="7443788" y="2500313"/>
          <p14:tracePt t="54513" x="7367588" y="2486025"/>
          <p14:tracePt t="54545" x="7348538" y="2486025"/>
          <p14:tracePt t="54553" x="7339013" y="2486025"/>
          <p14:tracePt t="54564" x="7319963" y="2486025"/>
          <p14:tracePt t="54580" x="7300913" y="2486025"/>
          <p14:tracePt t="54904" x="0" y="0"/>
        </p14:tracePtLst>
        <p14:tracePtLst>
          <p14:tracePt t="65183" x="7848600" y="2900363"/>
          <p14:tracePt t="65308" x="7920038" y="2924175"/>
          <p14:tracePt t="65360" x="7943850" y="2938463"/>
          <p14:tracePt t="65376" x="7962900" y="2947988"/>
          <p14:tracePt t="65392" x="7977188" y="2962275"/>
          <p14:tracePt t="65400" x="8015288" y="2981325"/>
          <p14:tracePt t="65439" x="8020050" y="2986088"/>
          <p14:tracePt t="65448" x="8039100" y="2990850"/>
          <p14:tracePt t="65464" x="8053388" y="2995613"/>
          <p14:tracePt t="65502" x="8110538" y="3000375"/>
          <p14:tracePt t="65543" x="8120063" y="3000375"/>
          <p14:tracePt t="65552" x="8129588" y="3000375"/>
          <p14:tracePt t="65567" x="8143875" y="3000375"/>
          <p14:tracePt t="65583" x="8167688" y="3000375"/>
          <p14:tracePt t="65597" x="8186738" y="3000375"/>
          <p14:tracePt t="65613" x="8224838" y="3000375"/>
          <p14:tracePt t="65655" x="8239125" y="3000375"/>
          <p14:tracePt t="65655" x="8243888" y="3000375"/>
          <p14:tracePt t="65664" x="8262938" y="3000375"/>
          <p14:tracePt t="65680" x="8277225" y="3000375"/>
          <p14:tracePt t="65697" x="8296275" y="2995613"/>
          <p14:tracePt t="65713" x="8320088" y="2981325"/>
          <p14:tracePt t="65755" x="8324850" y="2981325"/>
          <p14:tracePt t="65763" x="8334375" y="2976563"/>
          <p14:tracePt t="65800" x="8343900" y="2967038"/>
          <p14:tracePt t="65848" x="8348663" y="2962275"/>
          <p14:tracePt t="65991" x="8343900" y="2962275"/>
          <p14:tracePt t="65992" x="8329613" y="2962275"/>
          <p14:tracePt t="66003" x="8258175" y="2962275"/>
          <p14:tracePt t="66037" x="8239125" y="2962275"/>
          <p14:tracePt t="66047" x="8215313" y="2952750"/>
          <p14:tracePt t="66064" x="8196263" y="2952750"/>
          <p14:tracePt t="66080" x="8186738" y="2952750"/>
          <p14:tracePt t="66097" x="8167688" y="2952750"/>
          <p14:tracePt t="66112" x="8091488" y="2952750"/>
          <p14:tracePt t="66154" x="8067675" y="2952750"/>
          <p14:tracePt t="66163" x="8029575" y="2952750"/>
          <p14:tracePt t="66180" x="7996238" y="2952750"/>
          <p14:tracePt t="66197" x="7958138" y="2952750"/>
          <p14:tracePt t="66214" x="7867650" y="2952750"/>
          <p14:tracePt t="66254" x="7839075" y="2952750"/>
          <p14:tracePt t="66254" x="7820025" y="2952750"/>
          <p14:tracePt t="66264" x="7777163" y="2952750"/>
          <p14:tracePt t="66280" x="7734300" y="2952750"/>
          <p14:tracePt t="66297" x="7681913" y="2952750"/>
          <p14:tracePt t="66315" x="7477125" y="2962275"/>
          <p14:tracePt t="66388" x="7448550" y="2962275"/>
          <p14:tracePt t="66397" x="7391400" y="2967038"/>
          <p14:tracePt t="66414" x="7267575" y="2967038"/>
          <p14:tracePt t="66455" x="7219950" y="2967038"/>
          <p14:tracePt t="66465" x="7172325" y="2967038"/>
          <p14:tracePt t="66481" x="7134225" y="2967038"/>
          <p14:tracePt t="66500" x="6938963" y="2952750"/>
          <p14:tracePt t="66570" x="6924675" y="2947988"/>
          <p14:tracePt t="66580" x="6896100" y="2947988"/>
          <p14:tracePt t="66597" x="6867525" y="2947988"/>
          <p14:tracePt t="66615" x="6686550" y="2947988"/>
          <p14:tracePt t="66675" x="6653213" y="2962275"/>
          <p14:tracePt t="66680" x="6581775" y="2971800"/>
          <p14:tracePt t="66697" x="6500813" y="2990850"/>
          <p14:tracePt t="66713" x="6334125" y="3024188"/>
          <p14:tracePt t="66753" x="6310313" y="3028950"/>
          <p14:tracePt t="66763" x="6267450" y="3033713"/>
          <p14:tracePt t="66780" x="6234113" y="3043238"/>
          <p14:tracePt t="66797" x="6181725" y="3062288"/>
          <p14:tracePt t="66813" x="6057900" y="3100388"/>
          <p14:tracePt t="66854" x="6024563" y="3124200"/>
          <p14:tracePt t="66863" x="5962650" y="3148013"/>
          <p14:tracePt t="66880" x="5929313" y="3176588"/>
          <p14:tracePt t="66897" x="5891213" y="3195638"/>
          <p14:tracePt t="66915" x="5795963" y="3243263"/>
          <p14:tracePt t="66915" x="5791200" y="3248025"/>
          <p14:tracePt t="66976" x="5781675" y="3262313"/>
          <p14:tracePt t="66987" x="5762625" y="3267075"/>
          <p14:tracePt t="66997" x="5743575" y="3281363"/>
          <p14:tracePt t="67013" x="5676900" y="3324225"/>
          <p14:tracePt t="67054" x="5662613" y="3333750"/>
          <p14:tracePt t="67063" x="5629275" y="3362325"/>
          <p14:tracePt t="67080" x="5605463" y="3371850"/>
          <p14:tracePt t="67098" x="5586413" y="3390900"/>
          <p14:tracePt t="67115" x="5524500" y="3438525"/>
          <p14:tracePt t="67180" x="5519738" y="3443288"/>
          <p14:tracePt t="67180" x="5495925" y="3467100"/>
          <p14:tracePt t="67197" x="5481638" y="3481388"/>
          <p14:tracePt t="67215" x="5405438" y="3538538"/>
          <p14:tracePt t="67881" x="5405438" y="3533775"/>
          <p14:tracePt t="67897" x="5405438" y="3524250"/>
          <p14:tracePt t="67905" x="5424488" y="3500438"/>
          <p14:tracePt t="67968" x="5429250" y="3495675"/>
          <p14:tracePt t="67984" x="5434013" y="3490913"/>
          <p14:tracePt t="68006" x="5472113" y="3452813"/>
          <p14:tracePt t="68006" x="5476875" y="3448050"/>
          <p14:tracePt t="68098" x="5481638" y="3443288"/>
          <p14:tracePt t="68099" x="5491163" y="3433763"/>
          <p14:tracePt t="68115" x="5534025" y="3414713"/>
          <p14:tracePt t="68164" x="5538788" y="3405188"/>
          <p14:tracePt t="68164" x="5557838" y="3400425"/>
          <p14:tracePt t="68184" x="5576888" y="3395663"/>
          <p14:tracePt t="68199" x="5591175" y="3386138"/>
          <p14:tracePt t="68216" x="5653088" y="3362325"/>
          <p14:tracePt t="68288" x="5657850" y="3362325"/>
          <p14:tracePt t="68297" x="5667375" y="3362325"/>
          <p14:tracePt t="68315" x="5695950" y="3362325"/>
          <p14:tracePt t="68364" x="5705475" y="3352800"/>
          <p14:tracePt t="68365" x="5719763" y="3348038"/>
          <p14:tracePt t="68383" x="5738813" y="3343275"/>
          <p14:tracePt t="68416" x="5743575" y="3338513"/>
          <p14:tracePt t="68501" x="5743575" y="3333750"/>
          <p14:tracePt t="68569" x="5738813" y="3328988"/>
          <p14:tracePt t="68600" x="5734050" y="3300413"/>
          <p14:tracePt t="68649" x="5734050" y="3295650"/>
          <p14:tracePt t="68649" x="5734050" y="3281363"/>
          <p14:tracePt t="68665" x="5734050" y="3271838"/>
          <p14:tracePt t="68681" x="5734050" y="3262313"/>
          <p14:tracePt t="68698" x="5738813" y="3248025"/>
          <p14:tracePt t="68715" x="5772150" y="3243263"/>
          <p14:tracePt t="68755" x="5776913" y="3238500"/>
          <p14:tracePt t="68764" x="5786438" y="3238500"/>
          <p14:tracePt t="68781" x="5791200" y="3238500"/>
          <p14:tracePt t="68799" x="5800725" y="3233738"/>
          <p14:tracePt t="68814" x="5824538" y="3228975"/>
          <p14:tracePt t="68855" x="5829300" y="3228975"/>
          <p14:tracePt t="68900" x="5843588" y="3228975"/>
          <p14:tracePt t="69158" x="5848350" y="3228975"/>
          <p14:tracePt t="69161" x="5867400" y="3224213"/>
          <p14:tracePt t="69181" x="5876925" y="3224213"/>
          <p14:tracePt t="69181" x="5905500" y="3219450"/>
          <p14:tracePt t="69198" x="5948363" y="3219450"/>
          <p14:tracePt t="69213" x="6015038" y="3219450"/>
          <p14:tracePt t="69609" x="6091238" y="3257550"/>
          <p14:tracePt t="69688" x="6096000" y="3262313"/>
          <p14:tracePt t="69715" x="6105525" y="3276600"/>
          <p14:tracePt t="69808" x="6115050" y="3300413"/>
          <p14:tracePt t="69840" x="6115050" y="3309938"/>
          <p14:tracePt t="69847" x="6115050" y="3314700"/>
          <p14:tracePt t="69847" x="6115050" y="3324225"/>
          <p14:tracePt t="69896" x="6115050" y="3328988"/>
          <p14:tracePt t="70281" x="6115050" y="3333750"/>
          <p14:tracePt t="70297" x="6119813" y="3338513"/>
          <p14:tracePt t="70305" x="6143625" y="3371850"/>
          <p14:tracePt t="70305" x="6153150" y="3371850"/>
          <p14:tracePt t="70345" x="6172200" y="3381375"/>
          <p14:tracePt t="70369" x="6186488" y="3386138"/>
          <p14:tracePt t="70381" x="6196013" y="3390900"/>
          <p14:tracePt t="70382" x="6215063" y="3390900"/>
          <p14:tracePt t="70397" x="6234113" y="3395663"/>
          <p14:tracePt t="70414" x="6243638" y="3395663"/>
          <p14:tracePt t="70445" x="6248400" y="3395663"/>
          <p14:tracePt t="70702" x="6253163" y="3395663"/>
          <p14:tracePt t="70739" x="6267450" y="3395663"/>
          <p14:tracePt t="70748" x="6286500" y="3395663"/>
          <p14:tracePt t="70764" x="6315075" y="3395663"/>
          <p14:tracePt t="70782" x="6324600" y="3395663"/>
          <p14:tracePt t="70797" x="6338888" y="3395663"/>
          <p14:tracePt t="70814" x="6376988" y="3395663"/>
          <p14:tracePt t="70864" x="6391275" y="3395663"/>
          <p14:tracePt t="70865" x="6400800" y="3395663"/>
          <p14:tracePt t="70882" x="6424613" y="3395663"/>
          <p14:tracePt t="70898" x="6434138" y="3395663"/>
          <p14:tracePt t="70914" x="6472238" y="3386138"/>
          <p14:tracePt t="70968" x="6477000" y="3386138"/>
          <p14:tracePt t="70985" x="6481763" y="3381375"/>
          <p14:tracePt t="70992" x="6486525" y="3381375"/>
          <p14:tracePt t="71000" x="6515100" y="3381375"/>
          <p14:tracePt t="71038" x="6529388" y="3376613"/>
          <p14:tracePt t="71047" x="6534150" y="3376613"/>
          <p14:tracePt t="71065" x="6553200" y="3376613"/>
          <p14:tracePt t="71082" x="6577013" y="3371850"/>
          <p14:tracePt t="71098" x="6605588" y="3367088"/>
          <p14:tracePt t="71115" x="6643688" y="3352800"/>
          <p14:tracePt t="71169" x="6662738" y="3352800"/>
          <p14:tracePt t="71173" x="6667500" y="3348038"/>
          <p14:tracePt t="71181" x="6681788" y="3348038"/>
          <p14:tracePt t="71198" x="6691313" y="3343275"/>
          <p14:tracePt t="71361" x="6696075" y="3338513"/>
          <p14:tracePt t="71369" x="6696075" y="3333750"/>
          <p14:tracePt t="71372" x="6700838" y="3328988"/>
          <p14:tracePt t="71381" x="6715125" y="3319463"/>
          <p14:tracePt t="71398" x="6734175" y="3305175"/>
          <p14:tracePt t="71415" x="6815138" y="3290888"/>
          <p14:tracePt t="71455" x="6838950" y="3290888"/>
          <p14:tracePt t="71464" x="6934200" y="3271838"/>
          <p14:tracePt t="71483" x="7015163" y="3267075"/>
          <p14:tracePt t="71498" x="7081838" y="3248025"/>
          <p14:tracePt t="71515" x="7243763" y="3228975"/>
          <p14:tracePt t="71580" x="7272338" y="3224213"/>
          <p14:tracePt t="71581" x="7334250" y="3219450"/>
          <p14:tracePt t="71598" x="7396163" y="3200400"/>
          <p14:tracePt t="71615" x="7524750" y="3190875"/>
          <p14:tracePt t="71664" x="7562850" y="3176588"/>
          <p14:tracePt t="71664" x="7591425" y="3167063"/>
          <p14:tracePt t="71682" x="7643813" y="3148013"/>
          <p14:tracePt t="71699" x="7681913" y="3143250"/>
          <p14:tracePt t="71716" x="7829550" y="3114675"/>
          <p14:tracePt t="71786" x="7848600" y="3105150"/>
          <p14:tracePt t="71787" x="7877175" y="3095625"/>
          <p14:tracePt t="71798" x="7896225" y="3090863"/>
          <p14:tracePt t="71815" x="7929563" y="3086100"/>
          <p14:tracePt t="71815" x="7934325" y="3081338"/>
          <p14:tracePt t="72161" x="7948613" y="3081338"/>
          <p14:tracePt t="72162" x="7962900" y="3081338"/>
          <p14:tracePt t="72171" x="7972425" y="3081338"/>
          <p14:tracePt t="72181" x="7986713" y="3081338"/>
          <p14:tracePt t="72199" x="7996238" y="3081338"/>
          <p14:tracePt t="72401" x="8062913" y="3043238"/>
          <p14:tracePt t="72464" x="8067675" y="3038475"/>
          <p14:tracePt t="72465" x="8072438" y="3033713"/>
          <p14:tracePt t="72481" x="8086725" y="3019425"/>
          <p14:tracePt t="72498" x="8091488" y="3014663"/>
          <p14:tracePt t="72514" x="8115300" y="2990850"/>
          <p14:tracePt t="72554" x="8120063" y="2986088"/>
          <p14:tracePt t="72593" x="8124825" y="2981325"/>
          <p14:tracePt t="72603" x="8139113" y="2967038"/>
          <p14:tracePt t="72649" x="8143875" y="2962275"/>
          <p14:tracePt t="73010" x="8143875" y="2952750"/>
          <p14:tracePt t="73048" x="8139113" y="2952750"/>
          <p14:tracePt t="73049" x="8115300" y="2962275"/>
          <p14:tracePt t="73065" x="8101013" y="2967038"/>
          <p14:tracePt t="73081" x="8086725" y="2967038"/>
          <p14:tracePt t="73098" x="8081963" y="2971800"/>
          <p14:tracePt t="73114" x="8053388" y="2971800"/>
          <p14:tracePt t="73145" x="8048625" y="2971800"/>
          <p14:tracePt t="73168" x="8039100" y="2971800"/>
          <p14:tracePt t="73361" x="8034338" y="2971800"/>
          <p14:tracePt t="73512" x="8034338" y="2962275"/>
          <p14:tracePt t="73555" x="8039100" y="2947988"/>
          <p14:tracePt t="73564" x="8043863" y="2938463"/>
          <p14:tracePt t="73581" x="8048625" y="2933700"/>
          <p14:tracePt t="73598" x="8053388" y="2928938"/>
          <p14:tracePt t="73614" x="8077200" y="2914650"/>
          <p14:tracePt t="73655" x="8081963" y="2914650"/>
          <p14:tracePt t="73664" x="8091488" y="2905125"/>
          <p14:tracePt t="74048" x="8115300" y="2905125"/>
          <p14:tracePt t="74056" x="8129588" y="2900363"/>
          <p14:tracePt t="74065" x="8148638" y="2895600"/>
          <p14:tracePt t="74073" x="8191500" y="2886075"/>
          <p14:tracePt t="74081" x="8224838" y="2886075"/>
          <p14:tracePt t="74097" x="8239125" y="2886075"/>
          <p14:tracePt t="74115" x="8272463" y="2886075"/>
          <p14:tracePt t="74164" x="8277225" y="2886075"/>
          <p14:tracePt t="74165" x="8296275" y="2886075"/>
          <p14:tracePt t="74181" x="8310563" y="2886075"/>
          <p14:tracePt t="74198" x="8320088" y="2886075"/>
          <p14:tracePt t="74215" x="8343900" y="2886075"/>
          <p14:tracePt t="74254" x="8372475" y="2886075"/>
          <p14:tracePt t="74265" x="8391525" y="2886075"/>
          <p14:tracePt t="74281" x="8420100" y="2890838"/>
          <p14:tracePt t="74298" x="8439150" y="2895600"/>
          <p14:tracePt t="74314" x="8462963" y="2895600"/>
          <p14:tracePt t="74368" x="8472488" y="2895600"/>
          <p14:tracePt t="74393" x="8477250" y="2895600"/>
          <p14:tracePt t="77011" x="8472488" y="2895600"/>
          <p14:tracePt t="77048" x="8448675" y="2895600"/>
          <p14:tracePt t="77049" x="8434388" y="2895600"/>
          <p14:tracePt t="77064" x="8420100" y="2909888"/>
          <p14:tracePt t="77305" x="8320088" y="2914650"/>
          <p14:tracePt t="77355" x="8301038" y="2914650"/>
          <p14:tracePt t="77364" x="8286750" y="2914650"/>
          <p14:tracePt t="77381" x="8272463" y="2914650"/>
          <p14:tracePt t="77398" x="8258175" y="2919413"/>
          <p14:tracePt t="77415" x="8205788" y="2924175"/>
          <p14:tracePt t="77455" x="8186738" y="2924175"/>
          <p14:tracePt t="77464" x="8129588" y="2924175"/>
          <p14:tracePt t="77482" x="8091488" y="2924175"/>
          <p14:tracePt t="77498" x="8058150" y="2924175"/>
          <p14:tracePt t="77514" x="7996238" y="2938463"/>
          <p14:tracePt t="77554" x="7981950" y="2938463"/>
          <p14:tracePt t="77564" x="7958138" y="2943225"/>
          <p14:tracePt t="77581" x="7953375" y="2943225"/>
          <p14:tracePt t="77600" x="7905750" y="2947988"/>
          <p14:tracePt t="77661" x="7900988" y="2947988"/>
          <p14:tracePt t="77682" x="7872413" y="2962275"/>
          <p14:tracePt t="77683" x="7848600" y="2967038"/>
          <p14:tracePt t="77698" x="7829550" y="2971800"/>
          <p14:tracePt t="77714" x="7758113" y="2976563"/>
          <p14:tracePt t="77755" x="7748588" y="2976563"/>
          <p14:tracePt t="77764" x="7724775" y="2986088"/>
          <p14:tracePt t="77783" x="7720013" y="2986088"/>
          <p14:tracePt t="77798" x="7705725" y="2986088"/>
          <p14:tracePt t="77815" x="7667625" y="2990850"/>
          <p14:tracePt t="77864" x="7639050" y="2995613"/>
          <p14:tracePt t="77865" x="7591425" y="3000375"/>
          <p14:tracePt t="77882" x="7553325" y="3000375"/>
          <p14:tracePt t="77898" x="7524750" y="3014663"/>
          <p14:tracePt t="77915" x="7453313" y="3024188"/>
          <p14:tracePt t="77955" x="7448550" y="3024188"/>
          <p14:tracePt t="77964" x="7429500" y="3024188"/>
          <p14:tracePt t="77964" x="7419975" y="3024188"/>
          <p14:tracePt t="77987" x="7400925" y="3028950"/>
          <p14:tracePt t="78002" x="7377113" y="3028950"/>
          <p14:tracePt t="78600" x="7381875" y="3028950"/>
          <p14:tracePt t="78753" x="7391400" y="3028950"/>
          <p14:tracePt t="78785" x="7396163" y="3028950"/>
          <p14:tracePt t="78849" x="7400925" y="3028950"/>
          <p14:tracePt t="78880" x="7405688" y="3028950"/>
          <p14:tracePt t="78895" x="7419975" y="3028950"/>
          <p14:tracePt t="78984" x="7424738" y="3028950"/>
          <p14:tracePt t="79307" x="7443788" y="3028950"/>
          <p14:tracePt t="79361" x="7448550" y="3028950"/>
          <p14:tracePt t="80081" x="7453313" y="3028950"/>
          <p14:tracePt t="80112" x="7472363" y="3028950"/>
          <p14:tracePt t="80177" x="7477125" y="3028950"/>
          <p14:tracePt t="80657" x="7481888" y="3028950"/>
          <p14:tracePt t="80665" x="7481888" y="3033713"/>
          <p14:tracePt t="80673" x="7481888" y="3038475"/>
          <p14:tracePt t="80905" x="7424738" y="3071813"/>
          <p14:tracePt t="80938" x="7400925" y="3076575"/>
          <p14:tracePt t="80948" x="7367588" y="3095625"/>
          <p14:tracePt t="80964" x="7319963" y="3100388"/>
          <p14:tracePt t="80982" x="7239000" y="3119438"/>
          <p14:tracePt t="80998" x="7158038" y="3128963"/>
          <p14:tracePt t="81014" x="6986588" y="3143250"/>
          <p14:tracePt t="81055" x="6972300" y="3143250"/>
          <p14:tracePt t="81064" x="6943725" y="3148013"/>
          <p14:tracePt t="81082" x="6929438" y="3148013"/>
          <p14:tracePt t="81098" x="6924675" y="3148013"/>
          <p14:tracePt t="81114" x="6896100" y="3157538"/>
          <p14:tracePt t="81169" x="6891338" y="3157538"/>
          <p14:tracePt t="81173" x="6881813" y="3162300"/>
          <p14:tracePt t="81200" x="6867525" y="3171825"/>
          <p14:tracePt t="81503" x="6858000" y="3195638"/>
          <p14:tracePt t="81539" x="6858000" y="3200400"/>
          <p14:tracePt t="81548" x="6848475" y="3214688"/>
          <p14:tracePt t="81565" x="6848475" y="3219450"/>
          <p14:tracePt t="81581" x="6843713" y="3228975"/>
          <p14:tracePt t="82408" x="6962775" y="3233738"/>
          <p14:tracePt t="82455" x="7000875" y="3233738"/>
          <p14:tracePt t="82465" x="7029450" y="3233738"/>
          <p14:tracePt t="82481" x="7048500" y="3233738"/>
          <p14:tracePt t="83984" x="7053263" y="3238500"/>
          <p14:tracePt t="83992" x="7053263" y="3243263"/>
          <p14:tracePt t="84010" x="7053263" y="3257550"/>
          <p14:tracePt t="84072" x="7048500" y="3262313"/>
          <p14:tracePt t="84096" x="7043738" y="3271838"/>
          <p14:tracePt t="84473" x="7038975" y="3276600"/>
          <p14:tracePt t="84481" x="7034213" y="3276600"/>
          <p14:tracePt t="84489" x="7024688" y="3276600"/>
          <p14:tracePt t="84497" x="6986588" y="3276600"/>
          <p14:tracePt t="84505" x="6958013" y="3276600"/>
          <p14:tracePt t="84538" x="6948488" y="3276600"/>
          <p14:tracePt t="84548" x="6943725" y="3276600"/>
          <p14:tracePt t="84564" x="6929438" y="3276600"/>
          <p14:tracePt t="84581" x="6900863" y="3276600"/>
          <p14:tracePt t="84598" x="6891338" y="3276600"/>
          <p14:tracePt t="84615" x="6853238" y="3276600"/>
          <p14:tracePt t="84952" x="6848475" y="3281363"/>
          <p14:tracePt t="87361" x="6848475" y="3276600"/>
          <p14:tracePt t="87385" x="6853238" y="3271838"/>
          <p14:tracePt t="87401" x="6872288" y="3267075"/>
          <p14:tracePt t="87793" x="6877050" y="3262313"/>
          <p14:tracePt t="87800" x="6915150" y="3238500"/>
          <p14:tracePt t="87838" x="6919913" y="3238500"/>
          <p14:tracePt t="87847" x="6924675" y="3238500"/>
          <p14:tracePt t="87864" x="6943725" y="3238500"/>
          <p14:tracePt t="87882" x="6953250" y="3228975"/>
          <p14:tracePt t="87897" x="6962775" y="3224213"/>
          <p14:tracePt t="87914" x="6972300" y="3224213"/>
          <p14:tracePt t="87977" x="6977063" y="3224213"/>
          <p14:tracePt t="88004" x="6986588" y="3224213"/>
          <p14:tracePt t="88055" x="6996113" y="3224213"/>
          <p14:tracePt t="88096" x="7000875" y="3224213"/>
          <p14:tracePt t="88102" x="7048500" y="3219450"/>
          <p14:tracePt t="88147" x="7067550" y="3219450"/>
          <p14:tracePt t="88148" x="7100888" y="3214688"/>
          <p14:tracePt t="88165" x="7134225" y="3214688"/>
          <p14:tracePt t="88181" x="7172325" y="3214688"/>
          <p14:tracePt t="88197" x="7186613" y="3214688"/>
          <p14:tracePt t="88216" x="7196138" y="3214688"/>
          <p14:tracePt t="88302" x="7200900" y="3219450"/>
          <p14:tracePt t="88354" x="7200900" y="3224213"/>
          <p14:tracePt t="88364" x="7200900" y="3233738"/>
          <p14:tracePt t="88365" x="7177088" y="3262313"/>
          <p14:tracePt t="88381" x="7148513" y="3286125"/>
          <p14:tracePt t="88397" x="7124700" y="3314700"/>
          <p14:tracePt t="88414" x="7072313" y="3362325"/>
          <p14:tracePt t="88454" x="7067550" y="3362325"/>
          <p14:tracePt t="88464" x="7053263" y="3367088"/>
          <p14:tracePt t="88482" x="7043738" y="3371850"/>
          <p14:tracePt t="88498" x="7029450" y="3376613"/>
          <p14:tracePt t="88514" x="7000875" y="3390900"/>
          <p14:tracePt t="88555" x="6996113" y="3390900"/>
          <p14:tracePt t="88564" x="6977063" y="3400425"/>
          <p14:tracePt t="88581" x="6967538" y="3414713"/>
          <p14:tracePt t="88599" x="6948488" y="3419475"/>
          <p14:tracePt t="88614" x="6896100" y="3443288"/>
          <p14:tracePt t="88654" x="6877050" y="3467100"/>
          <p14:tracePt t="88665" x="6853238" y="3476625"/>
          <p14:tracePt t="88681" x="6834188" y="3490913"/>
          <p14:tracePt t="88698" x="6805613" y="3514725"/>
          <p14:tracePt t="88714" x="6748463" y="3567113"/>
          <p14:tracePt t="88755" x="6738938" y="3571875"/>
          <p14:tracePt t="88764" x="6724650" y="3581400"/>
          <p14:tracePt t="88781" x="6705600" y="3590925"/>
          <p14:tracePt t="88798" x="6696075" y="3595688"/>
          <p14:tracePt t="88814" x="6638925" y="3624263"/>
          <p14:tracePt t="88854" x="6610350" y="3633788"/>
          <p14:tracePt t="88865" x="6581775" y="3648075"/>
          <p14:tracePt t="88882" x="6567488" y="3657600"/>
          <p14:tracePt t="88899" x="6553200" y="3662363"/>
          <p14:tracePt t="88915" x="6524625" y="3676650"/>
          <p14:tracePt t="88915" x="6510338" y="3676650"/>
          <p14:tracePt t="88961" x="6500813" y="3681413"/>
          <p14:tracePt t="88969" x="6496050" y="3681413"/>
          <p14:tracePt t="88981" x="6472238" y="3686175"/>
          <p14:tracePt t="88998" x="6448425" y="3690938"/>
          <p14:tracePt t="89014" x="6396038" y="3714750"/>
          <p14:tracePt t="89087" x="6381750" y="3724275"/>
          <p14:tracePt t="89098" x="6372225" y="3729038"/>
          <p14:tracePt t="89115" x="6338888" y="3738563"/>
          <p14:tracePt t="89185" x="6334125" y="3743325"/>
          <p14:tracePt t="89192" x="6329363" y="3748088"/>
          <p14:tracePt t="89214" x="6324600" y="3757613"/>
          <p14:tracePt t="89273" x="6319838" y="3762375"/>
          <p14:tracePt t="90072" x="6329363" y="3752850"/>
          <p14:tracePt t="90080" x="6343650" y="3748088"/>
          <p14:tracePt t="90088" x="6376988" y="3733800"/>
          <p14:tracePt t="90097" x="6386513" y="3724275"/>
          <p14:tracePt t="90114" x="6434138" y="3681413"/>
          <p14:tracePt t="90155" x="6448425" y="3671888"/>
          <p14:tracePt t="90164" x="6462713" y="3662363"/>
          <p14:tracePt t="90181" x="6481763" y="3638550"/>
          <p14:tracePt t="90198" x="6500813" y="3619500"/>
          <p14:tracePt t="90215" x="6553200" y="3581400"/>
          <p14:tracePt t="90255" x="6572250" y="3567113"/>
          <p14:tracePt t="90264" x="6615113" y="3548063"/>
          <p14:tracePt t="90282" x="6638925" y="3533775"/>
          <p14:tracePt t="90298" x="6672263" y="3514725"/>
          <p14:tracePt t="90315" x="6753225" y="3467100"/>
          <p14:tracePt t="90364" x="6762750" y="3462338"/>
          <p14:tracePt t="90365" x="6786563" y="3448050"/>
          <p14:tracePt t="90381" x="6805613" y="3433763"/>
          <p14:tracePt t="90398" x="6824663" y="3429000"/>
          <p14:tracePt t="90415" x="6905625" y="3376613"/>
          <p14:tracePt t="90473" x="6934200" y="3367088"/>
          <p14:tracePt t="90482" x="6948488" y="3352800"/>
          <p14:tracePt t="90498" x="6962775" y="3348038"/>
          <p14:tracePt t="90514" x="7005638" y="3324225"/>
          <p14:tracePt t="90555" x="7019925" y="3319463"/>
          <p14:tracePt t="90564" x="7038975" y="3305175"/>
          <p14:tracePt t="90581" x="7053263" y="3300413"/>
          <p14:tracePt t="90598" x="7081838" y="3290888"/>
          <p14:tracePt t="90614" x="7119938" y="3276600"/>
          <p14:tracePt t="90664" x="7129463" y="3271838"/>
          <p14:tracePt t="91374" x="0" y="0"/>
        </p14:tracePtLst>
        <p14:tracePtLst>
          <p14:tracePt t="95800" x="2147888" y="3095625"/>
          <p14:tracePt t="95849" x="2152650" y="3095625"/>
          <p14:tracePt t="95865" x="2157413" y="3095625"/>
          <p14:tracePt t="95907" x="2195513" y="3090863"/>
          <p14:tracePt t="95988" x="2209800" y="3076575"/>
          <p14:tracePt t="96001" x="2262188" y="3014663"/>
          <p14:tracePt t="96057" x="2271713" y="3005138"/>
          <p14:tracePt t="96073" x="2281238" y="2986088"/>
          <p14:tracePt t="96081" x="2281238" y="2981325"/>
          <p14:tracePt t="96098" x="2290763" y="2962275"/>
          <p14:tracePt t="96121" x="2295525" y="2914650"/>
          <p14:tracePt t="96161" x="2300288" y="2890838"/>
          <p14:tracePt t="96177" x="2300288" y="2881313"/>
          <p14:tracePt t="96193" x="2300288" y="2876550"/>
          <p14:tracePt t="96201" x="2300288" y="2847975"/>
          <p14:tracePt t="96241" x="2300288" y="2838450"/>
          <p14:tracePt t="96249" x="2290763" y="2828925"/>
          <p14:tracePt t="96265" x="2233613" y="2800350"/>
          <p14:tracePt t="96282" x="2162175" y="2795588"/>
          <p14:tracePt t="96297" x="2100263" y="2790825"/>
          <p14:tracePt t="96314" x="1933575" y="2781300"/>
          <p14:tracePt t="96353" x="1900238" y="2776538"/>
          <p14:tracePt t="96364" x="1862138" y="2776538"/>
          <p14:tracePt t="96383" x="1814513" y="2776538"/>
          <p14:tracePt t="96398" x="1766888" y="2776538"/>
          <p14:tracePt t="96416" x="1562100" y="2767013"/>
          <p14:tracePt t="96416" x="1547813" y="2767013"/>
          <p14:tracePt t="96489" x="1519238" y="2767013"/>
          <p14:tracePt t="96498" x="1476375" y="2767013"/>
          <p14:tracePt t="96514" x="1328738" y="2743200"/>
          <p14:tracePt t="96556" x="1295400" y="2738438"/>
          <p14:tracePt t="96563" x="1233488" y="2724150"/>
          <p14:tracePt t="96581" x="1181100" y="2714625"/>
          <p14:tracePt t="96598" x="1128713" y="2700338"/>
          <p14:tracePt t="96598" x="1100138" y="2695575"/>
          <p14:tracePt t="96618" x="966788" y="2671763"/>
          <p14:tracePt t="96681" x="933450" y="2667000"/>
          <p14:tracePt t="96682" x="900113" y="2662238"/>
          <p14:tracePt t="96697" x="862013" y="2647950"/>
          <p14:tracePt t="96715" x="757238" y="2633663"/>
          <p14:tracePt t="96756" x="738188" y="2633663"/>
          <p14:tracePt t="96764" x="700088" y="2624138"/>
          <p14:tracePt t="96782" x="661988" y="2619375"/>
          <p14:tracePt t="96797" x="633413" y="2619375"/>
          <p14:tracePt t="96815" x="533400" y="2619375"/>
          <p14:tracePt t="96864" x="500063" y="2619375"/>
          <p14:tracePt t="96865" x="466725" y="2619375"/>
          <p14:tracePt t="96881" x="447675" y="2619375"/>
          <p14:tracePt t="96898" x="419100" y="2624138"/>
          <p14:tracePt t="96914" x="347663" y="2657475"/>
          <p14:tracePt t="96955" x="338138" y="2662238"/>
          <p14:tracePt t="96964" x="314325" y="2681288"/>
          <p14:tracePt t="96983" x="290513" y="2695575"/>
          <p14:tracePt t="96999" x="266700" y="2719388"/>
          <p14:tracePt t="97016" x="228600" y="2814638"/>
          <p14:tracePt t="97087" x="228600" y="2828925"/>
          <p14:tracePt t="97087" x="214313" y="2847975"/>
          <p14:tracePt t="97098" x="214313" y="2862263"/>
          <p14:tracePt t="97115" x="214313" y="2900363"/>
          <p14:tracePt t="97164" x="214313" y="2914650"/>
          <p14:tracePt t="97165" x="214313" y="2919413"/>
          <p14:tracePt t="97181" x="214313" y="2933700"/>
          <p14:tracePt t="97198" x="214313" y="2938463"/>
          <p14:tracePt t="97214" x="228600" y="2967038"/>
          <p14:tracePt t="97256" x="233363" y="2971800"/>
          <p14:tracePt t="97264" x="242888" y="2981325"/>
          <p14:tracePt t="97300" x="247650" y="2990850"/>
          <p14:tracePt t="97400" x="257175" y="2990850"/>
          <p14:tracePt t="97437" x="261938" y="2990850"/>
          <p14:tracePt t="97448" x="266700" y="2990850"/>
          <p14:tracePt t="97464" x="290513" y="2995613"/>
          <p14:tracePt t="97561" x="295275" y="2995613"/>
          <p14:tracePt t="97577" x="300038" y="2995613"/>
          <p14:tracePt t="97585" x="309563" y="2995613"/>
          <p14:tracePt t="97598" x="314325" y="3000375"/>
          <p14:tracePt t="97601" x="347663" y="3019425"/>
          <p14:tracePt t="97681" x="352425" y="3024188"/>
          <p14:tracePt t="97682" x="366713" y="3024188"/>
          <p14:tracePt t="97699" x="390525" y="3028950"/>
          <p14:tracePt t="97715" x="457200" y="3048000"/>
          <p14:tracePt t="97755" x="476250" y="3048000"/>
          <p14:tracePt t="97764" x="500063" y="3057525"/>
          <p14:tracePt t="97781" x="533400" y="3067050"/>
          <p14:tracePt t="97798" x="566738" y="3076575"/>
          <p14:tracePt t="97814" x="633413" y="3086100"/>
          <p14:tracePt t="97855" x="638175" y="3090863"/>
          <p14:tracePt t="97864" x="666750" y="3090863"/>
          <p14:tracePt t="97882" x="704850" y="3095625"/>
          <p14:tracePt t="97900" x="871538" y="3124200"/>
          <p14:tracePt t="97900" x="895350" y="3124200"/>
          <p14:tracePt t="97961" x="914400" y="3128963"/>
          <p14:tracePt t="97969" x="942975" y="3128963"/>
          <p14:tracePt t="97981" x="985838" y="3128963"/>
          <p14:tracePt t="97998" x="1038225" y="3128963"/>
          <p14:tracePt t="98014" x="1223963" y="3128963"/>
          <p14:tracePt t="98060" x="1257300" y="3133725"/>
          <p14:tracePt t="98070" x="1309688" y="3143250"/>
          <p14:tracePt t="98081" x="1352550" y="3143250"/>
          <p14:tracePt t="98098" x="1400175" y="3143250"/>
          <p14:tracePt t="98115" x="1604963" y="3148013"/>
          <p14:tracePt t="98172" x="1614488" y="3148013"/>
          <p14:tracePt t="98181" x="1652588" y="3148013"/>
          <p14:tracePt t="98199" x="1671638" y="3148013"/>
          <p14:tracePt t="98215" x="1743075" y="3148013"/>
          <p14:tracePt t="98262" x="1771650" y="3148013"/>
          <p14:tracePt t="98270" x="1800225" y="3148013"/>
          <p14:tracePt t="98281" x="1828800" y="3148013"/>
          <p14:tracePt t="98299" x="1847850" y="3148013"/>
          <p14:tracePt t="98315" x="1947863" y="3148013"/>
          <p14:tracePt t="98388" x="1957388" y="3143250"/>
          <p14:tracePt t="98398" x="1981200" y="3143250"/>
          <p14:tracePt t="98415" x="2076450" y="3124200"/>
          <p14:tracePt t="98415" x="2081213" y="3119438"/>
          <p14:tracePt t="98504" x="2119313" y="3090863"/>
          <p14:tracePt t="98538" x="2124075" y="3086100"/>
          <p14:tracePt t="98547" x="2133600" y="3081338"/>
          <p14:tracePt t="98565" x="2138363" y="3076575"/>
          <p14:tracePt t="98703" x="2138363" y="3071813"/>
          <p14:tracePt t="98760" x="2138363" y="3067050"/>
          <p14:tracePt t="98793" x="2138363" y="3062288"/>
          <p14:tracePt t="98802" x="2133600" y="3052763"/>
          <p14:tracePt t="98889" x="2128838" y="3043238"/>
          <p14:tracePt t="98896" x="2119313" y="3038475"/>
          <p14:tracePt t="98904" x="2100263" y="3005138"/>
          <p14:tracePt t="98941" x="2095500" y="2995613"/>
          <p14:tracePt t="98947" x="2081213" y="2976563"/>
          <p14:tracePt t="98964" x="2057400" y="2952750"/>
          <p14:tracePt t="98981" x="2028825" y="2933700"/>
          <p14:tracePt t="98998" x="1976438" y="2919413"/>
          <p14:tracePt t="99014" x="1838325" y="2895600"/>
          <p14:tracePt t="99054" x="1814513" y="2895600"/>
          <p14:tracePt t="99064" x="1757363" y="2895600"/>
          <p14:tracePt t="99081" x="1714500" y="2895600"/>
          <p14:tracePt t="99098" x="1685925" y="2895600"/>
          <p14:tracePt t="99114" x="1604963" y="2895600"/>
          <p14:tracePt t="99154" x="1595438" y="2895600"/>
          <p14:tracePt t="99164" x="1576388" y="2895600"/>
          <p14:tracePt t="99181" x="1557338" y="2900363"/>
          <p14:tracePt t="99198" x="1552575" y="2909888"/>
          <p14:tracePt t="99215" x="1543050" y="2909888"/>
          <p14:tracePt t="99255" x="1533525" y="2914650"/>
          <p14:tracePt t="99296" x="1528763" y="2919413"/>
          <p14:tracePt t="99308" x="1519238" y="2924175"/>
          <p14:tracePt t="99341" x="1509713" y="2933700"/>
          <p14:tracePt t="99377" x="1504950" y="2938463"/>
          <p14:tracePt t="99440" x="1500188" y="2943225"/>
          <p14:tracePt t="99480" x="1504950" y="2943225"/>
          <p14:tracePt t="99489" x="1528763" y="2943225"/>
          <p14:tracePt t="99491" x="1552575" y="2943225"/>
          <p14:tracePt t="99505" x="1776413" y="2947988"/>
          <p14:tracePt t="99587" x="1785938" y="2947988"/>
          <p14:tracePt t="99597" x="1790700" y="2947988"/>
          <p14:tracePt t="99614" x="1800225" y="2947988"/>
          <p14:tracePt t="99753" x="1795463" y="2947988"/>
          <p14:tracePt t="99761" x="1747838" y="2947988"/>
          <p14:tracePt t="99770" x="1714500" y="2947988"/>
          <p14:tracePt t="99781" x="1657350" y="2947988"/>
          <p14:tracePt t="99798" x="1585913" y="2947988"/>
          <p14:tracePt t="99814" x="1443038" y="2947988"/>
          <p14:tracePt t="99863" x="1400175" y="2947988"/>
          <p14:tracePt t="99864" x="1376363" y="2947988"/>
          <p14:tracePt t="99881" x="1343025" y="2947988"/>
          <p14:tracePt t="99898" x="1309688" y="2947988"/>
          <p14:tracePt t="99915" x="1214438" y="2947988"/>
          <p14:tracePt t="99955" x="1195388" y="2947988"/>
          <p14:tracePt t="99964" x="1162050" y="2947988"/>
          <p14:tracePt t="99983" x="1143000" y="2947988"/>
          <p14:tracePt t="99999" x="1114425" y="2947988"/>
          <p14:tracePt t="99999" x="1104900" y="2947988"/>
          <p14:tracePt t="100018" x="981075" y="2938463"/>
          <p14:tracePt t="100071" x="942975" y="2933700"/>
          <p14:tracePt t="100082" x="900113" y="2933700"/>
          <p14:tracePt t="100098" x="862013" y="2928938"/>
          <p14:tracePt t="100115" x="809625" y="2928938"/>
          <p14:tracePt t="100164" x="800100" y="2928938"/>
          <p14:tracePt t="100264" x="795338" y="2928938"/>
          <p14:tracePt t="100273" x="790575" y="2928938"/>
          <p14:tracePt t="100273" x="785813" y="2924175"/>
          <p14:tracePt t="100281" x="771525" y="2914650"/>
          <p14:tracePt t="100297" x="747713" y="2900363"/>
          <p14:tracePt t="100314" x="685800" y="2876550"/>
          <p14:tracePt t="100364" x="661988" y="2876550"/>
          <p14:tracePt t="100365" x="628650" y="2862263"/>
          <p14:tracePt t="100381" x="581025" y="2852738"/>
          <p14:tracePt t="100398" x="538163" y="2847975"/>
          <p14:tracePt t="100414" x="481013" y="2847975"/>
          <p14:tracePt t="100465" x="466725" y="2847975"/>
          <p14:tracePt t="100465" x="457200" y="2847975"/>
          <p14:tracePt t="100481" x="452438" y="2847975"/>
          <p14:tracePt t="100497" x="447675" y="2847975"/>
          <p14:tracePt t="100514" x="433388" y="2857500"/>
          <p14:tracePt t="100553" x="428625" y="2862263"/>
          <p14:tracePt t="100584" x="419100" y="2867025"/>
          <p14:tracePt t="100597" x="414338" y="2871788"/>
          <p14:tracePt t="100597" x="409575" y="2876550"/>
          <p14:tracePt t="100614" x="400050" y="2914650"/>
          <p14:tracePt t="100664" x="400050" y="2928938"/>
          <p14:tracePt t="100665" x="400050" y="2943225"/>
          <p14:tracePt t="100681" x="400050" y="2962275"/>
          <p14:tracePt t="100697" x="400050" y="2967038"/>
          <p14:tracePt t="100714" x="400050" y="2981325"/>
          <p14:tracePt t="100755" x="400050" y="2986088"/>
          <p14:tracePt t="100793" x="400050" y="2990850"/>
          <p14:tracePt t="100798" x="400050" y="2995613"/>
          <p14:tracePt t="100803" x="400050" y="3014663"/>
          <p14:tracePt t="100900" x="414338" y="3014663"/>
          <p14:tracePt t="100948" x="428625" y="3014663"/>
          <p14:tracePt t="100948" x="447675" y="3014663"/>
          <p14:tracePt t="100965" x="461963" y="3000375"/>
          <p14:tracePt t="100981" x="490538" y="2990850"/>
          <p14:tracePt t="100998" x="509588" y="2981325"/>
          <p14:tracePt t="101014" x="581025" y="2938463"/>
          <p14:tracePt t="101055" x="585788" y="2933700"/>
          <p14:tracePt t="101064" x="600075" y="2924175"/>
          <p14:tracePt t="101081" x="609600" y="2914650"/>
          <p14:tracePt t="101099" x="609600" y="2905125"/>
          <p14:tracePt t="101114" x="614363" y="2881313"/>
          <p14:tracePt t="101169" x="614363" y="2876550"/>
          <p14:tracePt t="101176" x="614363" y="2867025"/>
          <p14:tracePt t="101192" x="614363" y="2862263"/>
          <p14:tracePt t="101198" x="614363" y="2852738"/>
          <p14:tracePt t="101214" x="614363" y="2847975"/>
          <p14:tracePt t="101254" x="614363" y="2838450"/>
          <p14:tracePt t="101265" x="609600" y="2828925"/>
          <p14:tracePt t="101300" x="604838" y="2814638"/>
          <p14:tracePt t="101342" x="600075" y="2805113"/>
          <p14:tracePt t="101403" x="590550" y="2805113"/>
          <p14:tracePt t="101447" x="581025" y="2805113"/>
          <p14:tracePt t="101448" x="571500" y="2805113"/>
          <p14:tracePt t="101448" x="561975" y="2809875"/>
          <p14:tracePt t="101465" x="547688" y="2819400"/>
          <p14:tracePt t="101481" x="533400" y="2824163"/>
          <p14:tracePt t="101497" x="528638" y="2833688"/>
          <p14:tracePt t="101514" x="500063" y="2857500"/>
          <p14:tracePt t="101568" x="495300" y="2862263"/>
          <p14:tracePt t="101593" x="490538" y="2867025"/>
          <p14:tracePt t="101603" x="461963" y="2886075"/>
          <p14:tracePt t="101638" x="457200" y="2890838"/>
          <p14:tracePt t="101647" x="447675" y="2909888"/>
          <p14:tracePt t="101665" x="442913" y="2919413"/>
          <p14:tracePt t="101681" x="438150" y="2938463"/>
          <p14:tracePt t="101698" x="438150" y="2957513"/>
          <p14:tracePt t="101714" x="419100" y="2990850"/>
          <p14:tracePt t="101768" x="419100" y="3009900"/>
          <p14:tracePt t="101784" x="419100" y="3014663"/>
          <p14:tracePt t="101788" x="414338" y="3019425"/>
          <p14:tracePt t="101814" x="414338" y="3033713"/>
          <p14:tracePt t="101865" x="414338" y="3038475"/>
          <p14:tracePt t="101865" x="414338" y="3043238"/>
          <p14:tracePt t="101881" x="414338" y="3048000"/>
          <p14:tracePt t="101898" x="414338" y="3062288"/>
          <p14:tracePt t="101914" x="414338" y="3071813"/>
          <p14:tracePt t="101969" x="423863" y="3076575"/>
          <p14:tracePt t="101993" x="428625" y="3081338"/>
          <p14:tracePt t="102012" x="442913" y="3090863"/>
          <p14:tracePt t="102055" x="452438" y="3090863"/>
          <p14:tracePt t="102064" x="485775" y="3090863"/>
          <p14:tracePt t="102081" x="509588" y="3090863"/>
          <p14:tracePt t="102098" x="533400" y="3090863"/>
          <p14:tracePt t="102114" x="600075" y="3086100"/>
          <p14:tracePt t="102155" x="604838" y="3086100"/>
          <p14:tracePt t="102164" x="623888" y="3076575"/>
          <p14:tracePt t="102181" x="638175" y="3067050"/>
          <p14:tracePt t="102198" x="647700" y="3048000"/>
          <p14:tracePt t="102214" x="676275" y="3005138"/>
          <p14:tracePt t="102254" x="685800" y="2981325"/>
          <p14:tracePt t="102265" x="690563" y="2962275"/>
          <p14:tracePt t="102281" x="690563" y="2943225"/>
          <p14:tracePt t="102314" x="685800" y="2914650"/>
          <p14:tracePt t="102368" x="685800" y="2905125"/>
          <p14:tracePt t="102385" x="681038" y="2900363"/>
          <p14:tracePt t="102385" x="671513" y="2890838"/>
          <p14:tracePt t="102398" x="661988" y="2881313"/>
          <p14:tracePt t="102414" x="657225" y="2876550"/>
          <p14:tracePt t="102455" x="642938" y="2876550"/>
          <p14:tracePt t="102465" x="638175" y="2876550"/>
          <p14:tracePt t="102481" x="628650" y="2876550"/>
          <p14:tracePt t="102515" x="619125" y="2890838"/>
          <p14:tracePt t="102556" x="619125" y="2900363"/>
          <p14:tracePt t="102564" x="623888" y="2909888"/>
          <p14:tracePt t="102581" x="638175" y="2924175"/>
          <p14:tracePt t="102598" x="661988" y="2938463"/>
          <p14:tracePt t="102614" x="842963" y="2947988"/>
          <p14:tracePt t="102664" x="952500" y="2962275"/>
          <p14:tracePt t="102665" x="1057275" y="2962275"/>
          <p14:tracePt t="102681" x="1157288" y="2967038"/>
          <p14:tracePt t="102698" x="1243013" y="2967038"/>
          <p14:tracePt t="102715" x="1462088" y="2967038"/>
          <p14:tracePt t="102756" x="1509713" y="2971800"/>
          <p14:tracePt t="102764" x="1614488" y="2971800"/>
          <p14:tracePt t="102781" x="1714500" y="2971800"/>
          <p14:tracePt t="102798" x="1809750" y="2971800"/>
          <p14:tracePt t="102815" x="1981200" y="2971800"/>
          <p14:tracePt t="102865" x="2024063" y="2971800"/>
          <p14:tracePt t="102865" x="2057400" y="2971800"/>
          <p14:tracePt t="102882" x="2090738" y="2971800"/>
          <p14:tracePt t="102898" x="2128838" y="2971800"/>
          <p14:tracePt t="102915" x="2238375" y="2971800"/>
          <p14:tracePt t="102955" x="2257425" y="2971800"/>
          <p14:tracePt t="102964" x="2300288" y="2971800"/>
          <p14:tracePt t="102982" x="2328863" y="2971800"/>
          <p14:tracePt t="102998" x="2338388" y="2971800"/>
          <p14:tracePt t="103015" x="2343150" y="2971800"/>
          <p14:tracePt t="103369" x="2347913" y="2976563"/>
          <p14:tracePt t="103602" x="2347913" y="2986088"/>
          <p14:tracePt t="103647" x="2347913" y="2990850"/>
          <p14:tracePt t="103648" x="2419350" y="3043238"/>
          <p14:tracePt t="103664" x="2481263" y="3067050"/>
          <p14:tracePt t="103681" x="2552700" y="3081338"/>
          <p14:tracePt t="103697" x="2628900" y="3100388"/>
          <p14:tracePt t="103714" x="2757488" y="3128963"/>
          <p14:tracePt t="103753" x="2781300" y="3133725"/>
          <p14:tracePt t="103764" x="2819400" y="3133725"/>
          <p14:tracePt t="103781" x="2857500" y="3133725"/>
          <p14:tracePt t="103798" x="2900363" y="3133725"/>
          <p14:tracePt t="103814" x="3024188" y="3133725"/>
          <p14:tracePt t="103864" x="3057525" y="3133725"/>
          <p14:tracePt t="103865" x="3090863" y="3143250"/>
          <p14:tracePt t="103881" x="3133725" y="3143250"/>
          <p14:tracePt t="103897" x="3157538" y="3143250"/>
          <p14:tracePt t="103914" x="3238500" y="3143250"/>
          <p14:tracePt t="103955" x="3252788" y="3143250"/>
          <p14:tracePt t="103964" x="3295650" y="3143250"/>
          <p14:tracePt t="103981" x="3343275" y="3138488"/>
          <p14:tracePt t="103998" x="3390900" y="3124200"/>
          <p14:tracePt t="104014" x="3505200" y="3090863"/>
          <p14:tracePt t="104055" x="3533775" y="3090863"/>
          <p14:tracePt t="104064" x="3600450" y="3086100"/>
          <p14:tracePt t="104081" x="3657600" y="3081338"/>
          <p14:tracePt t="104098" x="3724275" y="3081338"/>
          <p14:tracePt t="104114" x="3876675" y="3081338"/>
          <p14:tracePt t="104154" x="3905250" y="3081338"/>
          <p14:tracePt t="104164" x="3976688" y="3081338"/>
          <p14:tracePt t="104180" x="4038600" y="3081338"/>
          <p14:tracePt t="104198" x="4105275" y="3081338"/>
          <p14:tracePt t="104214" x="4291013" y="3081338"/>
          <p14:tracePt t="104253" x="4319588" y="3081338"/>
          <p14:tracePt t="104264" x="4395788" y="3081338"/>
          <p14:tracePt t="104281" x="4429125" y="3081338"/>
          <p14:tracePt t="104298" x="4457700" y="3081338"/>
          <p14:tracePt t="104314" x="4510088" y="3067050"/>
          <p14:tracePt t="104345" x="4529138" y="3067050"/>
          <p14:tracePt t="104353" x="4548188" y="3067050"/>
          <p14:tracePt t="104365" x="4586288" y="3062288"/>
          <p14:tracePt t="104380" x="4610100" y="3052763"/>
          <p14:tracePt t="104397" x="4643438" y="3043238"/>
          <p14:tracePt t="104413" x="4705350" y="3028950"/>
          <p14:tracePt t="104454" x="4710113" y="3028950"/>
          <p14:tracePt t="104454" x="4719638" y="3024188"/>
          <p14:tracePt t="104464" x="4724400" y="3019425"/>
          <p14:tracePt t="104482" x="4729163" y="3014663"/>
          <p14:tracePt t="104500" x="4738688" y="3005138"/>
          <p14:tracePt t="104588" x="4738688" y="2995613"/>
          <p14:tracePt t="104602" x="4733925" y="2986088"/>
          <p14:tracePt t="104657" x="4729163" y="2981325"/>
          <p14:tracePt t="104665" x="4724400" y="2981325"/>
          <p14:tracePt t="104665" x="4714875" y="2981325"/>
          <p14:tracePt t="104681" x="4710113" y="2976563"/>
          <p14:tracePt t="104713" x="4691063" y="2971800"/>
          <p14:tracePt t="104745" x="4686300" y="2967038"/>
          <p14:tracePt t="104769" x="4681538" y="2962275"/>
          <p14:tracePt t="104786" x="4676775" y="2952750"/>
          <p14:tracePt t="104791" x="4672013" y="2952750"/>
          <p14:tracePt t="104798" x="4648200" y="2943225"/>
          <p14:tracePt t="104814" x="4600575" y="2924175"/>
          <p14:tracePt t="104855" x="4591050" y="2924175"/>
          <p14:tracePt t="104864" x="4548188" y="2914650"/>
          <p14:tracePt t="104881" x="4510088" y="2914650"/>
          <p14:tracePt t="104898" x="4486275" y="2914650"/>
          <p14:tracePt t="104914" x="4405313" y="2914650"/>
          <p14:tracePt t="104945" x="4386263" y="2914650"/>
          <p14:tracePt t="104954" x="4362450" y="2914650"/>
          <p14:tracePt t="104964" x="4324350" y="2914650"/>
          <p14:tracePt t="104981" x="4276725" y="2914650"/>
          <p14:tracePt t="104997" x="4233863" y="2914650"/>
          <p14:tracePt t="105014" x="4100513" y="2914650"/>
          <p14:tracePt t="105053" x="4062413" y="2914650"/>
          <p14:tracePt t="105064" x="3981450" y="2914650"/>
          <p14:tracePt t="105081" x="3948113" y="2914650"/>
          <p14:tracePt t="105098" x="3929063" y="2914650"/>
          <p14:tracePt t="105114" x="3890963" y="2914650"/>
          <p14:tracePt t="105155" x="3871913" y="2914650"/>
          <p14:tracePt t="105164" x="3843338" y="2914650"/>
          <p14:tracePt t="105181" x="3800475" y="2914650"/>
          <p14:tracePt t="105198" x="3757613" y="2914650"/>
          <p14:tracePt t="105214" x="3562350" y="2895600"/>
          <p14:tracePt t="105307" x="3509963" y="2895600"/>
          <p14:tracePt t="105347" x="3505200" y="2895600"/>
          <p14:tracePt t="105347" x="3486150" y="2895600"/>
          <p14:tracePt t="105365" x="3476625" y="2895600"/>
          <p14:tracePt t="105381" x="3452813" y="2895600"/>
          <p14:tracePt t="105397" x="3433763" y="2895600"/>
          <p14:tracePt t="105413" x="3395663" y="2895600"/>
          <p14:tracePt t="105444" x="3381375" y="2895600"/>
          <p14:tracePt t="105454" x="3367088" y="2895600"/>
          <p14:tracePt t="105464" x="3338513" y="2895600"/>
          <p14:tracePt t="105481" x="3324225" y="2895600"/>
          <p14:tracePt t="105497" x="3314700" y="2895600"/>
          <p14:tracePt t="105609" x="3300413" y="2895600"/>
          <p14:tracePt t="105649" x="3295650" y="2895600"/>
          <p14:tracePt t="105665" x="3290888" y="2895600"/>
          <p14:tracePt t="105665" x="3286125" y="2895600"/>
          <p14:tracePt t="105681" x="3276600" y="2895600"/>
          <p14:tracePt t="105697" x="3257550" y="2914650"/>
          <p14:tracePt t="105714" x="3233738" y="2938463"/>
          <p14:tracePt t="105746" x="3228975" y="2943225"/>
          <p14:tracePt t="105753" x="3224213" y="2947988"/>
          <p14:tracePt t="105764" x="3209925" y="2962275"/>
          <p14:tracePt t="105782" x="3205163" y="2971800"/>
          <p14:tracePt t="105798" x="3195638" y="2986088"/>
          <p14:tracePt t="105814" x="3181350" y="3009900"/>
          <p14:tracePt t="105853" x="3176588" y="3014663"/>
          <p14:tracePt t="105863" x="3162300" y="3028950"/>
          <p14:tracePt t="105881" x="3157538" y="3033713"/>
          <p14:tracePt t="105898" x="3152775" y="3043238"/>
          <p14:tracePt t="105915" x="3148013" y="3048000"/>
          <p14:tracePt t="105954" x="3148013" y="3062288"/>
          <p14:tracePt t="105964" x="3138488" y="3071813"/>
          <p14:tracePt t="105981" x="3133725" y="3076575"/>
          <p14:tracePt t="105998" x="3133725" y="3086100"/>
          <p14:tracePt t="106014" x="3124200" y="3119438"/>
          <p14:tracePt t="106055" x="3109913" y="3133725"/>
          <p14:tracePt t="106064" x="3109913" y="3148013"/>
          <p14:tracePt t="106081" x="3109913" y="3167063"/>
          <p14:tracePt t="106098" x="3109913" y="3176588"/>
          <p14:tracePt t="106114" x="3105150" y="3200400"/>
          <p14:tracePt t="106164" x="3105150" y="3209925"/>
          <p14:tracePt t="106164" x="3100388" y="3224213"/>
          <p14:tracePt t="106181" x="3100388" y="3243263"/>
          <p14:tracePt t="106197" x="3100388" y="3257550"/>
          <p14:tracePt t="106214" x="3100388" y="3295650"/>
          <p14:tracePt t="106254" x="3100388" y="3300413"/>
          <p14:tracePt t="106263" x="3100388" y="3314700"/>
          <p14:tracePt t="106283" x="3100388" y="3333750"/>
          <p14:tracePt t="106299" x="3100388" y="3348038"/>
          <p14:tracePt t="106316" x="3100388" y="3414713"/>
          <p14:tracePt t="106397" x="3100388" y="3429000"/>
          <p14:tracePt t="106398" x="3100388" y="3438525"/>
          <p14:tracePt t="106415" x="3100388" y="3486150"/>
          <p14:tracePt t="106465" x="3100388" y="3490913"/>
          <p14:tracePt t="106465" x="3100388" y="3509963"/>
          <p14:tracePt t="106484" x="3100388" y="3514725"/>
          <p14:tracePt t="106515" x="3100388" y="3548063"/>
          <p14:tracePt t="106588" x="3100388" y="3562350"/>
          <p14:tracePt t="106597" x="3100388" y="3567113"/>
          <p14:tracePt t="106614" x="3095625" y="3586163"/>
          <p14:tracePt t="106664" x="3095625" y="3595688"/>
          <p14:tracePt t="106664" x="3095625" y="3614738"/>
          <p14:tracePt t="106682" x="3095625" y="3619500"/>
          <p14:tracePt t="106700" x="3095625" y="3676650"/>
          <p14:tracePt t="106773" x="3095625" y="3681413"/>
          <p14:tracePt t="106781" x="3095625" y="3695700"/>
          <p14:tracePt t="106797" x="3095625" y="3700463"/>
          <p14:tracePt t="106797" x="3095625" y="3709988"/>
          <p14:tracePt t="106818" x="3095625" y="3748088"/>
          <p14:tracePt t="106898" x="3095625" y="3762375"/>
          <p14:tracePt t="106898" x="3095625" y="3771900"/>
          <p14:tracePt t="106915" x="3095625" y="3805238"/>
          <p14:tracePt t="106969" x="3095625" y="3810000"/>
          <p14:tracePt t="106970" x="3095625" y="3814763"/>
          <p14:tracePt t="106981" x="3095625" y="3824288"/>
          <p14:tracePt t="106998" x="3095625" y="3838575"/>
          <p14:tracePt t="107015" x="3095625" y="3881438"/>
          <p14:tracePt t="107056" x="3095625" y="3886200"/>
          <p14:tracePt t="107064" x="3095625" y="3910013"/>
          <p14:tracePt t="107082" x="3086100" y="3924300"/>
          <p14:tracePt t="107098" x="3086100" y="3929063"/>
          <p14:tracePt t="107115" x="3081338" y="3957638"/>
          <p14:tracePt t="107181" x="3081338" y="3962400"/>
          <p14:tracePt t="107182" x="3081338" y="3967163"/>
          <p14:tracePt t="107198" x="3081338" y="3971925"/>
          <p14:tracePt t="107214" x="3081338" y="4010025"/>
          <p14:tracePt t="107214" x="3081338" y="4014788"/>
          <p14:tracePt t="107289" x="3086100" y="4019550"/>
          <p14:tracePt t="107304" x="3086100" y="4062413"/>
          <p14:tracePt t="107354" x="3086100" y="4067175"/>
          <p14:tracePt t="107364" x="3086100" y="4071938"/>
          <p14:tracePt t="107382" x="3090863" y="4076700"/>
          <p14:tracePt t="107400" x="3105150" y="4148138"/>
          <p14:tracePt t="107471" x="3105150" y="4167188"/>
          <p14:tracePt t="107481" x="3109913" y="4181475"/>
          <p14:tracePt t="107500" x="3133725" y="4276725"/>
          <p14:tracePt t="107572" x="3133725" y="4286250"/>
          <p14:tracePt t="107581" x="3138488" y="4305300"/>
          <p14:tracePt t="107599" x="3138488" y="4324350"/>
          <p14:tracePt t="107615" x="3148013" y="4376738"/>
          <p14:tracePt t="107671" x="3148013" y="4386263"/>
          <p14:tracePt t="107700" x="3148013" y="4391025"/>
          <p14:tracePt t="108111" x="3157538" y="4395788"/>
          <p14:tracePt t="108159" x="3162300" y="4395788"/>
          <p14:tracePt t="108164" x="3171825" y="4395788"/>
          <p14:tracePt t="108181" x="3186113" y="4395788"/>
          <p14:tracePt t="108198" x="3228975" y="4386263"/>
          <p14:tracePt t="108214" x="3352800" y="4343400"/>
          <p14:tracePt t="108254" x="3400425" y="4324350"/>
          <p14:tracePt t="108265" x="3448050" y="4310063"/>
          <p14:tracePt t="108281" x="3500438" y="4281488"/>
          <p14:tracePt t="108298" x="3552825" y="4267200"/>
          <p14:tracePt t="108315" x="3771900" y="4214813"/>
          <p14:tracePt t="108391" x="3776663" y="4214813"/>
          <p14:tracePt t="108399" x="3781425" y="4210050"/>
          <p14:tracePt t="108589" x="0" y="0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E600F0C2-7586-409B-861A-3652B10B211D}"/>
              </a:ext>
            </a:extLst>
          </p:cNvPr>
          <p:cNvSpPr/>
          <p:nvPr/>
        </p:nvSpPr>
        <p:spPr bwMode="auto">
          <a:xfrm>
            <a:off x="6054372" y="3366859"/>
            <a:ext cx="2557570" cy="12559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76EDF22-CD79-4F06-8124-7271ABC94EC5}"/>
              </a:ext>
            </a:extLst>
          </p:cNvPr>
          <p:cNvSpPr/>
          <p:nvPr/>
        </p:nvSpPr>
        <p:spPr bwMode="auto">
          <a:xfrm>
            <a:off x="6055706" y="2050116"/>
            <a:ext cx="2557570" cy="1255902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99D8047-E5E6-4351-9079-6D697EE5BB1F}"/>
              </a:ext>
            </a:extLst>
          </p:cNvPr>
          <p:cNvSpPr/>
          <p:nvPr/>
        </p:nvSpPr>
        <p:spPr bwMode="auto">
          <a:xfrm>
            <a:off x="6057041" y="733289"/>
            <a:ext cx="2557570" cy="12559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1897901-3B75-4B18-AF23-52AD59275A77}"/>
              </a:ext>
            </a:extLst>
          </p:cNvPr>
          <p:cNvSpPr/>
          <p:nvPr/>
        </p:nvSpPr>
        <p:spPr bwMode="auto">
          <a:xfrm>
            <a:off x="687519" y="2578625"/>
            <a:ext cx="3382592" cy="645838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Measurement </a:t>
            </a:r>
            <a:r>
              <a:rPr lang="de-DE" sz="2400" b="1" dirty="0" err="1">
                <a:solidFill>
                  <a:schemeClr val="tx2">
                    <a:lumMod val="75000"/>
                  </a:schemeClr>
                </a:solidFill>
              </a:rPr>
              <a:t>Results</a:t>
            </a:r>
            <a:endParaRPr lang="de-DE" sz="2400" b="1" dirty="0">
              <a:solidFill>
                <a:schemeClr val="tx2">
                  <a:lumMod val="75000"/>
                </a:schemeClr>
              </a:solidFill>
            </a:endParaRPr>
          </a:p>
          <a:p>
            <a:pPr algn="l">
              <a:tabLst>
                <a:tab pos="180864" algn="l"/>
              </a:tabLst>
            </a:pPr>
            <a:r>
              <a:rPr lang="de-DE" sz="1800" b="1" dirty="0" err="1">
                <a:solidFill>
                  <a:schemeClr val="tx2">
                    <a:lumMod val="75000"/>
                  </a:schemeClr>
                </a:solidFill>
              </a:rPr>
              <a:t>Correlation</a:t>
            </a: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b="1" dirty="0" err="1">
                <a:solidFill>
                  <a:schemeClr val="tx2">
                    <a:lumMod val="75000"/>
                  </a:schemeClr>
                </a:solidFill>
              </a:rPr>
              <a:t>Measurements</a:t>
            </a:r>
            <a:endParaRPr lang="de-DE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33758" y="962531"/>
            <a:ext cx="4904317" cy="437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avoiding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cross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correlation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of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offsets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, </a:t>
            </a:r>
            <a:b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</a:b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usage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of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phase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deviation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700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indent="268288" algn="l">
              <a:lnSpc>
                <a:spcPct val="150000"/>
              </a:lnSpc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cross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correlation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  <a:p>
            <a:pPr indent="268288" algn="l">
              <a:lnSpc>
                <a:spcPct val="150000"/>
              </a:lnSpc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indent="268288" algn="l">
              <a:lnSpc>
                <a:spcPct val="150000"/>
              </a:lnSpc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indent="268288" algn="l">
              <a:lnSpc>
                <a:spcPct val="150000"/>
              </a:lnSpc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Velocity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determination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by</a:t>
            </a: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Diagram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provides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unequal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velocity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stepsize</a:t>
            </a: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lvl="4" algn="l">
              <a:lnSpc>
                <a:spcPct val="150000"/>
              </a:lnSpc>
            </a:pPr>
            <a:endParaRPr lang="de-DE" sz="300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de-DE" baseline="30000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C70479-DB0C-40AE-920D-47F96225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969" y="1722561"/>
            <a:ext cx="980405" cy="4000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D5923F3-19EE-4CDC-BB5D-625F4FA62199}"/>
              </a:ext>
            </a:extLst>
          </p:cNvPr>
          <p:cNvGrpSpPr>
            <a:grpSpLocks noChangeAspect="1"/>
          </p:cNvGrpSpPr>
          <p:nvPr/>
        </p:nvGrpSpPr>
        <p:grpSpPr>
          <a:xfrm>
            <a:off x="762484" y="2654343"/>
            <a:ext cx="3223374" cy="466977"/>
            <a:chOff x="358599" y="2986560"/>
            <a:chExt cx="4274195" cy="61921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08A49D4-EDAE-4466-8F00-8A6A01268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599" y="2986560"/>
              <a:ext cx="2857899" cy="61921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F2EB342-016C-457F-A130-4ED34935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2424" y="3017790"/>
              <a:ext cx="1400370" cy="581106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8D51B77D-C863-4C1B-868D-71886CFCC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123" y="3855381"/>
            <a:ext cx="836478" cy="4264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83E6063-B33E-4771-964E-ABD236C442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156"/>
          <a:stretch/>
        </p:blipFill>
        <p:spPr>
          <a:xfrm>
            <a:off x="6114337" y="778534"/>
            <a:ext cx="2440308" cy="11594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E253AF-4A21-4CEE-A9DF-8777266BC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4337" y="2076211"/>
            <a:ext cx="2440308" cy="11771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B9F0EC4-8785-49C1-9B39-6FE42851A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043" y="3388372"/>
            <a:ext cx="2391725" cy="117871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5D0F88B9-67F6-4B6D-A494-274EA71011F3}"/>
              </a:ext>
            </a:extLst>
          </p:cNvPr>
          <p:cNvSpPr txBox="1"/>
          <p:nvPr/>
        </p:nvSpPr>
        <p:spPr>
          <a:xfrm>
            <a:off x="5250556" y="808642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m/s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E0680B-004B-4CC3-80B5-B608F68FED57}"/>
              </a:ext>
            </a:extLst>
          </p:cNvPr>
          <p:cNvSpPr txBox="1"/>
          <p:nvPr/>
        </p:nvSpPr>
        <p:spPr>
          <a:xfrm>
            <a:off x="5279872" y="2122566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 m/s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A6E3F3A-45BB-4AA0-8FBE-306A0378817E}"/>
              </a:ext>
            </a:extLst>
          </p:cNvPr>
          <p:cNvSpPr txBox="1"/>
          <p:nvPr/>
        </p:nvSpPr>
        <p:spPr>
          <a:xfrm>
            <a:off x="5264307" y="3384775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3.6 m/s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D214D3F8-C0E9-4D2D-B113-20CF8007DD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92" r="75935" b="45794"/>
          <a:stretch/>
        </p:blipFill>
        <p:spPr>
          <a:xfrm>
            <a:off x="1745455" y="2654343"/>
            <a:ext cx="76201" cy="21682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4B08B16-9366-40BC-82FB-6626C4299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92" r="75935" b="45794"/>
          <a:stretch/>
        </p:blipFill>
        <p:spPr>
          <a:xfrm>
            <a:off x="2638500" y="2645070"/>
            <a:ext cx="76201" cy="21682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C78D65F8-03CC-40DA-8165-00F918BBAB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92" r="75935" b="45794"/>
          <a:stretch/>
        </p:blipFill>
        <p:spPr>
          <a:xfrm>
            <a:off x="3112370" y="2654342"/>
            <a:ext cx="76201" cy="216827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69113FB6-3388-4654-81B0-9365DF671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92" r="75935" b="45794"/>
          <a:stretch/>
        </p:blipFill>
        <p:spPr>
          <a:xfrm>
            <a:off x="3714201" y="2654343"/>
            <a:ext cx="76201" cy="21682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7651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09"/>
    </mc:Choice>
    <mc:Fallback xmlns="">
      <p:transition spd="slow" advTm="109909"/>
    </mc:Fallback>
  </mc:AlternateContent>
  <p:extLst mod="1">
    <p:ext uri="{3A86A75C-4F4B-4683-9AE1-C65F6400EC91}">
      <p14:laserTraceLst xmlns:p14="http://schemas.microsoft.com/office/powerpoint/2010/main">
        <p14:tracePtLst>
          <p14:tracePt t="32202" x="5405438" y="1719263"/>
          <p14:tracePt t="32307" x="5414963" y="1714500"/>
          <p14:tracePt t="32407" x="5476875" y="1728788"/>
          <p14:tracePt t="32469" x="5486400" y="1733550"/>
          <p14:tracePt t="32487" x="5505450" y="1733550"/>
          <p14:tracePt t="32504" x="5529263" y="1733550"/>
          <p14:tracePt t="32560" x="5534025" y="1733550"/>
          <p14:tracePt t="32568" x="5543550" y="1728788"/>
          <p14:tracePt t="32576" x="5553075" y="1724025"/>
          <p14:tracePt t="32587" x="5567363" y="1719263"/>
          <p14:tracePt t="32596" x="5581650" y="1700213"/>
          <p14:tracePt t="32620" x="5605463" y="1681163"/>
          <p14:tracePt t="32656" x="5605463" y="1676400"/>
          <p14:tracePt t="32664" x="5624513" y="1647825"/>
          <p14:tracePt t="32682" x="5634038" y="1633538"/>
          <p14:tracePt t="32704" x="5686425" y="1590675"/>
          <p14:tracePt t="32737" x="5691188" y="1585913"/>
          <p14:tracePt t="32746" x="5724525" y="1566863"/>
          <p14:tracePt t="32764" x="5757863" y="1543050"/>
          <p14:tracePt t="32780" x="5791200" y="1528763"/>
          <p14:tracePt t="32797" x="5819775" y="1504950"/>
          <p14:tracePt t="32813" x="5881688" y="1457325"/>
          <p14:tracePt t="32852" x="5895975" y="1447800"/>
          <p14:tracePt t="32852" x="5900738" y="1443038"/>
          <p14:tracePt t="32864" x="5924550" y="1423988"/>
          <p14:tracePt t="32880" x="5943600" y="1404938"/>
          <p14:tracePt t="32897" x="5967413" y="1385888"/>
          <p14:tracePt t="32913" x="6015038" y="1333500"/>
          <p14:tracePt t="32953" x="6019800" y="1328738"/>
          <p14:tracePt t="32963" x="6043613" y="1304925"/>
          <p14:tracePt t="32980" x="6057900" y="1281113"/>
          <p14:tracePt t="32997" x="6072188" y="1271588"/>
          <p14:tracePt t="33013" x="6100763" y="1200150"/>
          <p14:tracePt t="33053" x="6115050" y="1176338"/>
          <p14:tracePt t="33064" x="6119813" y="1143000"/>
          <p14:tracePt t="33080" x="6124575" y="1119188"/>
          <p14:tracePt t="33097" x="6134100" y="1095375"/>
          <p14:tracePt t="33113" x="6138863" y="1047750"/>
          <p14:tracePt t="33144" x="6143625" y="1042988"/>
          <p14:tracePt t="33163" x="6143625" y="1038225"/>
          <p14:tracePt t="33164" x="6143625" y="1033463"/>
          <p14:tracePt t="33180" x="6148388" y="1019175"/>
          <p14:tracePt t="33196" x="6148388" y="1004888"/>
          <p14:tracePt t="33214" x="6162675" y="985838"/>
          <p14:tracePt t="33306" x="6153150" y="976313"/>
          <p14:tracePt t="33382" x="6138863" y="976313"/>
          <p14:tracePt t="33397" x="6134100" y="976313"/>
          <p14:tracePt t="33398" x="6105525" y="966788"/>
          <p14:tracePt t="33413" x="6053138" y="957263"/>
          <p14:tracePt t="33461" x="6048375" y="957263"/>
          <p14:tracePt t="33469" x="6034088" y="957263"/>
          <p14:tracePt t="33480" x="6029325" y="957263"/>
          <p14:tracePt t="33497" x="6024563" y="957263"/>
          <p14:tracePt t="33513" x="6010275" y="957263"/>
          <p14:tracePt t="33584" x="6000750" y="962025"/>
          <p14:tracePt t="33600" x="5981700" y="981075"/>
          <p14:tracePt t="33648" x="5976938" y="990600"/>
          <p14:tracePt t="33664" x="5972175" y="1000125"/>
          <p14:tracePt t="33664" x="5972175" y="1014413"/>
          <p14:tracePt t="33680" x="5962650" y="1023938"/>
          <p14:tracePt t="33696" x="5948363" y="1047750"/>
          <p14:tracePt t="33714" x="5919788" y="1100138"/>
          <p14:tracePt t="33752" x="5910263" y="1114425"/>
          <p14:tracePt t="33763" x="5891213" y="1133475"/>
          <p14:tracePt t="33780" x="5876925" y="1152525"/>
          <p14:tracePt t="33797" x="5857875" y="1171575"/>
          <p14:tracePt t="33814" x="5829300" y="1209675"/>
          <p14:tracePt t="33863" x="5810250" y="1223963"/>
          <p14:tracePt t="33863" x="5805488" y="1233488"/>
          <p14:tracePt t="33881" x="5791200" y="1238250"/>
          <p14:tracePt t="33897" x="5772150" y="1252538"/>
          <p14:tracePt t="33914" x="5738813" y="1271588"/>
          <p14:tracePt t="33954" x="5734050" y="1276350"/>
          <p14:tracePt t="33963" x="5710238" y="1285875"/>
          <p14:tracePt t="33980" x="5705475" y="1290638"/>
          <p14:tracePt t="33997" x="5691188" y="1300163"/>
          <p14:tracePt t="34013" x="5648325" y="1333500"/>
          <p14:tracePt t="34054" x="5643563" y="1333500"/>
          <p14:tracePt t="34063" x="5629275" y="1343025"/>
          <p14:tracePt t="34080" x="5619750" y="1352550"/>
          <p14:tracePt t="34097" x="5600700" y="1366838"/>
          <p14:tracePt t="34114" x="5572125" y="1385888"/>
          <p14:tracePt t="34163" x="5557838" y="1390650"/>
          <p14:tracePt t="34164" x="5553075" y="1395413"/>
          <p14:tracePt t="34181" x="5548313" y="1400175"/>
          <p14:tracePt t="34197" x="5534025" y="1419225"/>
          <p14:tracePt t="34213" x="5510213" y="1438275"/>
          <p14:tracePt t="34252" x="5505450" y="1443038"/>
          <p14:tracePt t="34263" x="5491163" y="1462088"/>
          <p14:tracePt t="34281" x="5481638" y="1471613"/>
          <p14:tracePt t="34297" x="5472113" y="1476375"/>
          <p14:tracePt t="34314" x="5434013" y="1514475"/>
          <p14:tracePt t="34364" x="5429250" y="1519238"/>
          <p14:tracePt t="34364" x="5424488" y="1519238"/>
          <p14:tracePt t="34380" x="5410200" y="1528763"/>
          <p14:tracePt t="34397" x="5400675" y="1533525"/>
          <p14:tracePt t="34413" x="5372100" y="1566863"/>
          <p14:tracePt t="34454" x="5362575" y="1571625"/>
          <p14:tracePt t="34463" x="5353050" y="1581150"/>
          <p14:tracePt t="34481" x="5343525" y="1590675"/>
          <p14:tracePt t="34497" x="5343525" y="1595438"/>
          <p14:tracePt t="34513" x="5324475" y="1624013"/>
          <p14:tracePt t="34568" x="5324475" y="1628775"/>
          <p14:tracePt t="34572" x="5319713" y="1633538"/>
          <p14:tracePt t="34581" x="5319713" y="1638300"/>
          <p14:tracePt t="34598" x="5319713" y="1643063"/>
          <p14:tracePt t="34615" x="5319713" y="1681163"/>
          <p14:tracePt t="34687" x="5319713" y="1690688"/>
          <p14:tracePt t="34697" x="5319713" y="1695450"/>
          <p14:tracePt t="34713" x="5324475" y="1719263"/>
          <p14:tracePt t="34777" x="5329238" y="1728788"/>
          <p14:tracePt t="34804" x="5395913" y="1781175"/>
          <p14:tracePt t="34804" x="5400675" y="1785938"/>
          <p14:tracePt t="34904" x="5419725" y="1785938"/>
          <p14:tracePt t="34904" x="5424488" y="1785938"/>
          <p14:tracePt t="34944" x="5443538" y="1785938"/>
          <p14:tracePt t="34952" x="5448300" y="1785938"/>
          <p14:tracePt t="34963" x="5457825" y="1790700"/>
          <p14:tracePt t="34980" x="5476875" y="1790700"/>
          <p14:tracePt t="34996" x="5486400" y="1790700"/>
          <p14:tracePt t="35013" x="5529263" y="1790700"/>
          <p14:tracePt t="35063" x="5534025" y="1790700"/>
          <p14:tracePt t="35064" x="5548313" y="1790700"/>
          <p14:tracePt t="35081" x="5567363" y="1790700"/>
          <p14:tracePt t="35097" x="5586413" y="1776413"/>
          <p14:tracePt t="35113" x="5619750" y="1757363"/>
          <p14:tracePt t="35163" x="5624513" y="1752600"/>
          <p14:tracePt t="35164" x="5638800" y="1747838"/>
          <p14:tracePt t="35180" x="5657850" y="1738313"/>
          <p14:tracePt t="35197" x="5672138" y="1728788"/>
          <p14:tracePt t="35214" x="5715000" y="1695450"/>
          <p14:tracePt t="35254" x="5719763" y="1690688"/>
          <p14:tracePt t="35263" x="5729288" y="1676400"/>
          <p14:tracePt t="35280" x="5743575" y="1657350"/>
          <p14:tracePt t="35297" x="5753100" y="1643063"/>
          <p14:tracePt t="35313" x="5786438" y="1614488"/>
          <p14:tracePt t="35352" x="5791200" y="1604963"/>
          <p14:tracePt t="35363" x="5805488" y="1590675"/>
          <p14:tracePt t="35380" x="5829300" y="1576388"/>
          <p14:tracePt t="35397" x="5838825" y="1557338"/>
          <p14:tracePt t="35413" x="5876925" y="1519238"/>
          <p14:tracePt t="35453" x="5881688" y="1514475"/>
          <p14:tracePt t="35464" x="5891213" y="1500188"/>
          <p14:tracePt t="35481" x="5905500" y="1485900"/>
          <p14:tracePt t="35499" x="5919788" y="1476375"/>
          <p14:tracePt t="35515" x="6005513" y="1385888"/>
          <p14:tracePt t="35515" x="6015038" y="1381125"/>
          <p14:tracePt t="35608" x="6034088" y="1352550"/>
          <p14:tracePt t="35643" x="6034088" y="1347788"/>
          <p14:tracePt t="35664" x="6043613" y="1328738"/>
          <p14:tracePt t="35665" x="6053138" y="1314450"/>
          <p14:tracePt t="35680" x="6067425" y="1295400"/>
          <p14:tracePt t="35697" x="6072188" y="1281113"/>
          <p14:tracePt t="35713" x="6086475" y="1247775"/>
          <p14:tracePt t="35744" x="6091238" y="1243013"/>
          <p14:tracePt t="35751" x="6096000" y="1228725"/>
          <p14:tracePt t="35763" x="6105525" y="1219200"/>
          <p14:tracePt t="35780" x="6115050" y="1204913"/>
          <p14:tracePt t="35798" x="6119813" y="1195388"/>
          <p14:tracePt t="35814" x="6143625" y="1138238"/>
          <p14:tracePt t="35887" x="6148388" y="1123950"/>
          <p14:tracePt t="35897" x="6148388" y="1100138"/>
          <p14:tracePt t="35913" x="6162675" y="1076325"/>
          <p14:tracePt t="35954" x="6162675" y="1071563"/>
          <p14:tracePt t="35963" x="6162675" y="1057275"/>
          <p14:tracePt t="35979" x="6162675" y="1047750"/>
          <p14:tracePt t="35997" x="6162675" y="1038225"/>
          <p14:tracePt t="36012" x="6162675" y="990600"/>
          <p14:tracePt t="36063" x="6162675" y="985838"/>
          <p14:tracePt t="36064" x="6162675" y="971550"/>
          <p14:tracePt t="36307" x="6134100" y="966788"/>
          <p14:tracePt t="36338" x="6110288" y="966788"/>
          <p14:tracePt t="36346" x="6086475" y="966788"/>
          <p14:tracePt t="36364" x="6076950" y="966788"/>
          <p14:tracePt t="36380" x="6062663" y="966788"/>
          <p14:tracePt t="36396" x="6057900" y="966788"/>
          <p14:tracePt t="36471" x="6053138" y="966788"/>
          <p14:tracePt t="36498" x="6048375" y="966788"/>
          <p14:tracePt t="36504" x="6005513" y="966788"/>
          <p14:tracePt t="36568" x="6000750" y="966788"/>
          <p14:tracePt t="36584" x="5995988" y="971550"/>
          <p14:tracePt t="36600" x="5976938" y="985838"/>
          <p14:tracePt t="36637" x="5972175" y="990600"/>
          <p14:tracePt t="36646" x="5962650" y="995363"/>
          <p14:tracePt t="36646" x="5957888" y="1000125"/>
          <p14:tracePt t="36664" x="5943600" y="1014413"/>
          <p14:tracePt t="36680" x="5938838" y="1019175"/>
          <p14:tracePt t="36696" x="5924550" y="1028700"/>
          <p14:tracePt t="36713" x="5900738" y="1042988"/>
          <p14:tracePt t="36768" x="5895975" y="1047750"/>
          <p14:tracePt t="36776" x="5881688" y="1052513"/>
          <p14:tracePt t="36786" x="5872163" y="1066800"/>
          <p14:tracePt t="36797" x="5862638" y="1071563"/>
          <p14:tracePt t="36813" x="5834063" y="1090613"/>
          <p14:tracePt t="36844" x="5829300" y="1095375"/>
          <p14:tracePt t="36863" x="5810250" y="1109663"/>
          <p14:tracePt t="36864" x="5795963" y="1119188"/>
          <p14:tracePt t="36880" x="5786438" y="1128713"/>
          <p14:tracePt t="36897" x="5772150" y="1133475"/>
          <p14:tracePt t="36913" x="5743575" y="1152525"/>
          <p14:tracePt t="36953" x="5738813" y="1162050"/>
          <p14:tracePt t="36963" x="5734050" y="1166813"/>
          <p14:tracePt t="36982" x="5729288" y="1171575"/>
          <p14:tracePt t="36998" x="5724525" y="1181100"/>
          <p14:tracePt t="37015" x="5681663" y="1223963"/>
          <p14:tracePt t="37015" x="5676900" y="1228725"/>
          <p14:tracePt t="37100" x="5638800" y="1266825"/>
          <p14:tracePt t="37161" x="5634038" y="1276350"/>
          <p14:tracePt t="37180" x="5629275" y="1281113"/>
          <p14:tracePt t="37181" x="5624513" y="1285875"/>
          <p14:tracePt t="37197" x="5605463" y="1300163"/>
          <p14:tracePt t="37215" x="5576888" y="1347788"/>
          <p14:tracePt t="37271" x="5562600" y="1366838"/>
          <p14:tracePt t="37281" x="5548313" y="1381125"/>
          <p14:tracePt t="37297" x="5543550" y="1385888"/>
          <p14:tracePt t="37313" x="5534025" y="1395413"/>
          <p14:tracePt t="37368" x="5529263" y="1400175"/>
          <p14:tracePt t="37376" x="5519738" y="1419225"/>
          <p14:tracePt t="37399" x="5505450" y="1428750"/>
          <p14:tracePt t="37401" x="5491163" y="1466850"/>
          <p14:tracePt t="37448" x="5491163" y="1471613"/>
          <p14:tracePt t="37448" x="5486400" y="1476375"/>
          <p14:tracePt t="37463" x="5481638" y="1481138"/>
          <p14:tracePt t="37480" x="5476875" y="1485900"/>
          <p14:tracePt t="37496" x="5476875" y="1490663"/>
          <p14:tracePt t="37513" x="5448300" y="1528763"/>
          <p14:tracePt t="37555" x="5448300" y="1533525"/>
          <p14:tracePt t="37563" x="5443538" y="1543050"/>
          <p14:tracePt t="37581" x="5438775" y="1547813"/>
          <p14:tracePt t="37599" x="5438775" y="1562100"/>
          <p14:tracePt t="37615" x="5410200" y="1600200"/>
          <p14:tracePt t="37675" x="5410200" y="1619250"/>
          <p14:tracePt t="37686" x="5400675" y="1628775"/>
          <p14:tracePt t="37698" x="5395913" y="1643063"/>
          <p14:tracePt t="37714" x="5391150" y="1652588"/>
          <p14:tracePt t="37792" x="5391150" y="1666875"/>
          <p14:tracePt t="37805" x="5386388" y="1681163"/>
          <p14:tracePt t="37836" x="5386388" y="1690688"/>
          <p14:tracePt t="37847" x="5376863" y="1700213"/>
          <p14:tracePt t="37864" x="5372100" y="1709738"/>
          <p14:tracePt t="37880" x="5372100" y="1719263"/>
          <p14:tracePt t="38200" x="5414963" y="1695450"/>
          <p14:tracePt t="38236" x="5429250" y="1690688"/>
          <p14:tracePt t="38247" x="5457825" y="1676400"/>
          <p14:tracePt t="38264" x="5476875" y="1671638"/>
          <p14:tracePt t="38280" x="5495925" y="1666875"/>
          <p14:tracePt t="38296" x="5514975" y="1657350"/>
          <p14:tracePt t="38313" x="5624513" y="1604963"/>
          <p14:tracePt t="38380" x="5638800" y="1595438"/>
          <p14:tracePt t="38381" x="5667375" y="1581150"/>
          <p14:tracePt t="38397" x="5686425" y="1571625"/>
          <p14:tracePt t="38397" x="5691188" y="1566863"/>
          <p14:tracePt t="38417" x="5800725" y="1490663"/>
          <p14:tracePt t="38417" x="5819775" y="1481138"/>
          <p14:tracePt t="38489" x="5834063" y="1471613"/>
          <p14:tracePt t="38497" x="5853113" y="1447800"/>
          <p14:tracePt t="38514" x="5915025" y="1385888"/>
          <p14:tracePt t="38553" x="5924550" y="1376363"/>
          <p14:tracePt t="38564" x="5943600" y="1343025"/>
          <p14:tracePt t="38580" x="5967413" y="1314450"/>
          <p14:tracePt t="38597" x="5986463" y="1281113"/>
          <p14:tracePt t="38613" x="6034088" y="1219200"/>
          <p14:tracePt t="38663" x="6043613" y="1195388"/>
          <p14:tracePt t="38664" x="6067425" y="1171575"/>
          <p14:tracePt t="38680" x="6072188" y="1152525"/>
          <p14:tracePt t="38697" x="6086475" y="1138238"/>
          <p14:tracePt t="38715" x="6124575" y="1066800"/>
          <p14:tracePt t="38784" x="6134100" y="1052513"/>
          <p14:tracePt t="38792" x="6134100" y="1047750"/>
          <p14:tracePt t="38797" x="6138863" y="1042988"/>
          <p14:tracePt t="38813" x="6162675" y="995363"/>
          <p14:tracePt t="38852" x="6167438" y="985838"/>
          <p14:tracePt t="38852" x="6167438" y="981075"/>
          <p14:tracePt t="38864" x="6172200" y="966788"/>
          <p14:tracePt t="38880" x="6172200" y="957263"/>
          <p14:tracePt t="38897" x="6172200" y="952500"/>
          <p14:tracePt t="38913" x="6172200" y="938213"/>
          <p14:tracePt t="39088" x="6172200" y="933450"/>
          <p14:tracePt t="39096" x="6153150" y="933450"/>
          <p14:tracePt t="39103" x="6057900" y="947738"/>
          <p14:tracePt t="39137" x="6048375" y="952500"/>
          <p14:tracePt t="39146" x="6024563" y="971550"/>
          <p14:tracePt t="39163" x="5995988" y="985838"/>
          <p14:tracePt t="39180" x="5981700" y="995363"/>
          <p14:tracePt t="39196" x="5962650" y="1014413"/>
          <p14:tracePt t="39213" x="5924550" y="1047750"/>
          <p14:tracePt t="39253" x="5919788" y="1052513"/>
          <p14:tracePt t="39253" x="5910263" y="1062038"/>
          <p14:tracePt t="39265" x="5891213" y="1076325"/>
          <p14:tracePt t="39280" x="5876925" y="1085850"/>
          <p14:tracePt t="39297" x="5857875" y="1114425"/>
          <p14:tracePt t="39313" x="5819775" y="1171575"/>
          <p14:tracePt t="39344" x="5810250" y="1181100"/>
          <p14:tracePt t="39354" x="5805488" y="1195388"/>
          <p14:tracePt t="39363" x="5786438" y="1223963"/>
          <p14:tracePt t="39380" x="5776913" y="1238250"/>
          <p14:tracePt t="39397" x="5757863" y="1252538"/>
          <p14:tracePt t="39413" x="5738813" y="1276350"/>
          <p14:tracePt t="39452" x="5724525" y="1290638"/>
          <p14:tracePt t="39463" x="5705475" y="1309688"/>
          <p14:tracePt t="39480" x="5691188" y="1323975"/>
          <p14:tracePt t="39497" x="5681663" y="1343025"/>
          <p14:tracePt t="39513" x="5648325" y="1385888"/>
          <p14:tracePt t="39545" x="5638800" y="1395413"/>
          <p14:tracePt t="39552" x="5629275" y="1409700"/>
          <p14:tracePt t="39564" x="5595938" y="1428750"/>
          <p14:tracePt t="39580" x="5576888" y="1443038"/>
          <p14:tracePt t="39597" x="5548313" y="1462088"/>
          <p14:tracePt t="39613" x="5500688" y="1495425"/>
          <p14:tracePt t="39655" x="5491163" y="1509713"/>
          <p14:tracePt t="39663" x="5462588" y="1538288"/>
          <p14:tracePt t="39680" x="5448300" y="1552575"/>
          <p14:tracePt t="39698" x="5434013" y="1571625"/>
          <p14:tracePt t="39714" x="5395913" y="1624013"/>
          <p14:tracePt t="39754" x="5391150" y="1628775"/>
          <p14:tracePt t="39763" x="5376863" y="1647825"/>
          <p14:tracePt t="39780" x="5372100" y="1652588"/>
          <p14:tracePt t="39797" x="5362575" y="1662113"/>
          <p14:tracePt t="39813" x="5357813" y="1676400"/>
          <p14:tracePt t="39863" x="5357813" y="1681163"/>
          <p14:tracePt t="39887" x="5357813" y="1690688"/>
          <p14:tracePt t="39908" x="5357813" y="1695450"/>
          <p14:tracePt t="40152" x="5353050" y="1709738"/>
          <p14:tracePt t="40168" x="5348288" y="1709738"/>
          <p14:tracePt t="40176" x="5343525" y="1709738"/>
          <p14:tracePt t="40200" x="5334000" y="1714500"/>
          <p14:tracePt t="40575" x="5334000" y="1704975"/>
          <p14:tracePt t="40577" x="5334000" y="1700213"/>
          <p14:tracePt t="40586" x="5338763" y="1690688"/>
          <p14:tracePt t="40597" x="5343525" y="1676400"/>
          <p14:tracePt t="40614" x="5343525" y="1619250"/>
          <p14:tracePt t="40663" x="5343525" y="1595438"/>
          <p14:tracePt t="40664" x="5343525" y="1571625"/>
          <p14:tracePt t="40681" x="5343525" y="1547813"/>
          <p14:tracePt t="40697" x="5343525" y="1533525"/>
          <p14:tracePt t="40714" x="5338763" y="1466850"/>
          <p14:tracePt t="40754" x="5338763" y="1452563"/>
          <p14:tracePt t="40763" x="5338763" y="1428750"/>
          <p14:tracePt t="40780" x="5338763" y="1400175"/>
          <p14:tracePt t="40797" x="5338763" y="1366838"/>
          <p14:tracePt t="40813" x="5338763" y="1285875"/>
          <p14:tracePt t="40863" x="5338763" y="1257300"/>
          <p14:tracePt t="40864" x="5338763" y="1233488"/>
          <p14:tracePt t="40881" x="5338763" y="1204913"/>
          <p14:tracePt t="40897" x="5338763" y="1190625"/>
          <p14:tracePt t="40915" x="5348288" y="1123950"/>
          <p14:tracePt t="40987" x="5353050" y="1109663"/>
          <p14:tracePt t="40997" x="5357813" y="1095375"/>
          <p14:tracePt t="41014" x="5429250" y="1019175"/>
          <p14:tracePt t="41098" x="5434013" y="1009650"/>
          <p14:tracePt t="41099" x="5448300" y="1004888"/>
          <p14:tracePt t="41115" x="5514975" y="971550"/>
          <p14:tracePt t="41187" x="5519738" y="966788"/>
          <p14:tracePt t="41197" x="5534025" y="957263"/>
          <p14:tracePt t="41213" x="5581650" y="947738"/>
          <p14:tracePt t="41263" x="5586413" y="947738"/>
          <p14:tracePt t="41265" x="5591175" y="947738"/>
          <p14:tracePt t="41281" x="5605463" y="942975"/>
          <p14:tracePt t="41297" x="5614988" y="938213"/>
          <p14:tracePt t="41313" x="5657850" y="933450"/>
          <p14:tracePt t="41363" x="5672138" y="933450"/>
          <p14:tracePt t="41364" x="5691188" y="933450"/>
          <p14:tracePt t="41380" x="5715000" y="933450"/>
          <p14:tracePt t="41397" x="5738813" y="933450"/>
          <p14:tracePt t="41413" x="5767388" y="933450"/>
          <p14:tracePt t="41453" x="5772150" y="933450"/>
          <p14:tracePt t="41464" x="5791200" y="928688"/>
          <p14:tracePt t="41482" x="5800725" y="928688"/>
          <p14:tracePt t="41498" x="5819775" y="928688"/>
          <p14:tracePt t="41656" x="5810250" y="928688"/>
          <p14:tracePt t="41663" x="5791200" y="928688"/>
          <p14:tracePt t="41668" x="5748338" y="928688"/>
          <p14:tracePt t="41680" x="5719763" y="933450"/>
          <p14:tracePt t="41697" x="5686425" y="938213"/>
          <p14:tracePt t="41714" x="5634038" y="938213"/>
          <p14:tracePt t="41754" x="5629275" y="942975"/>
          <p14:tracePt t="41763" x="5619750" y="942975"/>
          <p14:tracePt t="41782" x="5600700" y="947738"/>
          <p14:tracePt t="41798" x="5591175" y="947738"/>
          <p14:tracePt t="41814" x="5553075" y="966788"/>
          <p14:tracePt t="41880" x="5548313" y="966788"/>
          <p14:tracePt t="41881" x="5543550" y="971550"/>
          <p14:tracePt t="41897" x="5538788" y="971550"/>
          <p14:tracePt t="41913" x="5519738" y="985838"/>
          <p14:tracePt t="41967" x="5510213" y="990600"/>
          <p14:tracePt t="41986" x="5505450" y="995363"/>
          <p14:tracePt t="41992" x="5500688" y="1000125"/>
          <p14:tracePt t="41997" x="5481638" y="1019175"/>
          <p14:tracePt t="42013" x="5443538" y="1047750"/>
          <p14:tracePt t="42053" x="5438775" y="1071563"/>
          <p14:tracePt t="42064" x="5424488" y="1090613"/>
          <p14:tracePt t="42081" x="5419725" y="1100138"/>
          <p14:tracePt t="42098" x="5410200" y="1123950"/>
          <p14:tracePt t="42114" x="5386388" y="1181100"/>
          <p14:tracePt t="42184" x="5386388" y="1190625"/>
          <p14:tracePt t="42192" x="5386388" y="1200150"/>
          <p14:tracePt t="42197" x="5376863" y="1219200"/>
          <p14:tracePt t="42214" x="5372100" y="1262063"/>
          <p14:tracePt t="42253" x="5372100" y="1271588"/>
          <p14:tracePt t="42253" x="5362575" y="1281113"/>
          <p14:tracePt t="42264" x="5362575" y="1295400"/>
          <p14:tracePt t="42279" x="5362575" y="1300163"/>
          <p14:tracePt t="42297" x="5362575" y="1314450"/>
          <p14:tracePt t="42313" x="5357813" y="1352550"/>
          <p14:tracePt t="42345" x="5357813" y="1362075"/>
          <p14:tracePt t="42354" x="5357813" y="1366838"/>
          <p14:tracePt t="42363" x="5357813" y="1376363"/>
          <p14:tracePt t="42380" x="5357813" y="1385888"/>
          <p14:tracePt t="42396" x="5357813" y="1400175"/>
          <p14:tracePt t="42412" x="5357813" y="1438275"/>
          <p14:tracePt t="42452" x="5357813" y="1443038"/>
          <p14:tracePt t="42452" x="5357813" y="1452563"/>
          <p14:tracePt t="42463" x="5357813" y="1462088"/>
          <p14:tracePt t="42480" x="5357813" y="1466850"/>
          <p14:tracePt t="42497" x="5357813" y="1471613"/>
          <p14:tracePt t="42640" x="5357813" y="1466850"/>
          <p14:tracePt t="42648" x="5348288" y="1447800"/>
          <p14:tracePt t="42648" x="5348288" y="1438275"/>
          <p14:tracePt t="42648" x="5348288" y="1428750"/>
          <p14:tracePt t="42664" x="5348288" y="1390650"/>
          <p14:tracePt t="42681" x="5348288" y="1357313"/>
          <p14:tracePt t="42698" x="5348288" y="1323975"/>
          <p14:tracePt t="42714" x="5348288" y="1223963"/>
          <p14:tracePt t="42772" x="5348288" y="1200150"/>
          <p14:tracePt t="42781" x="5353050" y="1181100"/>
          <p14:tracePt t="42797" x="5353050" y="1152525"/>
          <p14:tracePt t="42813" x="5357813" y="1109663"/>
          <p14:tracePt t="42852" x="5372100" y="1095375"/>
          <p14:tracePt t="42863" x="5376863" y="1085850"/>
          <p14:tracePt t="42880" x="5386388" y="1057275"/>
          <p14:tracePt t="42897" x="5400675" y="1038225"/>
          <p14:tracePt t="42913" x="5434013" y="990600"/>
          <p14:tracePt t="42944" x="5438775" y="985838"/>
          <p14:tracePt t="42954" x="5448300" y="976313"/>
          <p14:tracePt t="42963" x="5457825" y="957263"/>
          <p14:tracePt t="42980" x="5467350" y="952500"/>
          <p14:tracePt t="42996" x="5481638" y="942975"/>
          <p14:tracePt t="43013" x="5514975" y="933450"/>
          <p14:tracePt t="43054" x="5524500" y="933450"/>
          <p14:tracePt t="43063" x="5534025" y="933450"/>
          <p14:tracePt t="43080" x="5538788" y="933450"/>
          <p14:tracePt t="43097" x="5548313" y="933450"/>
          <p14:tracePt t="43113" x="5576888" y="942975"/>
          <p14:tracePt t="43153" x="5586413" y="947738"/>
          <p14:tracePt t="43183" x="5591175" y="952500"/>
          <p14:tracePt t="43184" x="5595938" y="962025"/>
          <p14:tracePt t="43197" x="5600700" y="966788"/>
          <p14:tracePt t="43213" x="5619750" y="981075"/>
          <p14:tracePt t="43264" x="5619750" y="985838"/>
          <p14:tracePt t="43264" x="5624513" y="990600"/>
          <p14:tracePt t="43300" x="5624513" y="995363"/>
          <p14:tracePt t="43338" x="5624513" y="1004888"/>
          <p14:tracePt t="43504" x="5672138" y="1014413"/>
          <p14:tracePt t="43540" x="5686425" y="1009650"/>
          <p14:tracePt t="43546" x="5695950" y="1009650"/>
          <p14:tracePt t="43563" x="5719763" y="1009650"/>
          <p14:tracePt t="43580" x="5734050" y="1009650"/>
          <p14:tracePt t="43744" x="5738813" y="1009650"/>
          <p14:tracePt t="43746" x="5743575" y="1009650"/>
          <p14:tracePt t="43753" x="5748338" y="1014413"/>
          <p14:tracePt t="43763" x="5753100" y="1019175"/>
          <p14:tracePt t="43780" x="5767388" y="1033463"/>
          <p14:tracePt t="43796" x="5772150" y="1042988"/>
          <p14:tracePt t="43813" x="5781675" y="1066800"/>
          <p14:tracePt t="43896" x="5786438" y="1066800"/>
          <p14:tracePt t="43904" x="5819775" y="1066800"/>
          <p14:tracePt t="43941" x="5824538" y="1066800"/>
          <p14:tracePt t="43947" x="5834063" y="1066800"/>
          <p14:tracePt t="43999" x="5838825" y="1057275"/>
          <p14:tracePt t="44357" x="0" y="0"/>
        </p14:tracePtLst>
        <p14:tracePtLst>
          <p14:tracePt t="49560" x="5986463" y="1023938"/>
          <p14:tracePt t="49576" x="5986463" y="1019175"/>
          <p14:tracePt t="49592" x="5986463" y="1009650"/>
          <p14:tracePt t="49608" x="5972175" y="985838"/>
          <p14:tracePt t="49640" x="5962650" y="981075"/>
          <p14:tracePt t="49656" x="5948363" y="976313"/>
          <p14:tracePt t="49663" x="5938838" y="971550"/>
          <p14:tracePt t="49696" x="5929313" y="966788"/>
          <p14:tracePt t="49703" x="5891213" y="966788"/>
          <p14:tracePt t="49743" x="5872163" y="966788"/>
          <p14:tracePt t="49752" x="5862638" y="966788"/>
          <p14:tracePt t="49768" x="5843588" y="966788"/>
          <p14:tracePt t="49784" x="5819775" y="966788"/>
          <p14:tracePt t="49799" x="5795963" y="966788"/>
          <p14:tracePt t="49815" x="5757863" y="957263"/>
          <p14:tracePt t="49856" x="5748338" y="957263"/>
          <p14:tracePt t="49880" x="5738813" y="957263"/>
          <p14:tracePt t="49898" x="5724525" y="957263"/>
          <p14:tracePt t="49900" x="5629275" y="962025"/>
          <p14:tracePt t="49973" x="5619750" y="962025"/>
          <p14:tracePt t="49982" x="5605463" y="966788"/>
          <p14:tracePt t="49999" x="5586413" y="971550"/>
          <p14:tracePt t="50015" x="5505450" y="1000125"/>
          <p14:tracePt t="50103" x="5391150" y="1066800"/>
          <p14:tracePt t="50155" x="5386388" y="1071563"/>
          <p14:tracePt t="50164" x="5376863" y="1081088"/>
          <p14:tracePt t="50180" x="5362575" y="1095375"/>
          <p14:tracePt t="50198" x="5348288" y="1123950"/>
          <p14:tracePt t="50214" x="5343525" y="1195388"/>
          <p14:tracePt t="50255" x="5343525" y="1209675"/>
          <p14:tracePt t="50263" x="5343525" y="1247775"/>
          <p14:tracePt t="50280" x="5343525" y="1276350"/>
          <p14:tracePt t="50297" x="5343525" y="1300163"/>
          <p14:tracePt t="50313" x="5343525" y="1352550"/>
          <p14:tracePt t="50353" x="5343525" y="1366838"/>
          <p14:tracePt t="50354" x="5343525" y="1376363"/>
          <p14:tracePt t="50363" x="5343525" y="1400175"/>
          <p14:tracePt t="50380" x="5348288" y="1419225"/>
          <p14:tracePt t="50397" x="5353050" y="1438275"/>
          <p14:tracePt t="50415" x="5376863" y="1519238"/>
          <p14:tracePt t="50487" x="5381625" y="1528763"/>
          <p14:tracePt t="50693" x="0" y="0"/>
        </p14:tracePtLst>
        <p14:tracePtLst>
          <p14:tracePt t="52701" x="7805738" y="1038225"/>
          <p14:tracePt t="52753" x="7800975" y="1038225"/>
          <p14:tracePt t="52763" x="7786688" y="1042988"/>
          <p14:tracePt t="52780" x="7772400" y="1047750"/>
          <p14:tracePt t="52796" x="7748588" y="1047750"/>
          <p14:tracePt t="52813" x="7724775" y="1052513"/>
          <p14:tracePt t="52863" x="7720013" y="1052513"/>
          <p14:tracePt t="52864" x="7691438" y="1052513"/>
          <p14:tracePt t="52897" x="7667625" y="1066800"/>
          <p14:tracePt t="52904" x="7558088" y="1081088"/>
          <p14:tracePt t="52999" x="7553325" y="1081088"/>
          <p14:tracePt t="53008" x="7543800" y="1090613"/>
          <p14:tracePt t="53109" x="7543800" y="1095375"/>
          <p14:tracePt t="53160" x="7524750" y="1114425"/>
          <p14:tracePt t="53170" x="7519988" y="1119188"/>
          <p14:tracePt t="53180" x="7500938" y="1133475"/>
          <p14:tracePt t="53197" x="7496175" y="1143000"/>
          <p14:tracePt t="53213" x="7491413" y="1166813"/>
          <p14:tracePt t="53264" x="7491413" y="1171575"/>
          <p14:tracePt t="53264" x="7491413" y="1190625"/>
          <p14:tracePt t="53280" x="7491413" y="1209675"/>
          <p14:tracePt t="53298" x="7491413" y="1233488"/>
          <p14:tracePt t="53313" x="7491413" y="1314450"/>
          <p14:tracePt t="53353" x="7491413" y="1333500"/>
          <p14:tracePt t="53363" x="7491413" y="1366838"/>
          <p14:tracePt t="53380" x="7491413" y="1400175"/>
          <p14:tracePt t="53397" x="7491413" y="1428750"/>
          <p14:tracePt t="53413" x="7491413" y="1485900"/>
          <p14:tracePt t="53453" x="7491413" y="1495425"/>
          <p14:tracePt t="53453" x="7491413" y="1509713"/>
          <p14:tracePt t="53464" x="7491413" y="1533525"/>
          <p14:tracePt t="53480" x="7491413" y="1562100"/>
          <p14:tracePt t="53497" x="7491413" y="1585913"/>
          <p14:tracePt t="53513" x="7491413" y="1643063"/>
          <p14:tracePt t="53554" x="7496175" y="1647825"/>
          <p14:tracePt t="53563" x="7500938" y="1652588"/>
          <p14:tracePt t="53601" x="7529513" y="1662113"/>
          <p14:tracePt t="53686" x="7586663" y="1662113"/>
          <p14:tracePt t="53697" x="7672388" y="1662113"/>
          <p14:tracePt t="53715" x="7953375" y="1685925"/>
          <p14:tracePt t="53771" x="7981950" y="1695450"/>
          <p14:tracePt t="53780" x="8034338" y="1709738"/>
          <p14:tracePt t="53798" x="8077200" y="1724025"/>
          <p14:tracePt t="53813" x="8191500" y="1771650"/>
          <p14:tracePt t="53869" x="8201025" y="1781175"/>
          <p14:tracePt t="53880" x="8215313" y="1790700"/>
          <p14:tracePt t="53898" x="8220075" y="1809750"/>
          <p14:tracePt t="53914" x="8281988" y="1962150"/>
          <p14:tracePt t="53987" x="8291513" y="1981200"/>
          <p14:tracePt t="53997" x="8301038" y="2014538"/>
          <p14:tracePt t="54014" x="8353425" y="2195513"/>
          <p14:tracePt t="54069" x="8372475" y="2247900"/>
          <p14:tracePt t="54080" x="8377238" y="2295525"/>
          <p14:tracePt t="54099" x="8382000" y="2333625"/>
          <p14:tracePt t="54115" x="8372475" y="2466975"/>
          <p14:tracePt t="54190" x="8367713" y="2471738"/>
          <p14:tracePt t="54197" x="8343900" y="2500313"/>
          <p14:tracePt t="54214" x="8258175" y="2547938"/>
          <p14:tracePt t="54214" x="8239125" y="2557463"/>
          <p14:tracePt t="54264" x="8220075" y="2571750"/>
          <p14:tracePt t="54265" x="8181975" y="2576513"/>
          <p14:tracePt t="54280" x="8139113" y="2581275"/>
          <p14:tracePt t="54297" x="8086725" y="2581275"/>
          <p14:tracePt t="54313" x="7891463" y="2581275"/>
          <p14:tracePt t="54353" x="7843838" y="2581275"/>
          <p14:tracePt t="54363" x="7767638" y="2571750"/>
          <p14:tracePt t="54380" x="7696200" y="2562225"/>
          <p14:tracePt t="54397" x="7643813" y="2552700"/>
          <p14:tracePt t="54413" x="7600950" y="2533650"/>
          <p14:tracePt t="54454" x="7581900" y="2533650"/>
          <p14:tracePt t="54464" x="7548563" y="2519363"/>
          <p14:tracePt t="54480" x="7491413" y="2505075"/>
          <p14:tracePt t="54497" x="7443788" y="2500313"/>
          <p14:tracePt t="54513" x="7367588" y="2486025"/>
          <p14:tracePt t="54545" x="7348538" y="2486025"/>
          <p14:tracePt t="54553" x="7339013" y="2486025"/>
          <p14:tracePt t="54564" x="7319963" y="2486025"/>
          <p14:tracePt t="54580" x="7300913" y="2486025"/>
          <p14:tracePt t="54904" x="0" y="0"/>
        </p14:tracePtLst>
        <p14:tracePtLst>
          <p14:tracePt t="65183" x="7848600" y="2900363"/>
          <p14:tracePt t="65308" x="7920038" y="2924175"/>
          <p14:tracePt t="65360" x="7943850" y="2938463"/>
          <p14:tracePt t="65376" x="7962900" y="2947988"/>
          <p14:tracePt t="65392" x="7977188" y="2962275"/>
          <p14:tracePt t="65400" x="8015288" y="2981325"/>
          <p14:tracePt t="65439" x="8020050" y="2986088"/>
          <p14:tracePt t="65448" x="8039100" y="2990850"/>
          <p14:tracePt t="65464" x="8053388" y="2995613"/>
          <p14:tracePt t="65502" x="8110538" y="3000375"/>
          <p14:tracePt t="65543" x="8120063" y="3000375"/>
          <p14:tracePt t="65552" x="8129588" y="3000375"/>
          <p14:tracePt t="65567" x="8143875" y="3000375"/>
          <p14:tracePt t="65583" x="8167688" y="3000375"/>
          <p14:tracePt t="65597" x="8186738" y="3000375"/>
          <p14:tracePt t="65613" x="8224838" y="3000375"/>
          <p14:tracePt t="65655" x="8239125" y="3000375"/>
          <p14:tracePt t="65655" x="8243888" y="3000375"/>
          <p14:tracePt t="65664" x="8262938" y="3000375"/>
          <p14:tracePt t="65680" x="8277225" y="3000375"/>
          <p14:tracePt t="65697" x="8296275" y="2995613"/>
          <p14:tracePt t="65713" x="8320088" y="2981325"/>
          <p14:tracePt t="65755" x="8324850" y="2981325"/>
          <p14:tracePt t="65763" x="8334375" y="2976563"/>
          <p14:tracePt t="65800" x="8343900" y="2967038"/>
          <p14:tracePt t="65848" x="8348663" y="2962275"/>
          <p14:tracePt t="65991" x="8343900" y="2962275"/>
          <p14:tracePt t="65992" x="8329613" y="2962275"/>
          <p14:tracePt t="66003" x="8258175" y="2962275"/>
          <p14:tracePt t="66037" x="8239125" y="2962275"/>
          <p14:tracePt t="66047" x="8215313" y="2952750"/>
          <p14:tracePt t="66064" x="8196263" y="2952750"/>
          <p14:tracePt t="66080" x="8186738" y="2952750"/>
          <p14:tracePt t="66097" x="8167688" y="2952750"/>
          <p14:tracePt t="66112" x="8091488" y="2952750"/>
          <p14:tracePt t="66154" x="8067675" y="2952750"/>
          <p14:tracePt t="66163" x="8029575" y="2952750"/>
          <p14:tracePt t="66180" x="7996238" y="2952750"/>
          <p14:tracePt t="66197" x="7958138" y="2952750"/>
          <p14:tracePt t="66214" x="7867650" y="2952750"/>
          <p14:tracePt t="66254" x="7839075" y="2952750"/>
          <p14:tracePt t="66254" x="7820025" y="2952750"/>
          <p14:tracePt t="66264" x="7777163" y="2952750"/>
          <p14:tracePt t="66280" x="7734300" y="2952750"/>
          <p14:tracePt t="66297" x="7681913" y="2952750"/>
          <p14:tracePt t="66315" x="7477125" y="2962275"/>
          <p14:tracePt t="66388" x="7448550" y="2962275"/>
          <p14:tracePt t="66397" x="7391400" y="2967038"/>
          <p14:tracePt t="66414" x="7267575" y="2967038"/>
          <p14:tracePt t="66455" x="7219950" y="2967038"/>
          <p14:tracePt t="66465" x="7172325" y="2967038"/>
          <p14:tracePt t="66481" x="7134225" y="2967038"/>
          <p14:tracePt t="66500" x="6938963" y="2952750"/>
          <p14:tracePt t="66570" x="6924675" y="2947988"/>
          <p14:tracePt t="66580" x="6896100" y="2947988"/>
          <p14:tracePt t="66597" x="6867525" y="2947988"/>
          <p14:tracePt t="66615" x="6686550" y="2947988"/>
          <p14:tracePt t="66675" x="6653213" y="2962275"/>
          <p14:tracePt t="66680" x="6581775" y="2971800"/>
          <p14:tracePt t="66697" x="6500813" y="2990850"/>
          <p14:tracePt t="66713" x="6334125" y="3024188"/>
          <p14:tracePt t="66753" x="6310313" y="3028950"/>
          <p14:tracePt t="66763" x="6267450" y="3033713"/>
          <p14:tracePt t="66780" x="6234113" y="3043238"/>
          <p14:tracePt t="66797" x="6181725" y="3062288"/>
          <p14:tracePt t="66813" x="6057900" y="3100388"/>
          <p14:tracePt t="66854" x="6024563" y="3124200"/>
          <p14:tracePt t="66863" x="5962650" y="3148013"/>
          <p14:tracePt t="66880" x="5929313" y="3176588"/>
          <p14:tracePt t="66897" x="5891213" y="3195638"/>
          <p14:tracePt t="66915" x="5795963" y="3243263"/>
          <p14:tracePt t="66915" x="5791200" y="3248025"/>
          <p14:tracePt t="66976" x="5781675" y="3262313"/>
          <p14:tracePt t="66987" x="5762625" y="3267075"/>
          <p14:tracePt t="66997" x="5743575" y="3281363"/>
          <p14:tracePt t="67013" x="5676900" y="3324225"/>
          <p14:tracePt t="67054" x="5662613" y="3333750"/>
          <p14:tracePt t="67063" x="5629275" y="3362325"/>
          <p14:tracePt t="67080" x="5605463" y="3371850"/>
          <p14:tracePt t="67098" x="5586413" y="3390900"/>
          <p14:tracePt t="67115" x="5524500" y="3438525"/>
          <p14:tracePt t="67180" x="5519738" y="3443288"/>
          <p14:tracePt t="67180" x="5495925" y="3467100"/>
          <p14:tracePt t="67197" x="5481638" y="3481388"/>
          <p14:tracePt t="67215" x="5405438" y="3538538"/>
          <p14:tracePt t="67881" x="5405438" y="3533775"/>
          <p14:tracePt t="67897" x="5405438" y="3524250"/>
          <p14:tracePt t="67905" x="5424488" y="3500438"/>
          <p14:tracePt t="67968" x="5429250" y="3495675"/>
          <p14:tracePt t="67984" x="5434013" y="3490913"/>
          <p14:tracePt t="68006" x="5472113" y="3452813"/>
          <p14:tracePt t="68006" x="5476875" y="3448050"/>
          <p14:tracePt t="68098" x="5481638" y="3443288"/>
          <p14:tracePt t="68099" x="5491163" y="3433763"/>
          <p14:tracePt t="68115" x="5534025" y="3414713"/>
          <p14:tracePt t="68164" x="5538788" y="3405188"/>
          <p14:tracePt t="68164" x="5557838" y="3400425"/>
          <p14:tracePt t="68184" x="5576888" y="3395663"/>
          <p14:tracePt t="68199" x="5591175" y="3386138"/>
          <p14:tracePt t="68216" x="5653088" y="3362325"/>
          <p14:tracePt t="68288" x="5657850" y="3362325"/>
          <p14:tracePt t="68297" x="5667375" y="3362325"/>
          <p14:tracePt t="68315" x="5695950" y="3362325"/>
          <p14:tracePt t="68364" x="5705475" y="3352800"/>
          <p14:tracePt t="68365" x="5719763" y="3348038"/>
          <p14:tracePt t="68383" x="5738813" y="3343275"/>
          <p14:tracePt t="68416" x="5743575" y="3338513"/>
          <p14:tracePt t="68501" x="5743575" y="3333750"/>
          <p14:tracePt t="68569" x="5738813" y="3328988"/>
          <p14:tracePt t="68600" x="5734050" y="3300413"/>
          <p14:tracePt t="68649" x="5734050" y="3295650"/>
          <p14:tracePt t="68649" x="5734050" y="3281363"/>
          <p14:tracePt t="68665" x="5734050" y="3271838"/>
          <p14:tracePt t="68681" x="5734050" y="3262313"/>
          <p14:tracePt t="68698" x="5738813" y="3248025"/>
          <p14:tracePt t="68715" x="5772150" y="3243263"/>
          <p14:tracePt t="68755" x="5776913" y="3238500"/>
          <p14:tracePt t="68764" x="5786438" y="3238500"/>
          <p14:tracePt t="68781" x="5791200" y="3238500"/>
          <p14:tracePt t="68799" x="5800725" y="3233738"/>
          <p14:tracePt t="68814" x="5824538" y="3228975"/>
          <p14:tracePt t="68855" x="5829300" y="3228975"/>
          <p14:tracePt t="68900" x="5843588" y="3228975"/>
          <p14:tracePt t="69158" x="5848350" y="3228975"/>
          <p14:tracePt t="69161" x="5867400" y="3224213"/>
          <p14:tracePt t="69181" x="5876925" y="3224213"/>
          <p14:tracePt t="69181" x="5905500" y="3219450"/>
          <p14:tracePt t="69198" x="5948363" y="3219450"/>
          <p14:tracePt t="69213" x="6015038" y="3219450"/>
          <p14:tracePt t="69609" x="6091238" y="3257550"/>
          <p14:tracePt t="69688" x="6096000" y="3262313"/>
          <p14:tracePt t="69715" x="6105525" y="3276600"/>
          <p14:tracePt t="69808" x="6115050" y="3300413"/>
          <p14:tracePt t="69840" x="6115050" y="3309938"/>
          <p14:tracePt t="69847" x="6115050" y="3314700"/>
          <p14:tracePt t="69847" x="6115050" y="3324225"/>
          <p14:tracePt t="69896" x="6115050" y="3328988"/>
          <p14:tracePt t="70281" x="6115050" y="3333750"/>
          <p14:tracePt t="70297" x="6119813" y="3338513"/>
          <p14:tracePt t="70305" x="6143625" y="3371850"/>
          <p14:tracePt t="70305" x="6153150" y="3371850"/>
          <p14:tracePt t="70345" x="6172200" y="3381375"/>
          <p14:tracePt t="70369" x="6186488" y="3386138"/>
          <p14:tracePt t="70381" x="6196013" y="3390900"/>
          <p14:tracePt t="70382" x="6215063" y="3390900"/>
          <p14:tracePt t="70397" x="6234113" y="3395663"/>
          <p14:tracePt t="70414" x="6243638" y="3395663"/>
          <p14:tracePt t="70445" x="6248400" y="3395663"/>
          <p14:tracePt t="70702" x="6253163" y="3395663"/>
          <p14:tracePt t="70739" x="6267450" y="3395663"/>
          <p14:tracePt t="70748" x="6286500" y="3395663"/>
          <p14:tracePt t="70764" x="6315075" y="3395663"/>
          <p14:tracePt t="70782" x="6324600" y="3395663"/>
          <p14:tracePt t="70797" x="6338888" y="3395663"/>
          <p14:tracePt t="70814" x="6376988" y="3395663"/>
          <p14:tracePt t="70864" x="6391275" y="3395663"/>
          <p14:tracePt t="70865" x="6400800" y="3395663"/>
          <p14:tracePt t="70882" x="6424613" y="3395663"/>
          <p14:tracePt t="70898" x="6434138" y="3395663"/>
          <p14:tracePt t="70914" x="6472238" y="3386138"/>
          <p14:tracePt t="70968" x="6477000" y="3386138"/>
          <p14:tracePt t="70985" x="6481763" y="3381375"/>
          <p14:tracePt t="70992" x="6486525" y="3381375"/>
          <p14:tracePt t="71000" x="6515100" y="3381375"/>
          <p14:tracePt t="71038" x="6529388" y="3376613"/>
          <p14:tracePt t="71047" x="6534150" y="3376613"/>
          <p14:tracePt t="71065" x="6553200" y="3376613"/>
          <p14:tracePt t="71082" x="6577013" y="3371850"/>
          <p14:tracePt t="71098" x="6605588" y="3367088"/>
          <p14:tracePt t="71115" x="6643688" y="3352800"/>
          <p14:tracePt t="71169" x="6662738" y="3352800"/>
          <p14:tracePt t="71173" x="6667500" y="3348038"/>
          <p14:tracePt t="71181" x="6681788" y="3348038"/>
          <p14:tracePt t="71198" x="6691313" y="3343275"/>
          <p14:tracePt t="71361" x="6696075" y="3338513"/>
          <p14:tracePt t="71369" x="6696075" y="3333750"/>
          <p14:tracePt t="71372" x="6700838" y="3328988"/>
          <p14:tracePt t="71381" x="6715125" y="3319463"/>
          <p14:tracePt t="71398" x="6734175" y="3305175"/>
          <p14:tracePt t="71415" x="6815138" y="3290888"/>
          <p14:tracePt t="71455" x="6838950" y="3290888"/>
          <p14:tracePt t="71464" x="6934200" y="3271838"/>
          <p14:tracePt t="71483" x="7015163" y="3267075"/>
          <p14:tracePt t="71498" x="7081838" y="3248025"/>
          <p14:tracePt t="71515" x="7243763" y="3228975"/>
          <p14:tracePt t="71580" x="7272338" y="3224213"/>
          <p14:tracePt t="71581" x="7334250" y="3219450"/>
          <p14:tracePt t="71598" x="7396163" y="3200400"/>
          <p14:tracePt t="71615" x="7524750" y="3190875"/>
          <p14:tracePt t="71664" x="7562850" y="3176588"/>
          <p14:tracePt t="71664" x="7591425" y="3167063"/>
          <p14:tracePt t="71682" x="7643813" y="3148013"/>
          <p14:tracePt t="71699" x="7681913" y="3143250"/>
          <p14:tracePt t="71716" x="7829550" y="3114675"/>
          <p14:tracePt t="71786" x="7848600" y="3105150"/>
          <p14:tracePt t="71787" x="7877175" y="3095625"/>
          <p14:tracePt t="71798" x="7896225" y="3090863"/>
          <p14:tracePt t="71815" x="7929563" y="3086100"/>
          <p14:tracePt t="71815" x="7934325" y="3081338"/>
          <p14:tracePt t="72161" x="7948613" y="3081338"/>
          <p14:tracePt t="72162" x="7962900" y="3081338"/>
          <p14:tracePt t="72171" x="7972425" y="3081338"/>
          <p14:tracePt t="72181" x="7986713" y="3081338"/>
          <p14:tracePt t="72199" x="7996238" y="3081338"/>
          <p14:tracePt t="72401" x="8062913" y="3043238"/>
          <p14:tracePt t="72464" x="8067675" y="3038475"/>
          <p14:tracePt t="72465" x="8072438" y="3033713"/>
          <p14:tracePt t="72481" x="8086725" y="3019425"/>
          <p14:tracePt t="72498" x="8091488" y="3014663"/>
          <p14:tracePt t="72514" x="8115300" y="2990850"/>
          <p14:tracePt t="72554" x="8120063" y="2986088"/>
          <p14:tracePt t="72593" x="8124825" y="2981325"/>
          <p14:tracePt t="72603" x="8139113" y="2967038"/>
          <p14:tracePt t="72649" x="8143875" y="2962275"/>
          <p14:tracePt t="73010" x="8143875" y="2952750"/>
          <p14:tracePt t="73048" x="8139113" y="2952750"/>
          <p14:tracePt t="73049" x="8115300" y="2962275"/>
          <p14:tracePt t="73065" x="8101013" y="2967038"/>
          <p14:tracePt t="73081" x="8086725" y="2967038"/>
          <p14:tracePt t="73098" x="8081963" y="2971800"/>
          <p14:tracePt t="73114" x="8053388" y="2971800"/>
          <p14:tracePt t="73145" x="8048625" y="2971800"/>
          <p14:tracePt t="73168" x="8039100" y="2971800"/>
          <p14:tracePt t="73361" x="8034338" y="2971800"/>
          <p14:tracePt t="73512" x="8034338" y="2962275"/>
          <p14:tracePt t="73555" x="8039100" y="2947988"/>
          <p14:tracePt t="73564" x="8043863" y="2938463"/>
          <p14:tracePt t="73581" x="8048625" y="2933700"/>
          <p14:tracePt t="73598" x="8053388" y="2928938"/>
          <p14:tracePt t="73614" x="8077200" y="2914650"/>
          <p14:tracePt t="73655" x="8081963" y="2914650"/>
          <p14:tracePt t="73664" x="8091488" y="2905125"/>
          <p14:tracePt t="74048" x="8115300" y="2905125"/>
          <p14:tracePt t="74056" x="8129588" y="2900363"/>
          <p14:tracePt t="74065" x="8148638" y="2895600"/>
          <p14:tracePt t="74073" x="8191500" y="2886075"/>
          <p14:tracePt t="74081" x="8224838" y="2886075"/>
          <p14:tracePt t="74097" x="8239125" y="2886075"/>
          <p14:tracePt t="74115" x="8272463" y="2886075"/>
          <p14:tracePt t="74164" x="8277225" y="2886075"/>
          <p14:tracePt t="74165" x="8296275" y="2886075"/>
          <p14:tracePt t="74181" x="8310563" y="2886075"/>
          <p14:tracePt t="74198" x="8320088" y="2886075"/>
          <p14:tracePt t="74215" x="8343900" y="2886075"/>
          <p14:tracePt t="74254" x="8372475" y="2886075"/>
          <p14:tracePt t="74265" x="8391525" y="2886075"/>
          <p14:tracePt t="74281" x="8420100" y="2890838"/>
          <p14:tracePt t="74298" x="8439150" y="2895600"/>
          <p14:tracePt t="74314" x="8462963" y="2895600"/>
          <p14:tracePt t="74368" x="8472488" y="2895600"/>
          <p14:tracePt t="74393" x="8477250" y="2895600"/>
          <p14:tracePt t="77011" x="8472488" y="2895600"/>
          <p14:tracePt t="77048" x="8448675" y="2895600"/>
          <p14:tracePt t="77049" x="8434388" y="2895600"/>
          <p14:tracePt t="77064" x="8420100" y="2909888"/>
          <p14:tracePt t="77305" x="8320088" y="2914650"/>
          <p14:tracePt t="77355" x="8301038" y="2914650"/>
          <p14:tracePt t="77364" x="8286750" y="2914650"/>
          <p14:tracePt t="77381" x="8272463" y="2914650"/>
          <p14:tracePt t="77398" x="8258175" y="2919413"/>
          <p14:tracePt t="77415" x="8205788" y="2924175"/>
          <p14:tracePt t="77455" x="8186738" y="2924175"/>
          <p14:tracePt t="77464" x="8129588" y="2924175"/>
          <p14:tracePt t="77482" x="8091488" y="2924175"/>
          <p14:tracePt t="77498" x="8058150" y="2924175"/>
          <p14:tracePt t="77514" x="7996238" y="2938463"/>
          <p14:tracePt t="77554" x="7981950" y="2938463"/>
          <p14:tracePt t="77564" x="7958138" y="2943225"/>
          <p14:tracePt t="77581" x="7953375" y="2943225"/>
          <p14:tracePt t="77600" x="7905750" y="2947988"/>
          <p14:tracePt t="77661" x="7900988" y="2947988"/>
          <p14:tracePt t="77682" x="7872413" y="2962275"/>
          <p14:tracePt t="77683" x="7848600" y="2967038"/>
          <p14:tracePt t="77698" x="7829550" y="2971800"/>
          <p14:tracePt t="77714" x="7758113" y="2976563"/>
          <p14:tracePt t="77755" x="7748588" y="2976563"/>
          <p14:tracePt t="77764" x="7724775" y="2986088"/>
          <p14:tracePt t="77783" x="7720013" y="2986088"/>
          <p14:tracePt t="77798" x="7705725" y="2986088"/>
          <p14:tracePt t="77815" x="7667625" y="2990850"/>
          <p14:tracePt t="77864" x="7639050" y="2995613"/>
          <p14:tracePt t="77865" x="7591425" y="3000375"/>
          <p14:tracePt t="77882" x="7553325" y="3000375"/>
          <p14:tracePt t="77898" x="7524750" y="3014663"/>
          <p14:tracePt t="77915" x="7453313" y="3024188"/>
          <p14:tracePt t="77955" x="7448550" y="3024188"/>
          <p14:tracePt t="77964" x="7429500" y="3024188"/>
          <p14:tracePt t="77964" x="7419975" y="3024188"/>
          <p14:tracePt t="77987" x="7400925" y="3028950"/>
          <p14:tracePt t="78002" x="7377113" y="3028950"/>
          <p14:tracePt t="78600" x="7381875" y="3028950"/>
          <p14:tracePt t="78753" x="7391400" y="3028950"/>
          <p14:tracePt t="78785" x="7396163" y="3028950"/>
          <p14:tracePt t="78849" x="7400925" y="3028950"/>
          <p14:tracePt t="78880" x="7405688" y="3028950"/>
          <p14:tracePt t="78895" x="7419975" y="3028950"/>
          <p14:tracePt t="78984" x="7424738" y="3028950"/>
          <p14:tracePt t="79307" x="7443788" y="3028950"/>
          <p14:tracePt t="79361" x="7448550" y="3028950"/>
          <p14:tracePt t="80081" x="7453313" y="3028950"/>
          <p14:tracePt t="80112" x="7472363" y="3028950"/>
          <p14:tracePt t="80177" x="7477125" y="3028950"/>
          <p14:tracePt t="80657" x="7481888" y="3028950"/>
          <p14:tracePt t="80665" x="7481888" y="3033713"/>
          <p14:tracePt t="80673" x="7481888" y="3038475"/>
          <p14:tracePt t="80905" x="7424738" y="3071813"/>
          <p14:tracePt t="80938" x="7400925" y="3076575"/>
          <p14:tracePt t="80948" x="7367588" y="3095625"/>
          <p14:tracePt t="80964" x="7319963" y="3100388"/>
          <p14:tracePt t="80982" x="7239000" y="3119438"/>
          <p14:tracePt t="80998" x="7158038" y="3128963"/>
          <p14:tracePt t="81014" x="6986588" y="3143250"/>
          <p14:tracePt t="81055" x="6972300" y="3143250"/>
          <p14:tracePt t="81064" x="6943725" y="3148013"/>
          <p14:tracePt t="81082" x="6929438" y="3148013"/>
          <p14:tracePt t="81098" x="6924675" y="3148013"/>
          <p14:tracePt t="81114" x="6896100" y="3157538"/>
          <p14:tracePt t="81169" x="6891338" y="3157538"/>
          <p14:tracePt t="81173" x="6881813" y="3162300"/>
          <p14:tracePt t="81200" x="6867525" y="3171825"/>
          <p14:tracePt t="81503" x="6858000" y="3195638"/>
          <p14:tracePt t="81539" x="6858000" y="3200400"/>
          <p14:tracePt t="81548" x="6848475" y="3214688"/>
          <p14:tracePt t="81565" x="6848475" y="3219450"/>
          <p14:tracePt t="81581" x="6843713" y="3228975"/>
          <p14:tracePt t="82408" x="6962775" y="3233738"/>
          <p14:tracePt t="82455" x="7000875" y="3233738"/>
          <p14:tracePt t="82465" x="7029450" y="3233738"/>
          <p14:tracePt t="82481" x="7048500" y="3233738"/>
          <p14:tracePt t="83984" x="7053263" y="3238500"/>
          <p14:tracePt t="83992" x="7053263" y="3243263"/>
          <p14:tracePt t="84010" x="7053263" y="3257550"/>
          <p14:tracePt t="84072" x="7048500" y="3262313"/>
          <p14:tracePt t="84096" x="7043738" y="3271838"/>
          <p14:tracePt t="84473" x="7038975" y="3276600"/>
          <p14:tracePt t="84481" x="7034213" y="3276600"/>
          <p14:tracePt t="84489" x="7024688" y="3276600"/>
          <p14:tracePt t="84497" x="6986588" y="3276600"/>
          <p14:tracePt t="84505" x="6958013" y="3276600"/>
          <p14:tracePt t="84538" x="6948488" y="3276600"/>
          <p14:tracePt t="84548" x="6943725" y="3276600"/>
          <p14:tracePt t="84564" x="6929438" y="3276600"/>
          <p14:tracePt t="84581" x="6900863" y="3276600"/>
          <p14:tracePt t="84598" x="6891338" y="3276600"/>
          <p14:tracePt t="84615" x="6853238" y="3276600"/>
          <p14:tracePt t="84952" x="6848475" y="3281363"/>
          <p14:tracePt t="87361" x="6848475" y="3276600"/>
          <p14:tracePt t="87385" x="6853238" y="3271838"/>
          <p14:tracePt t="87401" x="6872288" y="3267075"/>
          <p14:tracePt t="87793" x="6877050" y="3262313"/>
          <p14:tracePt t="87800" x="6915150" y="3238500"/>
          <p14:tracePt t="87838" x="6919913" y="3238500"/>
          <p14:tracePt t="87847" x="6924675" y="3238500"/>
          <p14:tracePt t="87864" x="6943725" y="3238500"/>
          <p14:tracePt t="87882" x="6953250" y="3228975"/>
          <p14:tracePt t="87897" x="6962775" y="3224213"/>
          <p14:tracePt t="87914" x="6972300" y="3224213"/>
          <p14:tracePt t="87977" x="6977063" y="3224213"/>
          <p14:tracePt t="88004" x="6986588" y="3224213"/>
          <p14:tracePt t="88055" x="6996113" y="3224213"/>
          <p14:tracePt t="88096" x="7000875" y="3224213"/>
          <p14:tracePt t="88102" x="7048500" y="3219450"/>
          <p14:tracePt t="88147" x="7067550" y="3219450"/>
          <p14:tracePt t="88148" x="7100888" y="3214688"/>
          <p14:tracePt t="88165" x="7134225" y="3214688"/>
          <p14:tracePt t="88181" x="7172325" y="3214688"/>
          <p14:tracePt t="88197" x="7186613" y="3214688"/>
          <p14:tracePt t="88216" x="7196138" y="3214688"/>
          <p14:tracePt t="88302" x="7200900" y="3219450"/>
          <p14:tracePt t="88354" x="7200900" y="3224213"/>
          <p14:tracePt t="88364" x="7200900" y="3233738"/>
          <p14:tracePt t="88365" x="7177088" y="3262313"/>
          <p14:tracePt t="88381" x="7148513" y="3286125"/>
          <p14:tracePt t="88397" x="7124700" y="3314700"/>
          <p14:tracePt t="88414" x="7072313" y="3362325"/>
          <p14:tracePt t="88454" x="7067550" y="3362325"/>
          <p14:tracePt t="88464" x="7053263" y="3367088"/>
          <p14:tracePt t="88482" x="7043738" y="3371850"/>
          <p14:tracePt t="88498" x="7029450" y="3376613"/>
          <p14:tracePt t="88514" x="7000875" y="3390900"/>
          <p14:tracePt t="88555" x="6996113" y="3390900"/>
          <p14:tracePt t="88564" x="6977063" y="3400425"/>
          <p14:tracePt t="88581" x="6967538" y="3414713"/>
          <p14:tracePt t="88599" x="6948488" y="3419475"/>
          <p14:tracePt t="88614" x="6896100" y="3443288"/>
          <p14:tracePt t="88654" x="6877050" y="3467100"/>
          <p14:tracePt t="88665" x="6853238" y="3476625"/>
          <p14:tracePt t="88681" x="6834188" y="3490913"/>
          <p14:tracePt t="88698" x="6805613" y="3514725"/>
          <p14:tracePt t="88714" x="6748463" y="3567113"/>
          <p14:tracePt t="88755" x="6738938" y="3571875"/>
          <p14:tracePt t="88764" x="6724650" y="3581400"/>
          <p14:tracePt t="88781" x="6705600" y="3590925"/>
          <p14:tracePt t="88798" x="6696075" y="3595688"/>
          <p14:tracePt t="88814" x="6638925" y="3624263"/>
          <p14:tracePt t="88854" x="6610350" y="3633788"/>
          <p14:tracePt t="88865" x="6581775" y="3648075"/>
          <p14:tracePt t="88882" x="6567488" y="3657600"/>
          <p14:tracePt t="88899" x="6553200" y="3662363"/>
          <p14:tracePt t="88915" x="6524625" y="3676650"/>
          <p14:tracePt t="88915" x="6510338" y="3676650"/>
          <p14:tracePt t="88961" x="6500813" y="3681413"/>
          <p14:tracePt t="88969" x="6496050" y="3681413"/>
          <p14:tracePt t="88981" x="6472238" y="3686175"/>
          <p14:tracePt t="88998" x="6448425" y="3690938"/>
          <p14:tracePt t="89014" x="6396038" y="3714750"/>
          <p14:tracePt t="89087" x="6381750" y="3724275"/>
          <p14:tracePt t="89098" x="6372225" y="3729038"/>
          <p14:tracePt t="89115" x="6338888" y="3738563"/>
          <p14:tracePt t="89185" x="6334125" y="3743325"/>
          <p14:tracePt t="89192" x="6329363" y="3748088"/>
          <p14:tracePt t="89214" x="6324600" y="3757613"/>
          <p14:tracePt t="89273" x="6319838" y="3762375"/>
          <p14:tracePt t="90072" x="6329363" y="3752850"/>
          <p14:tracePt t="90080" x="6343650" y="3748088"/>
          <p14:tracePt t="90088" x="6376988" y="3733800"/>
          <p14:tracePt t="90097" x="6386513" y="3724275"/>
          <p14:tracePt t="90114" x="6434138" y="3681413"/>
          <p14:tracePt t="90155" x="6448425" y="3671888"/>
          <p14:tracePt t="90164" x="6462713" y="3662363"/>
          <p14:tracePt t="90181" x="6481763" y="3638550"/>
          <p14:tracePt t="90198" x="6500813" y="3619500"/>
          <p14:tracePt t="90215" x="6553200" y="3581400"/>
          <p14:tracePt t="90255" x="6572250" y="3567113"/>
          <p14:tracePt t="90264" x="6615113" y="3548063"/>
          <p14:tracePt t="90282" x="6638925" y="3533775"/>
          <p14:tracePt t="90298" x="6672263" y="3514725"/>
          <p14:tracePt t="90315" x="6753225" y="3467100"/>
          <p14:tracePt t="90364" x="6762750" y="3462338"/>
          <p14:tracePt t="90365" x="6786563" y="3448050"/>
          <p14:tracePt t="90381" x="6805613" y="3433763"/>
          <p14:tracePt t="90398" x="6824663" y="3429000"/>
          <p14:tracePt t="90415" x="6905625" y="3376613"/>
          <p14:tracePt t="90473" x="6934200" y="3367088"/>
          <p14:tracePt t="90482" x="6948488" y="3352800"/>
          <p14:tracePt t="90498" x="6962775" y="3348038"/>
          <p14:tracePt t="90514" x="7005638" y="3324225"/>
          <p14:tracePt t="90555" x="7019925" y="3319463"/>
          <p14:tracePt t="90564" x="7038975" y="3305175"/>
          <p14:tracePt t="90581" x="7053263" y="3300413"/>
          <p14:tracePt t="90598" x="7081838" y="3290888"/>
          <p14:tracePt t="90614" x="7119938" y="3276600"/>
          <p14:tracePt t="90664" x="7129463" y="3271838"/>
          <p14:tracePt t="91374" x="0" y="0"/>
        </p14:tracePtLst>
        <p14:tracePtLst>
          <p14:tracePt t="95800" x="2147888" y="3095625"/>
          <p14:tracePt t="95849" x="2152650" y="3095625"/>
          <p14:tracePt t="95865" x="2157413" y="3095625"/>
          <p14:tracePt t="95907" x="2195513" y="3090863"/>
          <p14:tracePt t="95988" x="2209800" y="3076575"/>
          <p14:tracePt t="96001" x="2262188" y="3014663"/>
          <p14:tracePt t="96057" x="2271713" y="3005138"/>
          <p14:tracePt t="96073" x="2281238" y="2986088"/>
          <p14:tracePt t="96081" x="2281238" y="2981325"/>
          <p14:tracePt t="96098" x="2290763" y="2962275"/>
          <p14:tracePt t="96121" x="2295525" y="2914650"/>
          <p14:tracePt t="96161" x="2300288" y="2890838"/>
          <p14:tracePt t="96177" x="2300288" y="2881313"/>
          <p14:tracePt t="96193" x="2300288" y="2876550"/>
          <p14:tracePt t="96201" x="2300288" y="2847975"/>
          <p14:tracePt t="96241" x="2300288" y="2838450"/>
          <p14:tracePt t="96249" x="2290763" y="2828925"/>
          <p14:tracePt t="96265" x="2233613" y="2800350"/>
          <p14:tracePt t="96282" x="2162175" y="2795588"/>
          <p14:tracePt t="96297" x="2100263" y="2790825"/>
          <p14:tracePt t="96314" x="1933575" y="2781300"/>
          <p14:tracePt t="96353" x="1900238" y="2776538"/>
          <p14:tracePt t="96364" x="1862138" y="2776538"/>
          <p14:tracePt t="96383" x="1814513" y="2776538"/>
          <p14:tracePt t="96398" x="1766888" y="2776538"/>
          <p14:tracePt t="96416" x="1562100" y="2767013"/>
          <p14:tracePt t="96416" x="1547813" y="2767013"/>
          <p14:tracePt t="96489" x="1519238" y="2767013"/>
          <p14:tracePt t="96498" x="1476375" y="2767013"/>
          <p14:tracePt t="96514" x="1328738" y="2743200"/>
          <p14:tracePt t="96556" x="1295400" y="2738438"/>
          <p14:tracePt t="96563" x="1233488" y="2724150"/>
          <p14:tracePt t="96581" x="1181100" y="2714625"/>
          <p14:tracePt t="96598" x="1128713" y="2700338"/>
          <p14:tracePt t="96598" x="1100138" y="2695575"/>
          <p14:tracePt t="96618" x="966788" y="2671763"/>
          <p14:tracePt t="96681" x="933450" y="2667000"/>
          <p14:tracePt t="96682" x="900113" y="2662238"/>
          <p14:tracePt t="96697" x="862013" y="2647950"/>
          <p14:tracePt t="96715" x="757238" y="2633663"/>
          <p14:tracePt t="96756" x="738188" y="2633663"/>
          <p14:tracePt t="96764" x="700088" y="2624138"/>
          <p14:tracePt t="96782" x="661988" y="2619375"/>
          <p14:tracePt t="96797" x="633413" y="2619375"/>
          <p14:tracePt t="96815" x="533400" y="2619375"/>
          <p14:tracePt t="96864" x="500063" y="2619375"/>
          <p14:tracePt t="96865" x="466725" y="2619375"/>
          <p14:tracePt t="96881" x="447675" y="2619375"/>
          <p14:tracePt t="96898" x="419100" y="2624138"/>
          <p14:tracePt t="96914" x="347663" y="2657475"/>
          <p14:tracePt t="96955" x="338138" y="2662238"/>
          <p14:tracePt t="96964" x="314325" y="2681288"/>
          <p14:tracePt t="96983" x="290513" y="2695575"/>
          <p14:tracePt t="96999" x="266700" y="2719388"/>
          <p14:tracePt t="97016" x="228600" y="2814638"/>
          <p14:tracePt t="97087" x="228600" y="2828925"/>
          <p14:tracePt t="97087" x="214313" y="2847975"/>
          <p14:tracePt t="97098" x="214313" y="2862263"/>
          <p14:tracePt t="97115" x="214313" y="2900363"/>
          <p14:tracePt t="97164" x="214313" y="2914650"/>
          <p14:tracePt t="97165" x="214313" y="2919413"/>
          <p14:tracePt t="97181" x="214313" y="2933700"/>
          <p14:tracePt t="97198" x="214313" y="2938463"/>
          <p14:tracePt t="97214" x="228600" y="2967038"/>
          <p14:tracePt t="97256" x="233363" y="2971800"/>
          <p14:tracePt t="97264" x="242888" y="2981325"/>
          <p14:tracePt t="97300" x="247650" y="2990850"/>
          <p14:tracePt t="97400" x="257175" y="2990850"/>
          <p14:tracePt t="97437" x="261938" y="2990850"/>
          <p14:tracePt t="97448" x="266700" y="2990850"/>
          <p14:tracePt t="97464" x="290513" y="2995613"/>
          <p14:tracePt t="97561" x="295275" y="2995613"/>
          <p14:tracePt t="97577" x="300038" y="2995613"/>
          <p14:tracePt t="97585" x="309563" y="2995613"/>
          <p14:tracePt t="97598" x="314325" y="3000375"/>
          <p14:tracePt t="97601" x="347663" y="3019425"/>
          <p14:tracePt t="97681" x="352425" y="3024188"/>
          <p14:tracePt t="97682" x="366713" y="3024188"/>
          <p14:tracePt t="97699" x="390525" y="3028950"/>
          <p14:tracePt t="97715" x="457200" y="3048000"/>
          <p14:tracePt t="97755" x="476250" y="3048000"/>
          <p14:tracePt t="97764" x="500063" y="3057525"/>
          <p14:tracePt t="97781" x="533400" y="3067050"/>
          <p14:tracePt t="97798" x="566738" y="3076575"/>
          <p14:tracePt t="97814" x="633413" y="3086100"/>
          <p14:tracePt t="97855" x="638175" y="3090863"/>
          <p14:tracePt t="97864" x="666750" y="3090863"/>
          <p14:tracePt t="97882" x="704850" y="3095625"/>
          <p14:tracePt t="97900" x="871538" y="3124200"/>
          <p14:tracePt t="97900" x="895350" y="3124200"/>
          <p14:tracePt t="97961" x="914400" y="3128963"/>
          <p14:tracePt t="97969" x="942975" y="3128963"/>
          <p14:tracePt t="97981" x="985838" y="3128963"/>
          <p14:tracePt t="97998" x="1038225" y="3128963"/>
          <p14:tracePt t="98014" x="1223963" y="3128963"/>
          <p14:tracePt t="98060" x="1257300" y="3133725"/>
          <p14:tracePt t="98070" x="1309688" y="3143250"/>
          <p14:tracePt t="98081" x="1352550" y="3143250"/>
          <p14:tracePt t="98098" x="1400175" y="3143250"/>
          <p14:tracePt t="98115" x="1604963" y="3148013"/>
          <p14:tracePt t="98172" x="1614488" y="3148013"/>
          <p14:tracePt t="98181" x="1652588" y="3148013"/>
          <p14:tracePt t="98199" x="1671638" y="3148013"/>
          <p14:tracePt t="98215" x="1743075" y="3148013"/>
          <p14:tracePt t="98262" x="1771650" y="3148013"/>
          <p14:tracePt t="98270" x="1800225" y="3148013"/>
          <p14:tracePt t="98281" x="1828800" y="3148013"/>
          <p14:tracePt t="98299" x="1847850" y="3148013"/>
          <p14:tracePt t="98315" x="1947863" y="3148013"/>
          <p14:tracePt t="98388" x="1957388" y="3143250"/>
          <p14:tracePt t="98398" x="1981200" y="3143250"/>
          <p14:tracePt t="98415" x="2076450" y="3124200"/>
          <p14:tracePt t="98415" x="2081213" y="3119438"/>
          <p14:tracePt t="98504" x="2119313" y="3090863"/>
          <p14:tracePt t="98538" x="2124075" y="3086100"/>
          <p14:tracePt t="98547" x="2133600" y="3081338"/>
          <p14:tracePt t="98565" x="2138363" y="3076575"/>
          <p14:tracePt t="98703" x="2138363" y="3071813"/>
          <p14:tracePt t="98760" x="2138363" y="3067050"/>
          <p14:tracePt t="98793" x="2138363" y="3062288"/>
          <p14:tracePt t="98802" x="2133600" y="3052763"/>
          <p14:tracePt t="98889" x="2128838" y="3043238"/>
          <p14:tracePt t="98896" x="2119313" y="3038475"/>
          <p14:tracePt t="98904" x="2100263" y="3005138"/>
          <p14:tracePt t="98941" x="2095500" y="2995613"/>
          <p14:tracePt t="98947" x="2081213" y="2976563"/>
          <p14:tracePt t="98964" x="2057400" y="2952750"/>
          <p14:tracePt t="98981" x="2028825" y="2933700"/>
          <p14:tracePt t="98998" x="1976438" y="2919413"/>
          <p14:tracePt t="99014" x="1838325" y="2895600"/>
          <p14:tracePt t="99054" x="1814513" y="2895600"/>
          <p14:tracePt t="99064" x="1757363" y="2895600"/>
          <p14:tracePt t="99081" x="1714500" y="2895600"/>
          <p14:tracePt t="99098" x="1685925" y="2895600"/>
          <p14:tracePt t="99114" x="1604963" y="2895600"/>
          <p14:tracePt t="99154" x="1595438" y="2895600"/>
          <p14:tracePt t="99164" x="1576388" y="2895600"/>
          <p14:tracePt t="99181" x="1557338" y="2900363"/>
          <p14:tracePt t="99198" x="1552575" y="2909888"/>
          <p14:tracePt t="99215" x="1543050" y="2909888"/>
          <p14:tracePt t="99255" x="1533525" y="2914650"/>
          <p14:tracePt t="99296" x="1528763" y="2919413"/>
          <p14:tracePt t="99308" x="1519238" y="2924175"/>
          <p14:tracePt t="99341" x="1509713" y="2933700"/>
          <p14:tracePt t="99377" x="1504950" y="2938463"/>
          <p14:tracePt t="99440" x="1500188" y="2943225"/>
          <p14:tracePt t="99480" x="1504950" y="2943225"/>
          <p14:tracePt t="99489" x="1528763" y="2943225"/>
          <p14:tracePt t="99491" x="1552575" y="2943225"/>
          <p14:tracePt t="99505" x="1776413" y="2947988"/>
          <p14:tracePt t="99587" x="1785938" y="2947988"/>
          <p14:tracePt t="99597" x="1790700" y="2947988"/>
          <p14:tracePt t="99614" x="1800225" y="2947988"/>
          <p14:tracePt t="99753" x="1795463" y="2947988"/>
          <p14:tracePt t="99761" x="1747838" y="2947988"/>
          <p14:tracePt t="99770" x="1714500" y="2947988"/>
          <p14:tracePt t="99781" x="1657350" y="2947988"/>
          <p14:tracePt t="99798" x="1585913" y="2947988"/>
          <p14:tracePt t="99814" x="1443038" y="2947988"/>
          <p14:tracePt t="99863" x="1400175" y="2947988"/>
          <p14:tracePt t="99864" x="1376363" y="2947988"/>
          <p14:tracePt t="99881" x="1343025" y="2947988"/>
          <p14:tracePt t="99898" x="1309688" y="2947988"/>
          <p14:tracePt t="99915" x="1214438" y="2947988"/>
          <p14:tracePt t="99955" x="1195388" y="2947988"/>
          <p14:tracePt t="99964" x="1162050" y="2947988"/>
          <p14:tracePt t="99983" x="1143000" y="2947988"/>
          <p14:tracePt t="99999" x="1114425" y="2947988"/>
          <p14:tracePt t="99999" x="1104900" y="2947988"/>
          <p14:tracePt t="100018" x="981075" y="2938463"/>
          <p14:tracePt t="100071" x="942975" y="2933700"/>
          <p14:tracePt t="100082" x="900113" y="2933700"/>
          <p14:tracePt t="100098" x="862013" y="2928938"/>
          <p14:tracePt t="100115" x="809625" y="2928938"/>
          <p14:tracePt t="100164" x="800100" y="2928938"/>
          <p14:tracePt t="100264" x="795338" y="2928938"/>
          <p14:tracePt t="100273" x="790575" y="2928938"/>
          <p14:tracePt t="100273" x="785813" y="2924175"/>
          <p14:tracePt t="100281" x="771525" y="2914650"/>
          <p14:tracePt t="100297" x="747713" y="2900363"/>
          <p14:tracePt t="100314" x="685800" y="2876550"/>
          <p14:tracePt t="100364" x="661988" y="2876550"/>
          <p14:tracePt t="100365" x="628650" y="2862263"/>
          <p14:tracePt t="100381" x="581025" y="2852738"/>
          <p14:tracePt t="100398" x="538163" y="2847975"/>
          <p14:tracePt t="100414" x="481013" y="2847975"/>
          <p14:tracePt t="100465" x="466725" y="2847975"/>
          <p14:tracePt t="100465" x="457200" y="2847975"/>
          <p14:tracePt t="100481" x="452438" y="2847975"/>
          <p14:tracePt t="100497" x="447675" y="2847975"/>
          <p14:tracePt t="100514" x="433388" y="2857500"/>
          <p14:tracePt t="100553" x="428625" y="2862263"/>
          <p14:tracePt t="100584" x="419100" y="2867025"/>
          <p14:tracePt t="100597" x="414338" y="2871788"/>
          <p14:tracePt t="100597" x="409575" y="2876550"/>
          <p14:tracePt t="100614" x="400050" y="2914650"/>
          <p14:tracePt t="100664" x="400050" y="2928938"/>
          <p14:tracePt t="100665" x="400050" y="2943225"/>
          <p14:tracePt t="100681" x="400050" y="2962275"/>
          <p14:tracePt t="100697" x="400050" y="2967038"/>
          <p14:tracePt t="100714" x="400050" y="2981325"/>
          <p14:tracePt t="100755" x="400050" y="2986088"/>
          <p14:tracePt t="100793" x="400050" y="2990850"/>
          <p14:tracePt t="100798" x="400050" y="2995613"/>
          <p14:tracePt t="100803" x="400050" y="3014663"/>
          <p14:tracePt t="100900" x="414338" y="3014663"/>
          <p14:tracePt t="100948" x="428625" y="3014663"/>
          <p14:tracePt t="100948" x="447675" y="3014663"/>
          <p14:tracePt t="100965" x="461963" y="3000375"/>
          <p14:tracePt t="100981" x="490538" y="2990850"/>
          <p14:tracePt t="100998" x="509588" y="2981325"/>
          <p14:tracePt t="101014" x="581025" y="2938463"/>
          <p14:tracePt t="101055" x="585788" y="2933700"/>
          <p14:tracePt t="101064" x="600075" y="2924175"/>
          <p14:tracePt t="101081" x="609600" y="2914650"/>
          <p14:tracePt t="101099" x="609600" y="2905125"/>
          <p14:tracePt t="101114" x="614363" y="2881313"/>
          <p14:tracePt t="101169" x="614363" y="2876550"/>
          <p14:tracePt t="101176" x="614363" y="2867025"/>
          <p14:tracePt t="101192" x="614363" y="2862263"/>
          <p14:tracePt t="101198" x="614363" y="2852738"/>
          <p14:tracePt t="101214" x="614363" y="2847975"/>
          <p14:tracePt t="101254" x="614363" y="2838450"/>
          <p14:tracePt t="101265" x="609600" y="2828925"/>
          <p14:tracePt t="101300" x="604838" y="2814638"/>
          <p14:tracePt t="101342" x="600075" y="2805113"/>
          <p14:tracePt t="101403" x="590550" y="2805113"/>
          <p14:tracePt t="101447" x="581025" y="2805113"/>
          <p14:tracePt t="101448" x="571500" y="2805113"/>
          <p14:tracePt t="101448" x="561975" y="2809875"/>
          <p14:tracePt t="101465" x="547688" y="2819400"/>
          <p14:tracePt t="101481" x="533400" y="2824163"/>
          <p14:tracePt t="101497" x="528638" y="2833688"/>
          <p14:tracePt t="101514" x="500063" y="2857500"/>
          <p14:tracePt t="101568" x="495300" y="2862263"/>
          <p14:tracePt t="101593" x="490538" y="2867025"/>
          <p14:tracePt t="101603" x="461963" y="2886075"/>
          <p14:tracePt t="101638" x="457200" y="2890838"/>
          <p14:tracePt t="101647" x="447675" y="2909888"/>
          <p14:tracePt t="101665" x="442913" y="2919413"/>
          <p14:tracePt t="101681" x="438150" y="2938463"/>
          <p14:tracePt t="101698" x="438150" y="2957513"/>
          <p14:tracePt t="101714" x="419100" y="2990850"/>
          <p14:tracePt t="101768" x="419100" y="3009900"/>
          <p14:tracePt t="101784" x="419100" y="3014663"/>
          <p14:tracePt t="101788" x="414338" y="3019425"/>
          <p14:tracePt t="101814" x="414338" y="3033713"/>
          <p14:tracePt t="101865" x="414338" y="3038475"/>
          <p14:tracePt t="101865" x="414338" y="3043238"/>
          <p14:tracePt t="101881" x="414338" y="3048000"/>
          <p14:tracePt t="101898" x="414338" y="3062288"/>
          <p14:tracePt t="101914" x="414338" y="3071813"/>
          <p14:tracePt t="101969" x="423863" y="3076575"/>
          <p14:tracePt t="101993" x="428625" y="3081338"/>
          <p14:tracePt t="102012" x="442913" y="3090863"/>
          <p14:tracePt t="102055" x="452438" y="3090863"/>
          <p14:tracePt t="102064" x="485775" y="3090863"/>
          <p14:tracePt t="102081" x="509588" y="3090863"/>
          <p14:tracePt t="102098" x="533400" y="3090863"/>
          <p14:tracePt t="102114" x="600075" y="3086100"/>
          <p14:tracePt t="102155" x="604838" y="3086100"/>
          <p14:tracePt t="102164" x="623888" y="3076575"/>
          <p14:tracePt t="102181" x="638175" y="3067050"/>
          <p14:tracePt t="102198" x="647700" y="3048000"/>
          <p14:tracePt t="102214" x="676275" y="3005138"/>
          <p14:tracePt t="102254" x="685800" y="2981325"/>
          <p14:tracePt t="102265" x="690563" y="2962275"/>
          <p14:tracePt t="102281" x="690563" y="2943225"/>
          <p14:tracePt t="102314" x="685800" y="2914650"/>
          <p14:tracePt t="102368" x="685800" y="2905125"/>
          <p14:tracePt t="102385" x="681038" y="2900363"/>
          <p14:tracePt t="102385" x="671513" y="2890838"/>
          <p14:tracePt t="102398" x="661988" y="2881313"/>
          <p14:tracePt t="102414" x="657225" y="2876550"/>
          <p14:tracePt t="102455" x="642938" y="2876550"/>
          <p14:tracePt t="102465" x="638175" y="2876550"/>
          <p14:tracePt t="102481" x="628650" y="2876550"/>
          <p14:tracePt t="102515" x="619125" y="2890838"/>
          <p14:tracePt t="102556" x="619125" y="2900363"/>
          <p14:tracePt t="102564" x="623888" y="2909888"/>
          <p14:tracePt t="102581" x="638175" y="2924175"/>
          <p14:tracePt t="102598" x="661988" y="2938463"/>
          <p14:tracePt t="102614" x="842963" y="2947988"/>
          <p14:tracePt t="102664" x="952500" y="2962275"/>
          <p14:tracePt t="102665" x="1057275" y="2962275"/>
          <p14:tracePt t="102681" x="1157288" y="2967038"/>
          <p14:tracePt t="102698" x="1243013" y="2967038"/>
          <p14:tracePt t="102715" x="1462088" y="2967038"/>
          <p14:tracePt t="102756" x="1509713" y="2971800"/>
          <p14:tracePt t="102764" x="1614488" y="2971800"/>
          <p14:tracePt t="102781" x="1714500" y="2971800"/>
          <p14:tracePt t="102798" x="1809750" y="2971800"/>
          <p14:tracePt t="102815" x="1981200" y="2971800"/>
          <p14:tracePt t="102865" x="2024063" y="2971800"/>
          <p14:tracePt t="102865" x="2057400" y="2971800"/>
          <p14:tracePt t="102882" x="2090738" y="2971800"/>
          <p14:tracePt t="102898" x="2128838" y="2971800"/>
          <p14:tracePt t="102915" x="2238375" y="2971800"/>
          <p14:tracePt t="102955" x="2257425" y="2971800"/>
          <p14:tracePt t="102964" x="2300288" y="2971800"/>
          <p14:tracePt t="102982" x="2328863" y="2971800"/>
          <p14:tracePt t="102998" x="2338388" y="2971800"/>
          <p14:tracePt t="103015" x="2343150" y="2971800"/>
          <p14:tracePt t="103369" x="2347913" y="2976563"/>
          <p14:tracePt t="103602" x="2347913" y="2986088"/>
          <p14:tracePt t="103647" x="2347913" y="2990850"/>
          <p14:tracePt t="103648" x="2419350" y="3043238"/>
          <p14:tracePt t="103664" x="2481263" y="3067050"/>
          <p14:tracePt t="103681" x="2552700" y="3081338"/>
          <p14:tracePt t="103697" x="2628900" y="3100388"/>
          <p14:tracePt t="103714" x="2757488" y="3128963"/>
          <p14:tracePt t="103753" x="2781300" y="3133725"/>
          <p14:tracePt t="103764" x="2819400" y="3133725"/>
          <p14:tracePt t="103781" x="2857500" y="3133725"/>
          <p14:tracePt t="103798" x="2900363" y="3133725"/>
          <p14:tracePt t="103814" x="3024188" y="3133725"/>
          <p14:tracePt t="103864" x="3057525" y="3133725"/>
          <p14:tracePt t="103865" x="3090863" y="3143250"/>
          <p14:tracePt t="103881" x="3133725" y="3143250"/>
          <p14:tracePt t="103897" x="3157538" y="3143250"/>
          <p14:tracePt t="103914" x="3238500" y="3143250"/>
          <p14:tracePt t="103955" x="3252788" y="3143250"/>
          <p14:tracePt t="103964" x="3295650" y="3143250"/>
          <p14:tracePt t="103981" x="3343275" y="3138488"/>
          <p14:tracePt t="103998" x="3390900" y="3124200"/>
          <p14:tracePt t="104014" x="3505200" y="3090863"/>
          <p14:tracePt t="104055" x="3533775" y="3090863"/>
          <p14:tracePt t="104064" x="3600450" y="3086100"/>
          <p14:tracePt t="104081" x="3657600" y="3081338"/>
          <p14:tracePt t="104098" x="3724275" y="3081338"/>
          <p14:tracePt t="104114" x="3876675" y="3081338"/>
          <p14:tracePt t="104154" x="3905250" y="3081338"/>
          <p14:tracePt t="104164" x="3976688" y="3081338"/>
          <p14:tracePt t="104180" x="4038600" y="3081338"/>
          <p14:tracePt t="104198" x="4105275" y="3081338"/>
          <p14:tracePt t="104214" x="4291013" y="3081338"/>
          <p14:tracePt t="104253" x="4319588" y="3081338"/>
          <p14:tracePt t="104264" x="4395788" y="3081338"/>
          <p14:tracePt t="104281" x="4429125" y="3081338"/>
          <p14:tracePt t="104298" x="4457700" y="3081338"/>
          <p14:tracePt t="104314" x="4510088" y="3067050"/>
          <p14:tracePt t="104345" x="4529138" y="3067050"/>
          <p14:tracePt t="104353" x="4548188" y="3067050"/>
          <p14:tracePt t="104365" x="4586288" y="3062288"/>
          <p14:tracePt t="104380" x="4610100" y="3052763"/>
          <p14:tracePt t="104397" x="4643438" y="3043238"/>
          <p14:tracePt t="104413" x="4705350" y="3028950"/>
          <p14:tracePt t="104454" x="4710113" y="3028950"/>
          <p14:tracePt t="104454" x="4719638" y="3024188"/>
          <p14:tracePt t="104464" x="4724400" y="3019425"/>
          <p14:tracePt t="104482" x="4729163" y="3014663"/>
          <p14:tracePt t="104500" x="4738688" y="3005138"/>
          <p14:tracePt t="104588" x="4738688" y="2995613"/>
          <p14:tracePt t="104602" x="4733925" y="2986088"/>
          <p14:tracePt t="104657" x="4729163" y="2981325"/>
          <p14:tracePt t="104665" x="4724400" y="2981325"/>
          <p14:tracePt t="104665" x="4714875" y="2981325"/>
          <p14:tracePt t="104681" x="4710113" y="2976563"/>
          <p14:tracePt t="104713" x="4691063" y="2971800"/>
          <p14:tracePt t="104745" x="4686300" y="2967038"/>
          <p14:tracePt t="104769" x="4681538" y="2962275"/>
          <p14:tracePt t="104786" x="4676775" y="2952750"/>
          <p14:tracePt t="104791" x="4672013" y="2952750"/>
          <p14:tracePt t="104798" x="4648200" y="2943225"/>
          <p14:tracePt t="104814" x="4600575" y="2924175"/>
          <p14:tracePt t="104855" x="4591050" y="2924175"/>
          <p14:tracePt t="104864" x="4548188" y="2914650"/>
          <p14:tracePt t="104881" x="4510088" y="2914650"/>
          <p14:tracePt t="104898" x="4486275" y="2914650"/>
          <p14:tracePt t="104914" x="4405313" y="2914650"/>
          <p14:tracePt t="104945" x="4386263" y="2914650"/>
          <p14:tracePt t="104954" x="4362450" y="2914650"/>
          <p14:tracePt t="104964" x="4324350" y="2914650"/>
          <p14:tracePt t="104981" x="4276725" y="2914650"/>
          <p14:tracePt t="104997" x="4233863" y="2914650"/>
          <p14:tracePt t="105014" x="4100513" y="2914650"/>
          <p14:tracePt t="105053" x="4062413" y="2914650"/>
          <p14:tracePt t="105064" x="3981450" y="2914650"/>
          <p14:tracePt t="105081" x="3948113" y="2914650"/>
          <p14:tracePt t="105098" x="3929063" y="2914650"/>
          <p14:tracePt t="105114" x="3890963" y="2914650"/>
          <p14:tracePt t="105155" x="3871913" y="2914650"/>
          <p14:tracePt t="105164" x="3843338" y="2914650"/>
          <p14:tracePt t="105181" x="3800475" y="2914650"/>
          <p14:tracePt t="105198" x="3757613" y="2914650"/>
          <p14:tracePt t="105214" x="3562350" y="2895600"/>
          <p14:tracePt t="105307" x="3509963" y="2895600"/>
          <p14:tracePt t="105347" x="3505200" y="2895600"/>
          <p14:tracePt t="105347" x="3486150" y="2895600"/>
          <p14:tracePt t="105365" x="3476625" y="2895600"/>
          <p14:tracePt t="105381" x="3452813" y="2895600"/>
          <p14:tracePt t="105397" x="3433763" y="2895600"/>
          <p14:tracePt t="105413" x="3395663" y="2895600"/>
          <p14:tracePt t="105444" x="3381375" y="2895600"/>
          <p14:tracePt t="105454" x="3367088" y="2895600"/>
          <p14:tracePt t="105464" x="3338513" y="2895600"/>
          <p14:tracePt t="105481" x="3324225" y="2895600"/>
          <p14:tracePt t="105497" x="3314700" y="2895600"/>
          <p14:tracePt t="105609" x="3300413" y="2895600"/>
          <p14:tracePt t="105649" x="3295650" y="2895600"/>
          <p14:tracePt t="105665" x="3290888" y="2895600"/>
          <p14:tracePt t="105665" x="3286125" y="2895600"/>
          <p14:tracePt t="105681" x="3276600" y="2895600"/>
          <p14:tracePt t="105697" x="3257550" y="2914650"/>
          <p14:tracePt t="105714" x="3233738" y="2938463"/>
          <p14:tracePt t="105746" x="3228975" y="2943225"/>
          <p14:tracePt t="105753" x="3224213" y="2947988"/>
          <p14:tracePt t="105764" x="3209925" y="2962275"/>
          <p14:tracePt t="105782" x="3205163" y="2971800"/>
          <p14:tracePt t="105798" x="3195638" y="2986088"/>
          <p14:tracePt t="105814" x="3181350" y="3009900"/>
          <p14:tracePt t="105853" x="3176588" y="3014663"/>
          <p14:tracePt t="105863" x="3162300" y="3028950"/>
          <p14:tracePt t="105881" x="3157538" y="3033713"/>
          <p14:tracePt t="105898" x="3152775" y="3043238"/>
          <p14:tracePt t="105915" x="3148013" y="3048000"/>
          <p14:tracePt t="105954" x="3148013" y="3062288"/>
          <p14:tracePt t="105964" x="3138488" y="3071813"/>
          <p14:tracePt t="105981" x="3133725" y="3076575"/>
          <p14:tracePt t="105998" x="3133725" y="3086100"/>
          <p14:tracePt t="106014" x="3124200" y="3119438"/>
          <p14:tracePt t="106055" x="3109913" y="3133725"/>
          <p14:tracePt t="106064" x="3109913" y="3148013"/>
          <p14:tracePt t="106081" x="3109913" y="3167063"/>
          <p14:tracePt t="106098" x="3109913" y="3176588"/>
          <p14:tracePt t="106114" x="3105150" y="3200400"/>
          <p14:tracePt t="106164" x="3105150" y="3209925"/>
          <p14:tracePt t="106164" x="3100388" y="3224213"/>
          <p14:tracePt t="106181" x="3100388" y="3243263"/>
          <p14:tracePt t="106197" x="3100388" y="3257550"/>
          <p14:tracePt t="106214" x="3100388" y="3295650"/>
          <p14:tracePt t="106254" x="3100388" y="3300413"/>
          <p14:tracePt t="106263" x="3100388" y="3314700"/>
          <p14:tracePt t="106283" x="3100388" y="3333750"/>
          <p14:tracePt t="106299" x="3100388" y="3348038"/>
          <p14:tracePt t="106316" x="3100388" y="3414713"/>
          <p14:tracePt t="106397" x="3100388" y="3429000"/>
          <p14:tracePt t="106398" x="3100388" y="3438525"/>
          <p14:tracePt t="106415" x="3100388" y="3486150"/>
          <p14:tracePt t="106465" x="3100388" y="3490913"/>
          <p14:tracePt t="106465" x="3100388" y="3509963"/>
          <p14:tracePt t="106484" x="3100388" y="3514725"/>
          <p14:tracePt t="106515" x="3100388" y="3548063"/>
          <p14:tracePt t="106588" x="3100388" y="3562350"/>
          <p14:tracePt t="106597" x="3100388" y="3567113"/>
          <p14:tracePt t="106614" x="3095625" y="3586163"/>
          <p14:tracePt t="106664" x="3095625" y="3595688"/>
          <p14:tracePt t="106664" x="3095625" y="3614738"/>
          <p14:tracePt t="106682" x="3095625" y="3619500"/>
          <p14:tracePt t="106700" x="3095625" y="3676650"/>
          <p14:tracePt t="106773" x="3095625" y="3681413"/>
          <p14:tracePt t="106781" x="3095625" y="3695700"/>
          <p14:tracePt t="106797" x="3095625" y="3700463"/>
          <p14:tracePt t="106797" x="3095625" y="3709988"/>
          <p14:tracePt t="106818" x="3095625" y="3748088"/>
          <p14:tracePt t="106898" x="3095625" y="3762375"/>
          <p14:tracePt t="106898" x="3095625" y="3771900"/>
          <p14:tracePt t="106915" x="3095625" y="3805238"/>
          <p14:tracePt t="106969" x="3095625" y="3810000"/>
          <p14:tracePt t="106970" x="3095625" y="3814763"/>
          <p14:tracePt t="106981" x="3095625" y="3824288"/>
          <p14:tracePt t="106998" x="3095625" y="3838575"/>
          <p14:tracePt t="107015" x="3095625" y="3881438"/>
          <p14:tracePt t="107056" x="3095625" y="3886200"/>
          <p14:tracePt t="107064" x="3095625" y="3910013"/>
          <p14:tracePt t="107082" x="3086100" y="3924300"/>
          <p14:tracePt t="107098" x="3086100" y="3929063"/>
          <p14:tracePt t="107115" x="3081338" y="3957638"/>
          <p14:tracePt t="107181" x="3081338" y="3962400"/>
          <p14:tracePt t="107182" x="3081338" y="3967163"/>
          <p14:tracePt t="107198" x="3081338" y="3971925"/>
          <p14:tracePt t="107214" x="3081338" y="4010025"/>
          <p14:tracePt t="107214" x="3081338" y="4014788"/>
          <p14:tracePt t="107289" x="3086100" y="4019550"/>
          <p14:tracePt t="107304" x="3086100" y="4062413"/>
          <p14:tracePt t="107354" x="3086100" y="4067175"/>
          <p14:tracePt t="107364" x="3086100" y="4071938"/>
          <p14:tracePt t="107382" x="3090863" y="4076700"/>
          <p14:tracePt t="107400" x="3105150" y="4148138"/>
          <p14:tracePt t="107471" x="3105150" y="4167188"/>
          <p14:tracePt t="107481" x="3109913" y="4181475"/>
          <p14:tracePt t="107500" x="3133725" y="4276725"/>
          <p14:tracePt t="107572" x="3133725" y="4286250"/>
          <p14:tracePt t="107581" x="3138488" y="4305300"/>
          <p14:tracePt t="107599" x="3138488" y="4324350"/>
          <p14:tracePt t="107615" x="3148013" y="4376738"/>
          <p14:tracePt t="107671" x="3148013" y="4386263"/>
          <p14:tracePt t="107700" x="3148013" y="4391025"/>
          <p14:tracePt t="108111" x="3157538" y="4395788"/>
          <p14:tracePt t="108159" x="3162300" y="4395788"/>
          <p14:tracePt t="108164" x="3171825" y="4395788"/>
          <p14:tracePt t="108181" x="3186113" y="4395788"/>
          <p14:tracePt t="108198" x="3228975" y="4386263"/>
          <p14:tracePt t="108214" x="3352800" y="4343400"/>
          <p14:tracePt t="108254" x="3400425" y="4324350"/>
          <p14:tracePt t="108265" x="3448050" y="4310063"/>
          <p14:tracePt t="108281" x="3500438" y="4281488"/>
          <p14:tracePt t="108298" x="3552825" y="4267200"/>
          <p14:tracePt t="108315" x="3771900" y="4214813"/>
          <p14:tracePt t="108391" x="3776663" y="4214813"/>
          <p14:tracePt t="108399" x="3781425" y="4210050"/>
          <p14:tracePt t="108589" x="0" y="0"/>
        </p14:tracePtLst>
      </p14:laserTraceLst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19">
            <a:extLst>
              <a:ext uri="{FF2B5EF4-FFF2-40B4-BE49-F238E27FC236}">
                <a16:creationId xmlns:a16="http://schemas.microsoft.com/office/drawing/2014/main" id="{E600F0C2-7586-409B-861A-3652B10B211D}"/>
              </a:ext>
            </a:extLst>
          </p:cNvPr>
          <p:cNvSpPr/>
          <p:nvPr/>
        </p:nvSpPr>
        <p:spPr bwMode="auto">
          <a:xfrm>
            <a:off x="6054372" y="3366859"/>
            <a:ext cx="2557570" cy="12559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76EDF22-CD79-4F06-8124-7271ABC94EC5}"/>
              </a:ext>
            </a:extLst>
          </p:cNvPr>
          <p:cNvSpPr/>
          <p:nvPr/>
        </p:nvSpPr>
        <p:spPr bwMode="auto">
          <a:xfrm>
            <a:off x="6055706" y="2050116"/>
            <a:ext cx="2557570" cy="1255902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699D8047-E5E6-4351-9079-6D697EE5BB1F}"/>
              </a:ext>
            </a:extLst>
          </p:cNvPr>
          <p:cNvSpPr/>
          <p:nvPr/>
        </p:nvSpPr>
        <p:spPr bwMode="auto">
          <a:xfrm>
            <a:off x="6057041" y="733289"/>
            <a:ext cx="2557570" cy="1255903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1897901-3B75-4B18-AF23-52AD59275A77}"/>
              </a:ext>
            </a:extLst>
          </p:cNvPr>
          <p:cNvSpPr/>
          <p:nvPr/>
        </p:nvSpPr>
        <p:spPr bwMode="auto">
          <a:xfrm>
            <a:off x="687519" y="2578625"/>
            <a:ext cx="3382592" cy="645838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Measurement </a:t>
            </a:r>
            <a:r>
              <a:rPr lang="de-DE" sz="2400" b="1" dirty="0" err="1">
                <a:solidFill>
                  <a:schemeClr val="tx2">
                    <a:lumMod val="75000"/>
                  </a:schemeClr>
                </a:solidFill>
              </a:rPr>
              <a:t>Results</a:t>
            </a:r>
            <a:endParaRPr lang="de-DE" sz="2400" b="1" dirty="0">
              <a:solidFill>
                <a:schemeClr val="tx2">
                  <a:lumMod val="75000"/>
                </a:schemeClr>
              </a:solidFill>
            </a:endParaRPr>
          </a:p>
          <a:p>
            <a:pPr algn="l">
              <a:tabLst>
                <a:tab pos="180864" algn="l"/>
              </a:tabLst>
            </a:pPr>
            <a:r>
              <a:rPr lang="de-DE" sz="1800" b="1" dirty="0" err="1">
                <a:solidFill>
                  <a:schemeClr val="tx2">
                    <a:lumMod val="75000"/>
                  </a:schemeClr>
                </a:solidFill>
              </a:rPr>
              <a:t>Correlation</a:t>
            </a:r>
            <a:r>
              <a:rPr lang="de-DE" sz="1800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de-DE" sz="1800" b="1" dirty="0" err="1">
                <a:solidFill>
                  <a:schemeClr val="tx2">
                    <a:lumMod val="75000"/>
                  </a:schemeClr>
                </a:solidFill>
              </a:rPr>
              <a:t>Measurements</a:t>
            </a:r>
            <a:endParaRPr lang="de-DE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233758" y="962531"/>
            <a:ext cx="4904317" cy="4376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avoiding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cross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correlation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of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offsets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, </a:t>
            </a:r>
            <a:b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</a:b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usage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of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phase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deviation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700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indent="268288" algn="l">
              <a:lnSpc>
                <a:spcPct val="150000"/>
              </a:lnSpc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for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cross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correlation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  <a:p>
            <a:pPr indent="268288" algn="l">
              <a:lnSpc>
                <a:spcPct val="150000"/>
              </a:lnSpc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indent="268288" algn="l">
              <a:lnSpc>
                <a:spcPct val="150000"/>
              </a:lnSpc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indent="268288" algn="l">
              <a:lnSpc>
                <a:spcPct val="150000"/>
              </a:lnSpc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Velocity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determination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by</a:t>
            </a: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Diagram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provides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unequal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velocity</a:t>
            </a:r>
            <a:r>
              <a:rPr lang="de-DE" dirty="0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de-DE" dirty="0" err="1">
                <a:solidFill>
                  <a:schemeClr val="tx2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stepsize</a:t>
            </a:r>
            <a:endParaRPr lang="de-DE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lvl="4" algn="l">
              <a:lnSpc>
                <a:spcPct val="150000"/>
              </a:lnSpc>
            </a:pPr>
            <a:endParaRPr lang="de-DE" sz="300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de-DE" baseline="30000" dirty="0">
              <a:solidFill>
                <a:schemeClr val="tx2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C70479-DB0C-40AE-920D-47F96225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969" y="1722561"/>
            <a:ext cx="980405" cy="4000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D5923F3-19EE-4CDC-BB5D-625F4FA62199}"/>
              </a:ext>
            </a:extLst>
          </p:cNvPr>
          <p:cNvGrpSpPr>
            <a:grpSpLocks noChangeAspect="1"/>
          </p:cNvGrpSpPr>
          <p:nvPr/>
        </p:nvGrpSpPr>
        <p:grpSpPr>
          <a:xfrm>
            <a:off x="762484" y="2654343"/>
            <a:ext cx="3223374" cy="466977"/>
            <a:chOff x="358599" y="2986560"/>
            <a:chExt cx="4274195" cy="619211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08A49D4-EDAE-4466-8F00-8A6A01268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599" y="2986560"/>
              <a:ext cx="2857899" cy="61921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FF2EB342-016C-457F-A130-4ED34935C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2424" y="3017790"/>
              <a:ext cx="1400370" cy="581106"/>
            </a:xfrm>
            <a:prstGeom prst="rect">
              <a:avLst/>
            </a:prstGeom>
          </p:spPr>
        </p:pic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8D51B77D-C863-4C1B-868D-71886CFCC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123" y="3855381"/>
            <a:ext cx="836478" cy="42643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83E6063-B33E-4771-964E-ABD236C442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156"/>
          <a:stretch/>
        </p:blipFill>
        <p:spPr>
          <a:xfrm>
            <a:off x="6114337" y="778534"/>
            <a:ext cx="2440308" cy="115944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CE253AF-4A21-4CEE-A9DF-8777266BC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4337" y="2076211"/>
            <a:ext cx="2440308" cy="11771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B9F0EC4-8785-49C1-9B39-6FE42851A9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043" y="3388372"/>
            <a:ext cx="2391725" cy="117871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5D0F88B9-67F6-4B6D-A494-274EA71011F3}"/>
              </a:ext>
            </a:extLst>
          </p:cNvPr>
          <p:cNvSpPr txBox="1"/>
          <p:nvPr/>
        </p:nvSpPr>
        <p:spPr>
          <a:xfrm>
            <a:off x="5250556" y="808642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1.5 m/s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3E0680B-004B-4CC3-80B5-B608F68FED57}"/>
              </a:ext>
            </a:extLst>
          </p:cNvPr>
          <p:cNvSpPr txBox="1"/>
          <p:nvPr/>
        </p:nvSpPr>
        <p:spPr>
          <a:xfrm>
            <a:off x="5279872" y="2122566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 m/s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6A6E3F3A-45BB-4AA0-8FBE-306A0378817E}"/>
              </a:ext>
            </a:extLst>
          </p:cNvPr>
          <p:cNvSpPr txBox="1"/>
          <p:nvPr/>
        </p:nvSpPr>
        <p:spPr>
          <a:xfrm>
            <a:off x="5264307" y="3384775"/>
            <a:ext cx="77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3.6 m/s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1F59724E-C913-46D2-B677-CFA064D57964}"/>
              </a:ext>
            </a:extLst>
          </p:cNvPr>
          <p:cNvSpPr/>
          <p:nvPr/>
        </p:nvSpPr>
        <p:spPr bwMode="auto">
          <a:xfrm>
            <a:off x="1560668" y="1116419"/>
            <a:ext cx="6545179" cy="3064550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3AAD570-E963-4640-9E9E-823153CF1238}"/>
              </a:ext>
            </a:extLst>
          </p:cNvPr>
          <p:cNvSpPr txBox="1"/>
          <p:nvPr/>
        </p:nvSpPr>
        <p:spPr>
          <a:xfrm>
            <a:off x="4355488" y="1150359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5D025F62-2D4F-408C-9ADC-C1A5476340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4519" y="1660172"/>
            <a:ext cx="5424523" cy="1655741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406F6F04-17BA-4599-B1BA-8E93C676411D}"/>
              </a:ext>
            </a:extLst>
          </p:cNvPr>
          <p:cNvSpPr txBox="1"/>
          <p:nvPr/>
        </p:nvSpPr>
        <p:spPr>
          <a:xfrm>
            <a:off x="4931609" y="3355085"/>
            <a:ext cx="2226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Average deviation: +1.8%</a:t>
            </a:r>
          </a:p>
        </p:txBody>
      </p:sp>
    </p:spTree>
    <p:extLst>
      <p:ext uri="{BB962C8B-B14F-4D97-AF65-F5344CB8AC3E}">
        <p14:creationId xmlns:p14="http://schemas.microsoft.com/office/powerpoint/2010/main" val="284927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09"/>
    </mc:Choice>
    <mc:Fallback xmlns="">
      <p:transition spd="slow" advTm="109909"/>
    </mc:Fallback>
  </mc:AlternateContent>
  <p:extLst mod="1">
    <p:ext uri="{3A86A75C-4F4B-4683-9AE1-C65F6400EC91}">
      <p14:laserTraceLst xmlns:p14="http://schemas.microsoft.com/office/powerpoint/2010/main">
        <p14:tracePtLst>
          <p14:tracePt t="32202" x="5405438" y="1719263"/>
          <p14:tracePt t="32307" x="5414963" y="1714500"/>
          <p14:tracePt t="32407" x="5476875" y="1728788"/>
          <p14:tracePt t="32469" x="5486400" y="1733550"/>
          <p14:tracePt t="32487" x="5505450" y="1733550"/>
          <p14:tracePt t="32504" x="5529263" y="1733550"/>
          <p14:tracePt t="32560" x="5534025" y="1733550"/>
          <p14:tracePt t="32568" x="5543550" y="1728788"/>
          <p14:tracePt t="32576" x="5553075" y="1724025"/>
          <p14:tracePt t="32587" x="5567363" y="1719263"/>
          <p14:tracePt t="32596" x="5581650" y="1700213"/>
          <p14:tracePt t="32620" x="5605463" y="1681163"/>
          <p14:tracePt t="32656" x="5605463" y="1676400"/>
          <p14:tracePt t="32664" x="5624513" y="1647825"/>
          <p14:tracePt t="32682" x="5634038" y="1633538"/>
          <p14:tracePt t="32704" x="5686425" y="1590675"/>
          <p14:tracePt t="32737" x="5691188" y="1585913"/>
          <p14:tracePt t="32746" x="5724525" y="1566863"/>
          <p14:tracePt t="32764" x="5757863" y="1543050"/>
          <p14:tracePt t="32780" x="5791200" y="1528763"/>
          <p14:tracePt t="32797" x="5819775" y="1504950"/>
          <p14:tracePt t="32813" x="5881688" y="1457325"/>
          <p14:tracePt t="32852" x="5895975" y="1447800"/>
          <p14:tracePt t="32852" x="5900738" y="1443038"/>
          <p14:tracePt t="32864" x="5924550" y="1423988"/>
          <p14:tracePt t="32880" x="5943600" y="1404938"/>
          <p14:tracePt t="32897" x="5967413" y="1385888"/>
          <p14:tracePt t="32913" x="6015038" y="1333500"/>
          <p14:tracePt t="32953" x="6019800" y="1328738"/>
          <p14:tracePt t="32963" x="6043613" y="1304925"/>
          <p14:tracePt t="32980" x="6057900" y="1281113"/>
          <p14:tracePt t="32997" x="6072188" y="1271588"/>
          <p14:tracePt t="33013" x="6100763" y="1200150"/>
          <p14:tracePt t="33053" x="6115050" y="1176338"/>
          <p14:tracePt t="33064" x="6119813" y="1143000"/>
          <p14:tracePt t="33080" x="6124575" y="1119188"/>
          <p14:tracePt t="33097" x="6134100" y="1095375"/>
          <p14:tracePt t="33113" x="6138863" y="1047750"/>
          <p14:tracePt t="33144" x="6143625" y="1042988"/>
          <p14:tracePt t="33163" x="6143625" y="1038225"/>
          <p14:tracePt t="33164" x="6143625" y="1033463"/>
          <p14:tracePt t="33180" x="6148388" y="1019175"/>
          <p14:tracePt t="33196" x="6148388" y="1004888"/>
          <p14:tracePt t="33214" x="6162675" y="985838"/>
          <p14:tracePt t="33306" x="6153150" y="976313"/>
          <p14:tracePt t="33382" x="6138863" y="976313"/>
          <p14:tracePt t="33397" x="6134100" y="976313"/>
          <p14:tracePt t="33398" x="6105525" y="966788"/>
          <p14:tracePt t="33413" x="6053138" y="957263"/>
          <p14:tracePt t="33461" x="6048375" y="957263"/>
          <p14:tracePt t="33469" x="6034088" y="957263"/>
          <p14:tracePt t="33480" x="6029325" y="957263"/>
          <p14:tracePt t="33497" x="6024563" y="957263"/>
          <p14:tracePt t="33513" x="6010275" y="957263"/>
          <p14:tracePt t="33584" x="6000750" y="962025"/>
          <p14:tracePt t="33600" x="5981700" y="981075"/>
          <p14:tracePt t="33648" x="5976938" y="990600"/>
          <p14:tracePt t="33664" x="5972175" y="1000125"/>
          <p14:tracePt t="33664" x="5972175" y="1014413"/>
          <p14:tracePt t="33680" x="5962650" y="1023938"/>
          <p14:tracePt t="33696" x="5948363" y="1047750"/>
          <p14:tracePt t="33714" x="5919788" y="1100138"/>
          <p14:tracePt t="33752" x="5910263" y="1114425"/>
          <p14:tracePt t="33763" x="5891213" y="1133475"/>
          <p14:tracePt t="33780" x="5876925" y="1152525"/>
          <p14:tracePt t="33797" x="5857875" y="1171575"/>
          <p14:tracePt t="33814" x="5829300" y="1209675"/>
          <p14:tracePt t="33863" x="5810250" y="1223963"/>
          <p14:tracePt t="33863" x="5805488" y="1233488"/>
          <p14:tracePt t="33881" x="5791200" y="1238250"/>
          <p14:tracePt t="33897" x="5772150" y="1252538"/>
          <p14:tracePt t="33914" x="5738813" y="1271588"/>
          <p14:tracePt t="33954" x="5734050" y="1276350"/>
          <p14:tracePt t="33963" x="5710238" y="1285875"/>
          <p14:tracePt t="33980" x="5705475" y="1290638"/>
          <p14:tracePt t="33997" x="5691188" y="1300163"/>
          <p14:tracePt t="34013" x="5648325" y="1333500"/>
          <p14:tracePt t="34054" x="5643563" y="1333500"/>
          <p14:tracePt t="34063" x="5629275" y="1343025"/>
          <p14:tracePt t="34080" x="5619750" y="1352550"/>
          <p14:tracePt t="34097" x="5600700" y="1366838"/>
          <p14:tracePt t="34114" x="5572125" y="1385888"/>
          <p14:tracePt t="34163" x="5557838" y="1390650"/>
          <p14:tracePt t="34164" x="5553075" y="1395413"/>
          <p14:tracePt t="34181" x="5548313" y="1400175"/>
          <p14:tracePt t="34197" x="5534025" y="1419225"/>
          <p14:tracePt t="34213" x="5510213" y="1438275"/>
          <p14:tracePt t="34252" x="5505450" y="1443038"/>
          <p14:tracePt t="34263" x="5491163" y="1462088"/>
          <p14:tracePt t="34281" x="5481638" y="1471613"/>
          <p14:tracePt t="34297" x="5472113" y="1476375"/>
          <p14:tracePt t="34314" x="5434013" y="1514475"/>
          <p14:tracePt t="34364" x="5429250" y="1519238"/>
          <p14:tracePt t="34364" x="5424488" y="1519238"/>
          <p14:tracePt t="34380" x="5410200" y="1528763"/>
          <p14:tracePt t="34397" x="5400675" y="1533525"/>
          <p14:tracePt t="34413" x="5372100" y="1566863"/>
          <p14:tracePt t="34454" x="5362575" y="1571625"/>
          <p14:tracePt t="34463" x="5353050" y="1581150"/>
          <p14:tracePt t="34481" x="5343525" y="1590675"/>
          <p14:tracePt t="34497" x="5343525" y="1595438"/>
          <p14:tracePt t="34513" x="5324475" y="1624013"/>
          <p14:tracePt t="34568" x="5324475" y="1628775"/>
          <p14:tracePt t="34572" x="5319713" y="1633538"/>
          <p14:tracePt t="34581" x="5319713" y="1638300"/>
          <p14:tracePt t="34598" x="5319713" y="1643063"/>
          <p14:tracePt t="34615" x="5319713" y="1681163"/>
          <p14:tracePt t="34687" x="5319713" y="1690688"/>
          <p14:tracePt t="34697" x="5319713" y="1695450"/>
          <p14:tracePt t="34713" x="5324475" y="1719263"/>
          <p14:tracePt t="34777" x="5329238" y="1728788"/>
          <p14:tracePt t="34804" x="5395913" y="1781175"/>
          <p14:tracePt t="34804" x="5400675" y="1785938"/>
          <p14:tracePt t="34904" x="5419725" y="1785938"/>
          <p14:tracePt t="34904" x="5424488" y="1785938"/>
          <p14:tracePt t="34944" x="5443538" y="1785938"/>
          <p14:tracePt t="34952" x="5448300" y="1785938"/>
          <p14:tracePt t="34963" x="5457825" y="1790700"/>
          <p14:tracePt t="34980" x="5476875" y="1790700"/>
          <p14:tracePt t="34996" x="5486400" y="1790700"/>
          <p14:tracePt t="35013" x="5529263" y="1790700"/>
          <p14:tracePt t="35063" x="5534025" y="1790700"/>
          <p14:tracePt t="35064" x="5548313" y="1790700"/>
          <p14:tracePt t="35081" x="5567363" y="1790700"/>
          <p14:tracePt t="35097" x="5586413" y="1776413"/>
          <p14:tracePt t="35113" x="5619750" y="1757363"/>
          <p14:tracePt t="35163" x="5624513" y="1752600"/>
          <p14:tracePt t="35164" x="5638800" y="1747838"/>
          <p14:tracePt t="35180" x="5657850" y="1738313"/>
          <p14:tracePt t="35197" x="5672138" y="1728788"/>
          <p14:tracePt t="35214" x="5715000" y="1695450"/>
          <p14:tracePt t="35254" x="5719763" y="1690688"/>
          <p14:tracePt t="35263" x="5729288" y="1676400"/>
          <p14:tracePt t="35280" x="5743575" y="1657350"/>
          <p14:tracePt t="35297" x="5753100" y="1643063"/>
          <p14:tracePt t="35313" x="5786438" y="1614488"/>
          <p14:tracePt t="35352" x="5791200" y="1604963"/>
          <p14:tracePt t="35363" x="5805488" y="1590675"/>
          <p14:tracePt t="35380" x="5829300" y="1576388"/>
          <p14:tracePt t="35397" x="5838825" y="1557338"/>
          <p14:tracePt t="35413" x="5876925" y="1519238"/>
          <p14:tracePt t="35453" x="5881688" y="1514475"/>
          <p14:tracePt t="35464" x="5891213" y="1500188"/>
          <p14:tracePt t="35481" x="5905500" y="1485900"/>
          <p14:tracePt t="35499" x="5919788" y="1476375"/>
          <p14:tracePt t="35515" x="6005513" y="1385888"/>
          <p14:tracePt t="35515" x="6015038" y="1381125"/>
          <p14:tracePt t="35608" x="6034088" y="1352550"/>
          <p14:tracePt t="35643" x="6034088" y="1347788"/>
          <p14:tracePt t="35664" x="6043613" y="1328738"/>
          <p14:tracePt t="35665" x="6053138" y="1314450"/>
          <p14:tracePt t="35680" x="6067425" y="1295400"/>
          <p14:tracePt t="35697" x="6072188" y="1281113"/>
          <p14:tracePt t="35713" x="6086475" y="1247775"/>
          <p14:tracePt t="35744" x="6091238" y="1243013"/>
          <p14:tracePt t="35751" x="6096000" y="1228725"/>
          <p14:tracePt t="35763" x="6105525" y="1219200"/>
          <p14:tracePt t="35780" x="6115050" y="1204913"/>
          <p14:tracePt t="35798" x="6119813" y="1195388"/>
          <p14:tracePt t="35814" x="6143625" y="1138238"/>
          <p14:tracePt t="35887" x="6148388" y="1123950"/>
          <p14:tracePt t="35897" x="6148388" y="1100138"/>
          <p14:tracePt t="35913" x="6162675" y="1076325"/>
          <p14:tracePt t="35954" x="6162675" y="1071563"/>
          <p14:tracePt t="35963" x="6162675" y="1057275"/>
          <p14:tracePt t="35979" x="6162675" y="1047750"/>
          <p14:tracePt t="35997" x="6162675" y="1038225"/>
          <p14:tracePt t="36012" x="6162675" y="990600"/>
          <p14:tracePt t="36063" x="6162675" y="985838"/>
          <p14:tracePt t="36064" x="6162675" y="971550"/>
          <p14:tracePt t="36307" x="6134100" y="966788"/>
          <p14:tracePt t="36338" x="6110288" y="966788"/>
          <p14:tracePt t="36346" x="6086475" y="966788"/>
          <p14:tracePt t="36364" x="6076950" y="966788"/>
          <p14:tracePt t="36380" x="6062663" y="966788"/>
          <p14:tracePt t="36396" x="6057900" y="966788"/>
          <p14:tracePt t="36471" x="6053138" y="966788"/>
          <p14:tracePt t="36498" x="6048375" y="966788"/>
          <p14:tracePt t="36504" x="6005513" y="966788"/>
          <p14:tracePt t="36568" x="6000750" y="966788"/>
          <p14:tracePt t="36584" x="5995988" y="971550"/>
          <p14:tracePt t="36600" x="5976938" y="985838"/>
          <p14:tracePt t="36637" x="5972175" y="990600"/>
          <p14:tracePt t="36646" x="5962650" y="995363"/>
          <p14:tracePt t="36646" x="5957888" y="1000125"/>
          <p14:tracePt t="36664" x="5943600" y="1014413"/>
          <p14:tracePt t="36680" x="5938838" y="1019175"/>
          <p14:tracePt t="36696" x="5924550" y="1028700"/>
          <p14:tracePt t="36713" x="5900738" y="1042988"/>
          <p14:tracePt t="36768" x="5895975" y="1047750"/>
          <p14:tracePt t="36776" x="5881688" y="1052513"/>
          <p14:tracePt t="36786" x="5872163" y="1066800"/>
          <p14:tracePt t="36797" x="5862638" y="1071563"/>
          <p14:tracePt t="36813" x="5834063" y="1090613"/>
          <p14:tracePt t="36844" x="5829300" y="1095375"/>
          <p14:tracePt t="36863" x="5810250" y="1109663"/>
          <p14:tracePt t="36864" x="5795963" y="1119188"/>
          <p14:tracePt t="36880" x="5786438" y="1128713"/>
          <p14:tracePt t="36897" x="5772150" y="1133475"/>
          <p14:tracePt t="36913" x="5743575" y="1152525"/>
          <p14:tracePt t="36953" x="5738813" y="1162050"/>
          <p14:tracePt t="36963" x="5734050" y="1166813"/>
          <p14:tracePt t="36982" x="5729288" y="1171575"/>
          <p14:tracePt t="36998" x="5724525" y="1181100"/>
          <p14:tracePt t="37015" x="5681663" y="1223963"/>
          <p14:tracePt t="37015" x="5676900" y="1228725"/>
          <p14:tracePt t="37100" x="5638800" y="1266825"/>
          <p14:tracePt t="37161" x="5634038" y="1276350"/>
          <p14:tracePt t="37180" x="5629275" y="1281113"/>
          <p14:tracePt t="37181" x="5624513" y="1285875"/>
          <p14:tracePt t="37197" x="5605463" y="1300163"/>
          <p14:tracePt t="37215" x="5576888" y="1347788"/>
          <p14:tracePt t="37271" x="5562600" y="1366838"/>
          <p14:tracePt t="37281" x="5548313" y="1381125"/>
          <p14:tracePt t="37297" x="5543550" y="1385888"/>
          <p14:tracePt t="37313" x="5534025" y="1395413"/>
          <p14:tracePt t="37368" x="5529263" y="1400175"/>
          <p14:tracePt t="37376" x="5519738" y="1419225"/>
          <p14:tracePt t="37399" x="5505450" y="1428750"/>
          <p14:tracePt t="37401" x="5491163" y="1466850"/>
          <p14:tracePt t="37448" x="5491163" y="1471613"/>
          <p14:tracePt t="37448" x="5486400" y="1476375"/>
          <p14:tracePt t="37463" x="5481638" y="1481138"/>
          <p14:tracePt t="37480" x="5476875" y="1485900"/>
          <p14:tracePt t="37496" x="5476875" y="1490663"/>
          <p14:tracePt t="37513" x="5448300" y="1528763"/>
          <p14:tracePt t="37555" x="5448300" y="1533525"/>
          <p14:tracePt t="37563" x="5443538" y="1543050"/>
          <p14:tracePt t="37581" x="5438775" y="1547813"/>
          <p14:tracePt t="37599" x="5438775" y="1562100"/>
          <p14:tracePt t="37615" x="5410200" y="1600200"/>
          <p14:tracePt t="37675" x="5410200" y="1619250"/>
          <p14:tracePt t="37686" x="5400675" y="1628775"/>
          <p14:tracePt t="37698" x="5395913" y="1643063"/>
          <p14:tracePt t="37714" x="5391150" y="1652588"/>
          <p14:tracePt t="37792" x="5391150" y="1666875"/>
          <p14:tracePt t="37805" x="5386388" y="1681163"/>
          <p14:tracePt t="37836" x="5386388" y="1690688"/>
          <p14:tracePt t="37847" x="5376863" y="1700213"/>
          <p14:tracePt t="37864" x="5372100" y="1709738"/>
          <p14:tracePt t="37880" x="5372100" y="1719263"/>
          <p14:tracePt t="38200" x="5414963" y="1695450"/>
          <p14:tracePt t="38236" x="5429250" y="1690688"/>
          <p14:tracePt t="38247" x="5457825" y="1676400"/>
          <p14:tracePt t="38264" x="5476875" y="1671638"/>
          <p14:tracePt t="38280" x="5495925" y="1666875"/>
          <p14:tracePt t="38296" x="5514975" y="1657350"/>
          <p14:tracePt t="38313" x="5624513" y="1604963"/>
          <p14:tracePt t="38380" x="5638800" y="1595438"/>
          <p14:tracePt t="38381" x="5667375" y="1581150"/>
          <p14:tracePt t="38397" x="5686425" y="1571625"/>
          <p14:tracePt t="38397" x="5691188" y="1566863"/>
          <p14:tracePt t="38417" x="5800725" y="1490663"/>
          <p14:tracePt t="38417" x="5819775" y="1481138"/>
          <p14:tracePt t="38489" x="5834063" y="1471613"/>
          <p14:tracePt t="38497" x="5853113" y="1447800"/>
          <p14:tracePt t="38514" x="5915025" y="1385888"/>
          <p14:tracePt t="38553" x="5924550" y="1376363"/>
          <p14:tracePt t="38564" x="5943600" y="1343025"/>
          <p14:tracePt t="38580" x="5967413" y="1314450"/>
          <p14:tracePt t="38597" x="5986463" y="1281113"/>
          <p14:tracePt t="38613" x="6034088" y="1219200"/>
          <p14:tracePt t="38663" x="6043613" y="1195388"/>
          <p14:tracePt t="38664" x="6067425" y="1171575"/>
          <p14:tracePt t="38680" x="6072188" y="1152525"/>
          <p14:tracePt t="38697" x="6086475" y="1138238"/>
          <p14:tracePt t="38715" x="6124575" y="1066800"/>
          <p14:tracePt t="38784" x="6134100" y="1052513"/>
          <p14:tracePt t="38792" x="6134100" y="1047750"/>
          <p14:tracePt t="38797" x="6138863" y="1042988"/>
          <p14:tracePt t="38813" x="6162675" y="995363"/>
          <p14:tracePt t="38852" x="6167438" y="985838"/>
          <p14:tracePt t="38852" x="6167438" y="981075"/>
          <p14:tracePt t="38864" x="6172200" y="966788"/>
          <p14:tracePt t="38880" x="6172200" y="957263"/>
          <p14:tracePt t="38897" x="6172200" y="952500"/>
          <p14:tracePt t="38913" x="6172200" y="938213"/>
          <p14:tracePt t="39088" x="6172200" y="933450"/>
          <p14:tracePt t="39096" x="6153150" y="933450"/>
          <p14:tracePt t="39103" x="6057900" y="947738"/>
          <p14:tracePt t="39137" x="6048375" y="952500"/>
          <p14:tracePt t="39146" x="6024563" y="971550"/>
          <p14:tracePt t="39163" x="5995988" y="985838"/>
          <p14:tracePt t="39180" x="5981700" y="995363"/>
          <p14:tracePt t="39196" x="5962650" y="1014413"/>
          <p14:tracePt t="39213" x="5924550" y="1047750"/>
          <p14:tracePt t="39253" x="5919788" y="1052513"/>
          <p14:tracePt t="39253" x="5910263" y="1062038"/>
          <p14:tracePt t="39265" x="5891213" y="1076325"/>
          <p14:tracePt t="39280" x="5876925" y="1085850"/>
          <p14:tracePt t="39297" x="5857875" y="1114425"/>
          <p14:tracePt t="39313" x="5819775" y="1171575"/>
          <p14:tracePt t="39344" x="5810250" y="1181100"/>
          <p14:tracePt t="39354" x="5805488" y="1195388"/>
          <p14:tracePt t="39363" x="5786438" y="1223963"/>
          <p14:tracePt t="39380" x="5776913" y="1238250"/>
          <p14:tracePt t="39397" x="5757863" y="1252538"/>
          <p14:tracePt t="39413" x="5738813" y="1276350"/>
          <p14:tracePt t="39452" x="5724525" y="1290638"/>
          <p14:tracePt t="39463" x="5705475" y="1309688"/>
          <p14:tracePt t="39480" x="5691188" y="1323975"/>
          <p14:tracePt t="39497" x="5681663" y="1343025"/>
          <p14:tracePt t="39513" x="5648325" y="1385888"/>
          <p14:tracePt t="39545" x="5638800" y="1395413"/>
          <p14:tracePt t="39552" x="5629275" y="1409700"/>
          <p14:tracePt t="39564" x="5595938" y="1428750"/>
          <p14:tracePt t="39580" x="5576888" y="1443038"/>
          <p14:tracePt t="39597" x="5548313" y="1462088"/>
          <p14:tracePt t="39613" x="5500688" y="1495425"/>
          <p14:tracePt t="39655" x="5491163" y="1509713"/>
          <p14:tracePt t="39663" x="5462588" y="1538288"/>
          <p14:tracePt t="39680" x="5448300" y="1552575"/>
          <p14:tracePt t="39698" x="5434013" y="1571625"/>
          <p14:tracePt t="39714" x="5395913" y="1624013"/>
          <p14:tracePt t="39754" x="5391150" y="1628775"/>
          <p14:tracePt t="39763" x="5376863" y="1647825"/>
          <p14:tracePt t="39780" x="5372100" y="1652588"/>
          <p14:tracePt t="39797" x="5362575" y="1662113"/>
          <p14:tracePt t="39813" x="5357813" y="1676400"/>
          <p14:tracePt t="39863" x="5357813" y="1681163"/>
          <p14:tracePt t="39887" x="5357813" y="1690688"/>
          <p14:tracePt t="39908" x="5357813" y="1695450"/>
          <p14:tracePt t="40152" x="5353050" y="1709738"/>
          <p14:tracePt t="40168" x="5348288" y="1709738"/>
          <p14:tracePt t="40176" x="5343525" y="1709738"/>
          <p14:tracePt t="40200" x="5334000" y="1714500"/>
          <p14:tracePt t="40575" x="5334000" y="1704975"/>
          <p14:tracePt t="40577" x="5334000" y="1700213"/>
          <p14:tracePt t="40586" x="5338763" y="1690688"/>
          <p14:tracePt t="40597" x="5343525" y="1676400"/>
          <p14:tracePt t="40614" x="5343525" y="1619250"/>
          <p14:tracePt t="40663" x="5343525" y="1595438"/>
          <p14:tracePt t="40664" x="5343525" y="1571625"/>
          <p14:tracePt t="40681" x="5343525" y="1547813"/>
          <p14:tracePt t="40697" x="5343525" y="1533525"/>
          <p14:tracePt t="40714" x="5338763" y="1466850"/>
          <p14:tracePt t="40754" x="5338763" y="1452563"/>
          <p14:tracePt t="40763" x="5338763" y="1428750"/>
          <p14:tracePt t="40780" x="5338763" y="1400175"/>
          <p14:tracePt t="40797" x="5338763" y="1366838"/>
          <p14:tracePt t="40813" x="5338763" y="1285875"/>
          <p14:tracePt t="40863" x="5338763" y="1257300"/>
          <p14:tracePt t="40864" x="5338763" y="1233488"/>
          <p14:tracePt t="40881" x="5338763" y="1204913"/>
          <p14:tracePt t="40897" x="5338763" y="1190625"/>
          <p14:tracePt t="40915" x="5348288" y="1123950"/>
          <p14:tracePt t="40987" x="5353050" y="1109663"/>
          <p14:tracePt t="40997" x="5357813" y="1095375"/>
          <p14:tracePt t="41014" x="5429250" y="1019175"/>
          <p14:tracePt t="41098" x="5434013" y="1009650"/>
          <p14:tracePt t="41099" x="5448300" y="1004888"/>
          <p14:tracePt t="41115" x="5514975" y="971550"/>
          <p14:tracePt t="41187" x="5519738" y="966788"/>
          <p14:tracePt t="41197" x="5534025" y="957263"/>
          <p14:tracePt t="41213" x="5581650" y="947738"/>
          <p14:tracePt t="41263" x="5586413" y="947738"/>
          <p14:tracePt t="41265" x="5591175" y="947738"/>
          <p14:tracePt t="41281" x="5605463" y="942975"/>
          <p14:tracePt t="41297" x="5614988" y="938213"/>
          <p14:tracePt t="41313" x="5657850" y="933450"/>
          <p14:tracePt t="41363" x="5672138" y="933450"/>
          <p14:tracePt t="41364" x="5691188" y="933450"/>
          <p14:tracePt t="41380" x="5715000" y="933450"/>
          <p14:tracePt t="41397" x="5738813" y="933450"/>
          <p14:tracePt t="41413" x="5767388" y="933450"/>
          <p14:tracePt t="41453" x="5772150" y="933450"/>
          <p14:tracePt t="41464" x="5791200" y="928688"/>
          <p14:tracePt t="41482" x="5800725" y="928688"/>
          <p14:tracePt t="41498" x="5819775" y="928688"/>
          <p14:tracePt t="41656" x="5810250" y="928688"/>
          <p14:tracePt t="41663" x="5791200" y="928688"/>
          <p14:tracePt t="41668" x="5748338" y="928688"/>
          <p14:tracePt t="41680" x="5719763" y="933450"/>
          <p14:tracePt t="41697" x="5686425" y="938213"/>
          <p14:tracePt t="41714" x="5634038" y="938213"/>
          <p14:tracePt t="41754" x="5629275" y="942975"/>
          <p14:tracePt t="41763" x="5619750" y="942975"/>
          <p14:tracePt t="41782" x="5600700" y="947738"/>
          <p14:tracePt t="41798" x="5591175" y="947738"/>
          <p14:tracePt t="41814" x="5553075" y="966788"/>
          <p14:tracePt t="41880" x="5548313" y="966788"/>
          <p14:tracePt t="41881" x="5543550" y="971550"/>
          <p14:tracePt t="41897" x="5538788" y="971550"/>
          <p14:tracePt t="41913" x="5519738" y="985838"/>
          <p14:tracePt t="41967" x="5510213" y="990600"/>
          <p14:tracePt t="41986" x="5505450" y="995363"/>
          <p14:tracePt t="41992" x="5500688" y="1000125"/>
          <p14:tracePt t="41997" x="5481638" y="1019175"/>
          <p14:tracePt t="42013" x="5443538" y="1047750"/>
          <p14:tracePt t="42053" x="5438775" y="1071563"/>
          <p14:tracePt t="42064" x="5424488" y="1090613"/>
          <p14:tracePt t="42081" x="5419725" y="1100138"/>
          <p14:tracePt t="42098" x="5410200" y="1123950"/>
          <p14:tracePt t="42114" x="5386388" y="1181100"/>
          <p14:tracePt t="42184" x="5386388" y="1190625"/>
          <p14:tracePt t="42192" x="5386388" y="1200150"/>
          <p14:tracePt t="42197" x="5376863" y="1219200"/>
          <p14:tracePt t="42214" x="5372100" y="1262063"/>
          <p14:tracePt t="42253" x="5372100" y="1271588"/>
          <p14:tracePt t="42253" x="5362575" y="1281113"/>
          <p14:tracePt t="42264" x="5362575" y="1295400"/>
          <p14:tracePt t="42279" x="5362575" y="1300163"/>
          <p14:tracePt t="42297" x="5362575" y="1314450"/>
          <p14:tracePt t="42313" x="5357813" y="1352550"/>
          <p14:tracePt t="42345" x="5357813" y="1362075"/>
          <p14:tracePt t="42354" x="5357813" y="1366838"/>
          <p14:tracePt t="42363" x="5357813" y="1376363"/>
          <p14:tracePt t="42380" x="5357813" y="1385888"/>
          <p14:tracePt t="42396" x="5357813" y="1400175"/>
          <p14:tracePt t="42412" x="5357813" y="1438275"/>
          <p14:tracePt t="42452" x="5357813" y="1443038"/>
          <p14:tracePt t="42452" x="5357813" y="1452563"/>
          <p14:tracePt t="42463" x="5357813" y="1462088"/>
          <p14:tracePt t="42480" x="5357813" y="1466850"/>
          <p14:tracePt t="42497" x="5357813" y="1471613"/>
          <p14:tracePt t="42640" x="5357813" y="1466850"/>
          <p14:tracePt t="42648" x="5348288" y="1447800"/>
          <p14:tracePt t="42648" x="5348288" y="1438275"/>
          <p14:tracePt t="42648" x="5348288" y="1428750"/>
          <p14:tracePt t="42664" x="5348288" y="1390650"/>
          <p14:tracePt t="42681" x="5348288" y="1357313"/>
          <p14:tracePt t="42698" x="5348288" y="1323975"/>
          <p14:tracePt t="42714" x="5348288" y="1223963"/>
          <p14:tracePt t="42772" x="5348288" y="1200150"/>
          <p14:tracePt t="42781" x="5353050" y="1181100"/>
          <p14:tracePt t="42797" x="5353050" y="1152525"/>
          <p14:tracePt t="42813" x="5357813" y="1109663"/>
          <p14:tracePt t="42852" x="5372100" y="1095375"/>
          <p14:tracePt t="42863" x="5376863" y="1085850"/>
          <p14:tracePt t="42880" x="5386388" y="1057275"/>
          <p14:tracePt t="42897" x="5400675" y="1038225"/>
          <p14:tracePt t="42913" x="5434013" y="990600"/>
          <p14:tracePt t="42944" x="5438775" y="985838"/>
          <p14:tracePt t="42954" x="5448300" y="976313"/>
          <p14:tracePt t="42963" x="5457825" y="957263"/>
          <p14:tracePt t="42980" x="5467350" y="952500"/>
          <p14:tracePt t="42996" x="5481638" y="942975"/>
          <p14:tracePt t="43013" x="5514975" y="933450"/>
          <p14:tracePt t="43054" x="5524500" y="933450"/>
          <p14:tracePt t="43063" x="5534025" y="933450"/>
          <p14:tracePt t="43080" x="5538788" y="933450"/>
          <p14:tracePt t="43097" x="5548313" y="933450"/>
          <p14:tracePt t="43113" x="5576888" y="942975"/>
          <p14:tracePt t="43153" x="5586413" y="947738"/>
          <p14:tracePt t="43183" x="5591175" y="952500"/>
          <p14:tracePt t="43184" x="5595938" y="962025"/>
          <p14:tracePt t="43197" x="5600700" y="966788"/>
          <p14:tracePt t="43213" x="5619750" y="981075"/>
          <p14:tracePt t="43264" x="5619750" y="985838"/>
          <p14:tracePt t="43264" x="5624513" y="990600"/>
          <p14:tracePt t="43300" x="5624513" y="995363"/>
          <p14:tracePt t="43338" x="5624513" y="1004888"/>
          <p14:tracePt t="43504" x="5672138" y="1014413"/>
          <p14:tracePt t="43540" x="5686425" y="1009650"/>
          <p14:tracePt t="43546" x="5695950" y="1009650"/>
          <p14:tracePt t="43563" x="5719763" y="1009650"/>
          <p14:tracePt t="43580" x="5734050" y="1009650"/>
          <p14:tracePt t="43744" x="5738813" y="1009650"/>
          <p14:tracePt t="43746" x="5743575" y="1009650"/>
          <p14:tracePt t="43753" x="5748338" y="1014413"/>
          <p14:tracePt t="43763" x="5753100" y="1019175"/>
          <p14:tracePt t="43780" x="5767388" y="1033463"/>
          <p14:tracePt t="43796" x="5772150" y="1042988"/>
          <p14:tracePt t="43813" x="5781675" y="1066800"/>
          <p14:tracePt t="43896" x="5786438" y="1066800"/>
          <p14:tracePt t="43904" x="5819775" y="1066800"/>
          <p14:tracePt t="43941" x="5824538" y="1066800"/>
          <p14:tracePt t="43947" x="5834063" y="1066800"/>
          <p14:tracePt t="43999" x="5838825" y="1057275"/>
          <p14:tracePt t="44357" x="0" y="0"/>
        </p14:tracePtLst>
        <p14:tracePtLst>
          <p14:tracePt t="49560" x="5986463" y="1023938"/>
          <p14:tracePt t="49576" x="5986463" y="1019175"/>
          <p14:tracePt t="49592" x="5986463" y="1009650"/>
          <p14:tracePt t="49608" x="5972175" y="985838"/>
          <p14:tracePt t="49640" x="5962650" y="981075"/>
          <p14:tracePt t="49656" x="5948363" y="976313"/>
          <p14:tracePt t="49663" x="5938838" y="971550"/>
          <p14:tracePt t="49696" x="5929313" y="966788"/>
          <p14:tracePt t="49703" x="5891213" y="966788"/>
          <p14:tracePt t="49743" x="5872163" y="966788"/>
          <p14:tracePt t="49752" x="5862638" y="966788"/>
          <p14:tracePt t="49768" x="5843588" y="966788"/>
          <p14:tracePt t="49784" x="5819775" y="966788"/>
          <p14:tracePt t="49799" x="5795963" y="966788"/>
          <p14:tracePt t="49815" x="5757863" y="957263"/>
          <p14:tracePt t="49856" x="5748338" y="957263"/>
          <p14:tracePt t="49880" x="5738813" y="957263"/>
          <p14:tracePt t="49898" x="5724525" y="957263"/>
          <p14:tracePt t="49900" x="5629275" y="962025"/>
          <p14:tracePt t="49973" x="5619750" y="962025"/>
          <p14:tracePt t="49982" x="5605463" y="966788"/>
          <p14:tracePt t="49999" x="5586413" y="971550"/>
          <p14:tracePt t="50015" x="5505450" y="1000125"/>
          <p14:tracePt t="50103" x="5391150" y="1066800"/>
          <p14:tracePt t="50155" x="5386388" y="1071563"/>
          <p14:tracePt t="50164" x="5376863" y="1081088"/>
          <p14:tracePt t="50180" x="5362575" y="1095375"/>
          <p14:tracePt t="50198" x="5348288" y="1123950"/>
          <p14:tracePt t="50214" x="5343525" y="1195388"/>
          <p14:tracePt t="50255" x="5343525" y="1209675"/>
          <p14:tracePt t="50263" x="5343525" y="1247775"/>
          <p14:tracePt t="50280" x="5343525" y="1276350"/>
          <p14:tracePt t="50297" x="5343525" y="1300163"/>
          <p14:tracePt t="50313" x="5343525" y="1352550"/>
          <p14:tracePt t="50353" x="5343525" y="1366838"/>
          <p14:tracePt t="50354" x="5343525" y="1376363"/>
          <p14:tracePt t="50363" x="5343525" y="1400175"/>
          <p14:tracePt t="50380" x="5348288" y="1419225"/>
          <p14:tracePt t="50397" x="5353050" y="1438275"/>
          <p14:tracePt t="50415" x="5376863" y="1519238"/>
          <p14:tracePt t="50487" x="5381625" y="1528763"/>
          <p14:tracePt t="50693" x="0" y="0"/>
        </p14:tracePtLst>
        <p14:tracePtLst>
          <p14:tracePt t="52701" x="7805738" y="1038225"/>
          <p14:tracePt t="52753" x="7800975" y="1038225"/>
          <p14:tracePt t="52763" x="7786688" y="1042988"/>
          <p14:tracePt t="52780" x="7772400" y="1047750"/>
          <p14:tracePt t="52796" x="7748588" y="1047750"/>
          <p14:tracePt t="52813" x="7724775" y="1052513"/>
          <p14:tracePt t="52863" x="7720013" y="1052513"/>
          <p14:tracePt t="52864" x="7691438" y="1052513"/>
          <p14:tracePt t="52897" x="7667625" y="1066800"/>
          <p14:tracePt t="52904" x="7558088" y="1081088"/>
          <p14:tracePt t="52999" x="7553325" y="1081088"/>
          <p14:tracePt t="53008" x="7543800" y="1090613"/>
          <p14:tracePt t="53109" x="7543800" y="1095375"/>
          <p14:tracePt t="53160" x="7524750" y="1114425"/>
          <p14:tracePt t="53170" x="7519988" y="1119188"/>
          <p14:tracePt t="53180" x="7500938" y="1133475"/>
          <p14:tracePt t="53197" x="7496175" y="1143000"/>
          <p14:tracePt t="53213" x="7491413" y="1166813"/>
          <p14:tracePt t="53264" x="7491413" y="1171575"/>
          <p14:tracePt t="53264" x="7491413" y="1190625"/>
          <p14:tracePt t="53280" x="7491413" y="1209675"/>
          <p14:tracePt t="53298" x="7491413" y="1233488"/>
          <p14:tracePt t="53313" x="7491413" y="1314450"/>
          <p14:tracePt t="53353" x="7491413" y="1333500"/>
          <p14:tracePt t="53363" x="7491413" y="1366838"/>
          <p14:tracePt t="53380" x="7491413" y="1400175"/>
          <p14:tracePt t="53397" x="7491413" y="1428750"/>
          <p14:tracePt t="53413" x="7491413" y="1485900"/>
          <p14:tracePt t="53453" x="7491413" y="1495425"/>
          <p14:tracePt t="53453" x="7491413" y="1509713"/>
          <p14:tracePt t="53464" x="7491413" y="1533525"/>
          <p14:tracePt t="53480" x="7491413" y="1562100"/>
          <p14:tracePt t="53497" x="7491413" y="1585913"/>
          <p14:tracePt t="53513" x="7491413" y="1643063"/>
          <p14:tracePt t="53554" x="7496175" y="1647825"/>
          <p14:tracePt t="53563" x="7500938" y="1652588"/>
          <p14:tracePt t="53601" x="7529513" y="1662113"/>
          <p14:tracePt t="53686" x="7586663" y="1662113"/>
          <p14:tracePt t="53697" x="7672388" y="1662113"/>
          <p14:tracePt t="53715" x="7953375" y="1685925"/>
          <p14:tracePt t="53771" x="7981950" y="1695450"/>
          <p14:tracePt t="53780" x="8034338" y="1709738"/>
          <p14:tracePt t="53798" x="8077200" y="1724025"/>
          <p14:tracePt t="53813" x="8191500" y="1771650"/>
          <p14:tracePt t="53869" x="8201025" y="1781175"/>
          <p14:tracePt t="53880" x="8215313" y="1790700"/>
          <p14:tracePt t="53898" x="8220075" y="1809750"/>
          <p14:tracePt t="53914" x="8281988" y="1962150"/>
          <p14:tracePt t="53987" x="8291513" y="1981200"/>
          <p14:tracePt t="53997" x="8301038" y="2014538"/>
          <p14:tracePt t="54014" x="8353425" y="2195513"/>
          <p14:tracePt t="54069" x="8372475" y="2247900"/>
          <p14:tracePt t="54080" x="8377238" y="2295525"/>
          <p14:tracePt t="54099" x="8382000" y="2333625"/>
          <p14:tracePt t="54115" x="8372475" y="2466975"/>
          <p14:tracePt t="54190" x="8367713" y="2471738"/>
          <p14:tracePt t="54197" x="8343900" y="2500313"/>
          <p14:tracePt t="54214" x="8258175" y="2547938"/>
          <p14:tracePt t="54214" x="8239125" y="2557463"/>
          <p14:tracePt t="54264" x="8220075" y="2571750"/>
          <p14:tracePt t="54265" x="8181975" y="2576513"/>
          <p14:tracePt t="54280" x="8139113" y="2581275"/>
          <p14:tracePt t="54297" x="8086725" y="2581275"/>
          <p14:tracePt t="54313" x="7891463" y="2581275"/>
          <p14:tracePt t="54353" x="7843838" y="2581275"/>
          <p14:tracePt t="54363" x="7767638" y="2571750"/>
          <p14:tracePt t="54380" x="7696200" y="2562225"/>
          <p14:tracePt t="54397" x="7643813" y="2552700"/>
          <p14:tracePt t="54413" x="7600950" y="2533650"/>
          <p14:tracePt t="54454" x="7581900" y="2533650"/>
          <p14:tracePt t="54464" x="7548563" y="2519363"/>
          <p14:tracePt t="54480" x="7491413" y="2505075"/>
          <p14:tracePt t="54497" x="7443788" y="2500313"/>
          <p14:tracePt t="54513" x="7367588" y="2486025"/>
          <p14:tracePt t="54545" x="7348538" y="2486025"/>
          <p14:tracePt t="54553" x="7339013" y="2486025"/>
          <p14:tracePt t="54564" x="7319963" y="2486025"/>
          <p14:tracePt t="54580" x="7300913" y="2486025"/>
          <p14:tracePt t="54904" x="0" y="0"/>
        </p14:tracePtLst>
        <p14:tracePtLst>
          <p14:tracePt t="65183" x="7848600" y="2900363"/>
          <p14:tracePt t="65308" x="7920038" y="2924175"/>
          <p14:tracePt t="65360" x="7943850" y="2938463"/>
          <p14:tracePt t="65376" x="7962900" y="2947988"/>
          <p14:tracePt t="65392" x="7977188" y="2962275"/>
          <p14:tracePt t="65400" x="8015288" y="2981325"/>
          <p14:tracePt t="65439" x="8020050" y="2986088"/>
          <p14:tracePt t="65448" x="8039100" y="2990850"/>
          <p14:tracePt t="65464" x="8053388" y="2995613"/>
          <p14:tracePt t="65502" x="8110538" y="3000375"/>
          <p14:tracePt t="65543" x="8120063" y="3000375"/>
          <p14:tracePt t="65552" x="8129588" y="3000375"/>
          <p14:tracePt t="65567" x="8143875" y="3000375"/>
          <p14:tracePt t="65583" x="8167688" y="3000375"/>
          <p14:tracePt t="65597" x="8186738" y="3000375"/>
          <p14:tracePt t="65613" x="8224838" y="3000375"/>
          <p14:tracePt t="65655" x="8239125" y="3000375"/>
          <p14:tracePt t="65655" x="8243888" y="3000375"/>
          <p14:tracePt t="65664" x="8262938" y="3000375"/>
          <p14:tracePt t="65680" x="8277225" y="3000375"/>
          <p14:tracePt t="65697" x="8296275" y="2995613"/>
          <p14:tracePt t="65713" x="8320088" y="2981325"/>
          <p14:tracePt t="65755" x="8324850" y="2981325"/>
          <p14:tracePt t="65763" x="8334375" y="2976563"/>
          <p14:tracePt t="65800" x="8343900" y="2967038"/>
          <p14:tracePt t="65848" x="8348663" y="2962275"/>
          <p14:tracePt t="65991" x="8343900" y="2962275"/>
          <p14:tracePt t="65992" x="8329613" y="2962275"/>
          <p14:tracePt t="66003" x="8258175" y="2962275"/>
          <p14:tracePt t="66037" x="8239125" y="2962275"/>
          <p14:tracePt t="66047" x="8215313" y="2952750"/>
          <p14:tracePt t="66064" x="8196263" y="2952750"/>
          <p14:tracePt t="66080" x="8186738" y="2952750"/>
          <p14:tracePt t="66097" x="8167688" y="2952750"/>
          <p14:tracePt t="66112" x="8091488" y="2952750"/>
          <p14:tracePt t="66154" x="8067675" y="2952750"/>
          <p14:tracePt t="66163" x="8029575" y="2952750"/>
          <p14:tracePt t="66180" x="7996238" y="2952750"/>
          <p14:tracePt t="66197" x="7958138" y="2952750"/>
          <p14:tracePt t="66214" x="7867650" y="2952750"/>
          <p14:tracePt t="66254" x="7839075" y="2952750"/>
          <p14:tracePt t="66254" x="7820025" y="2952750"/>
          <p14:tracePt t="66264" x="7777163" y="2952750"/>
          <p14:tracePt t="66280" x="7734300" y="2952750"/>
          <p14:tracePt t="66297" x="7681913" y="2952750"/>
          <p14:tracePt t="66315" x="7477125" y="2962275"/>
          <p14:tracePt t="66388" x="7448550" y="2962275"/>
          <p14:tracePt t="66397" x="7391400" y="2967038"/>
          <p14:tracePt t="66414" x="7267575" y="2967038"/>
          <p14:tracePt t="66455" x="7219950" y="2967038"/>
          <p14:tracePt t="66465" x="7172325" y="2967038"/>
          <p14:tracePt t="66481" x="7134225" y="2967038"/>
          <p14:tracePt t="66500" x="6938963" y="2952750"/>
          <p14:tracePt t="66570" x="6924675" y="2947988"/>
          <p14:tracePt t="66580" x="6896100" y="2947988"/>
          <p14:tracePt t="66597" x="6867525" y="2947988"/>
          <p14:tracePt t="66615" x="6686550" y="2947988"/>
          <p14:tracePt t="66675" x="6653213" y="2962275"/>
          <p14:tracePt t="66680" x="6581775" y="2971800"/>
          <p14:tracePt t="66697" x="6500813" y="2990850"/>
          <p14:tracePt t="66713" x="6334125" y="3024188"/>
          <p14:tracePt t="66753" x="6310313" y="3028950"/>
          <p14:tracePt t="66763" x="6267450" y="3033713"/>
          <p14:tracePt t="66780" x="6234113" y="3043238"/>
          <p14:tracePt t="66797" x="6181725" y="3062288"/>
          <p14:tracePt t="66813" x="6057900" y="3100388"/>
          <p14:tracePt t="66854" x="6024563" y="3124200"/>
          <p14:tracePt t="66863" x="5962650" y="3148013"/>
          <p14:tracePt t="66880" x="5929313" y="3176588"/>
          <p14:tracePt t="66897" x="5891213" y="3195638"/>
          <p14:tracePt t="66915" x="5795963" y="3243263"/>
          <p14:tracePt t="66915" x="5791200" y="3248025"/>
          <p14:tracePt t="66976" x="5781675" y="3262313"/>
          <p14:tracePt t="66987" x="5762625" y="3267075"/>
          <p14:tracePt t="66997" x="5743575" y="3281363"/>
          <p14:tracePt t="67013" x="5676900" y="3324225"/>
          <p14:tracePt t="67054" x="5662613" y="3333750"/>
          <p14:tracePt t="67063" x="5629275" y="3362325"/>
          <p14:tracePt t="67080" x="5605463" y="3371850"/>
          <p14:tracePt t="67098" x="5586413" y="3390900"/>
          <p14:tracePt t="67115" x="5524500" y="3438525"/>
          <p14:tracePt t="67180" x="5519738" y="3443288"/>
          <p14:tracePt t="67180" x="5495925" y="3467100"/>
          <p14:tracePt t="67197" x="5481638" y="3481388"/>
          <p14:tracePt t="67215" x="5405438" y="3538538"/>
          <p14:tracePt t="67881" x="5405438" y="3533775"/>
          <p14:tracePt t="67897" x="5405438" y="3524250"/>
          <p14:tracePt t="67905" x="5424488" y="3500438"/>
          <p14:tracePt t="67968" x="5429250" y="3495675"/>
          <p14:tracePt t="67984" x="5434013" y="3490913"/>
          <p14:tracePt t="68006" x="5472113" y="3452813"/>
          <p14:tracePt t="68006" x="5476875" y="3448050"/>
          <p14:tracePt t="68098" x="5481638" y="3443288"/>
          <p14:tracePt t="68099" x="5491163" y="3433763"/>
          <p14:tracePt t="68115" x="5534025" y="3414713"/>
          <p14:tracePt t="68164" x="5538788" y="3405188"/>
          <p14:tracePt t="68164" x="5557838" y="3400425"/>
          <p14:tracePt t="68184" x="5576888" y="3395663"/>
          <p14:tracePt t="68199" x="5591175" y="3386138"/>
          <p14:tracePt t="68216" x="5653088" y="3362325"/>
          <p14:tracePt t="68288" x="5657850" y="3362325"/>
          <p14:tracePt t="68297" x="5667375" y="3362325"/>
          <p14:tracePt t="68315" x="5695950" y="3362325"/>
          <p14:tracePt t="68364" x="5705475" y="3352800"/>
          <p14:tracePt t="68365" x="5719763" y="3348038"/>
          <p14:tracePt t="68383" x="5738813" y="3343275"/>
          <p14:tracePt t="68416" x="5743575" y="3338513"/>
          <p14:tracePt t="68501" x="5743575" y="3333750"/>
          <p14:tracePt t="68569" x="5738813" y="3328988"/>
          <p14:tracePt t="68600" x="5734050" y="3300413"/>
          <p14:tracePt t="68649" x="5734050" y="3295650"/>
          <p14:tracePt t="68649" x="5734050" y="3281363"/>
          <p14:tracePt t="68665" x="5734050" y="3271838"/>
          <p14:tracePt t="68681" x="5734050" y="3262313"/>
          <p14:tracePt t="68698" x="5738813" y="3248025"/>
          <p14:tracePt t="68715" x="5772150" y="3243263"/>
          <p14:tracePt t="68755" x="5776913" y="3238500"/>
          <p14:tracePt t="68764" x="5786438" y="3238500"/>
          <p14:tracePt t="68781" x="5791200" y="3238500"/>
          <p14:tracePt t="68799" x="5800725" y="3233738"/>
          <p14:tracePt t="68814" x="5824538" y="3228975"/>
          <p14:tracePt t="68855" x="5829300" y="3228975"/>
          <p14:tracePt t="68900" x="5843588" y="3228975"/>
          <p14:tracePt t="69158" x="5848350" y="3228975"/>
          <p14:tracePt t="69161" x="5867400" y="3224213"/>
          <p14:tracePt t="69181" x="5876925" y="3224213"/>
          <p14:tracePt t="69181" x="5905500" y="3219450"/>
          <p14:tracePt t="69198" x="5948363" y="3219450"/>
          <p14:tracePt t="69213" x="6015038" y="3219450"/>
          <p14:tracePt t="69609" x="6091238" y="3257550"/>
          <p14:tracePt t="69688" x="6096000" y="3262313"/>
          <p14:tracePt t="69715" x="6105525" y="3276600"/>
          <p14:tracePt t="69808" x="6115050" y="3300413"/>
          <p14:tracePt t="69840" x="6115050" y="3309938"/>
          <p14:tracePt t="69847" x="6115050" y="3314700"/>
          <p14:tracePt t="69847" x="6115050" y="3324225"/>
          <p14:tracePt t="69896" x="6115050" y="3328988"/>
          <p14:tracePt t="70281" x="6115050" y="3333750"/>
          <p14:tracePt t="70297" x="6119813" y="3338513"/>
          <p14:tracePt t="70305" x="6143625" y="3371850"/>
          <p14:tracePt t="70305" x="6153150" y="3371850"/>
          <p14:tracePt t="70345" x="6172200" y="3381375"/>
          <p14:tracePt t="70369" x="6186488" y="3386138"/>
          <p14:tracePt t="70381" x="6196013" y="3390900"/>
          <p14:tracePt t="70382" x="6215063" y="3390900"/>
          <p14:tracePt t="70397" x="6234113" y="3395663"/>
          <p14:tracePt t="70414" x="6243638" y="3395663"/>
          <p14:tracePt t="70445" x="6248400" y="3395663"/>
          <p14:tracePt t="70702" x="6253163" y="3395663"/>
          <p14:tracePt t="70739" x="6267450" y="3395663"/>
          <p14:tracePt t="70748" x="6286500" y="3395663"/>
          <p14:tracePt t="70764" x="6315075" y="3395663"/>
          <p14:tracePt t="70782" x="6324600" y="3395663"/>
          <p14:tracePt t="70797" x="6338888" y="3395663"/>
          <p14:tracePt t="70814" x="6376988" y="3395663"/>
          <p14:tracePt t="70864" x="6391275" y="3395663"/>
          <p14:tracePt t="70865" x="6400800" y="3395663"/>
          <p14:tracePt t="70882" x="6424613" y="3395663"/>
          <p14:tracePt t="70898" x="6434138" y="3395663"/>
          <p14:tracePt t="70914" x="6472238" y="3386138"/>
          <p14:tracePt t="70968" x="6477000" y="3386138"/>
          <p14:tracePt t="70985" x="6481763" y="3381375"/>
          <p14:tracePt t="70992" x="6486525" y="3381375"/>
          <p14:tracePt t="71000" x="6515100" y="3381375"/>
          <p14:tracePt t="71038" x="6529388" y="3376613"/>
          <p14:tracePt t="71047" x="6534150" y="3376613"/>
          <p14:tracePt t="71065" x="6553200" y="3376613"/>
          <p14:tracePt t="71082" x="6577013" y="3371850"/>
          <p14:tracePt t="71098" x="6605588" y="3367088"/>
          <p14:tracePt t="71115" x="6643688" y="3352800"/>
          <p14:tracePt t="71169" x="6662738" y="3352800"/>
          <p14:tracePt t="71173" x="6667500" y="3348038"/>
          <p14:tracePt t="71181" x="6681788" y="3348038"/>
          <p14:tracePt t="71198" x="6691313" y="3343275"/>
          <p14:tracePt t="71361" x="6696075" y="3338513"/>
          <p14:tracePt t="71369" x="6696075" y="3333750"/>
          <p14:tracePt t="71372" x="6700838" y="3328988"/>
          <p14:tracePt t="71381" x="6715125" y="3319463"/>
          <p14:tracePt t="71398" x="6734175" y="3305175"/>
          <p14:tracePt t="71415" x="6815138" y="3290888"/>
          <p14:tracePt t="71455" x="6838950" y="3290888"/>
          <p14:tracePt t="71464" x="6934200" y="3271838"/>
          <p14:tracePt t="71483" x="7015163" y="3267075"/>
          <p14:tracePt t="71498" x="7081838" y="3248025"/>
          <p14:tracePt t="71515" x="7243763" y="3228975"/>
          <p14:tracePt t="71580" x="7272338" y="3224213"/>
          <p14:tracePt t="71581" x="7334250" y="3219450"/>
          <p14:tracePt t="71598" x="7396163" y="3200400"/>
          <p14:tracePt t="71615" x="7524750" y="3190875"/>
          <p14:tracePt t="71664" x="7562850" y="3176588"/>
          <p14:tracePt t="71664" x="7591425" y="3167063"/>
          <p14:tracePt t="71682" x="7643813" y="3148013"/>
          <p14:tracePt t="71699" x="7681913" y="3143250"/>
          <p14:tracePt t="71716" x="7829550" y="3114675"/>
          <p14:tracePt t="71786" x="7848600" y="3105150"/>
          <p14:tracePt t="71787" x="7877175" y="3095625"/>
          <p14:tracePt t="71798" x="7896225" y="3090863"/>
          <p14:tracePt t="71815" x="7929563" y="3086100"/>
          <p14:tracePt t="71815" x="7934325" y="3081338"/>
          <p14:tracePt t="72161" x="7948613" y="3081338"/>
          <p14:tracePt t="72162" x="7962900" y="3081338"/>
          <p14:tracePt t="72171" x="7972425" y="3081338"/>
          <p14:tracePt t="72181" x="7986713" y="3081338"/>
          <p14:tracePt t="72199" x="7996238" y="3081338"/>
          <p14:tracePt t="72401" x="8062913" y="3043238"/>
          <p14:tracePt t="72464" x="8067675" y="3038475"/>
          <p14:tracePt t="72465" x="8072438" y="3033713"/>
          <p14:tracePt t="72481" x="8086725" y="3019425"/>
          <p14:tracePt t="72498" x="8091488" y="3014663"/>
          <p14:tracePt t="72514" x="8115300" y="2990850"/>
          <p14:tracePt t="72554" x="8120063" y="2986088"/>
          <p14:tracePt t="72593" x="8124825" y="2981325"/>
          <p14:tracePt t="72603" x="8139113" y="2967038"/>
          <p14:tracePt t="72649" x="8143875" y="2962275"/>
          <p14:tracePt t="73010" x="8143875" y="2952750"/>
          <p14:tracePt t="73048" x="8139113" y="2952750"/>
          <p14:tracePt t="73049" x="8115300" y="2962275"/>
          <p14:tracePt t="73065" x="8101013" y="2967038"/>
          <p14:tracePt t="73081" x="8086725" y="2967038"/>
          <p14:tracePt t="73098" x="8081963" y="2971800"/>
          <p14:tracePt t="73114" x="8053388" y="2971800"/>
          <p14:tracePt t="73145" x="8048625" y="2971800"/>
          <p14:tracePt t="73168" x="8039100" y="2971800"/>
          <p14:tracePt t="73361" x="8034338" y="2971800"/>
          <p14:tracePt t="73512" x="8034338" y="2962275"/>
          <p14:tracePt t="73555" x="8039100" y="2947988"/>
          <p14:tracePt t="73564" x="8043863" y="2938463"/>
          <p14:tracePt t="73581" x="8048625" y="2933700"/>
          <p14:tracePt t="73598" x="8053388" y="2928938"/>
          <p14:tracePt t="73614" x="8077200" y="2914650"/>
          <p14:tracePt t="73655" x="8081963" y="2914650"/>
          <p14:tracePt t="73664" x="8091488" y="2905125"/>
          <p14:tracePt t="74048" x="8115300" y="2905125"/>
          <p14:tracePt t="74056" x="8129588" y="2900363"/>
          <p14:tracePt t="74065" x="8148638" y="2895600"/>
          <p14:tracePt t="74073" x="8191500" y="2886075"/>
          <p14:tracePt t="74081" x="8224838" y="2886075"/>
          <p14:tracePt t="74097" x="8239125" y="2886075"/>
          <p14:tracePt t="74115" x="8272463" y="2886075"/>
          <p14:tracePt t="74164" x="8277225" y="2886075"/>
          <p14:tracePt t="74165" x="8296275" y="2886075"/>
          <p14:tracePt t="74181" x="8310563" y="2886075"/>
          <p14:tracePt t="74198" x="8320088" y="2886075"/>
          <p14:tracePt t="74215" x="8343900" y="2886075"/>
          <p14:tracePt t="74254" x="8372475" y="2886075"/>
          <p14:tracePt t="74265" x="8391525" y="2886075"/>
          <p14:tracePt t="74281" x="8420100" y="2890838"/>
          <p14:tracePt t="74298" x="8439150" y="2895600"/>
          <p14:tracePt t="74314" x="8462963" y="2895600"/>
          <p14:tracePt t="74368" x="8472488" y="2895600"/>
          <p14:tracePt t="74393" x="8477250" y="2895600"/>
          <p14:tracePt t="77011" x="8472488" y="2895600"/>
          <p14:tracePt t="77048" x="8448675" y="2895600"/>
          <p14:tracePt t="77049" x="8434388" y="2895600"/>
          <p14:tracePt t="77064" x="8420100" y="2909888"/>
          <p14:tracePt t="77305" x="8320088" y="2914650"/>
          <p14:tracePt t="77355" x="8301038" y="2914650"/>
          <p14:tracePt t="77364" x="8286750" y="2914650"/>
          <p14:tracePt t="77381" x="8272463" y="2914650"/>
          <p14:tracePt t="77398" x="8258175" y="2919413"/>
          <p14:tracePt t="77415" x="8205788" y="2924175"/>
          <p14:tracePt t="77455" x="8186738" y="2924175"/>
          <p14:tracePt t="77464" x="8129588" y="2924175"/>
          <p14:tracePt t="77482" x="8091488" y="2924175"/>
          <p14:tracePt t="77498" x="8058150" y="2924175"/>
          <p14:tracePt t="77514" x="7996238" y="2938463"/>
          <p14:tracePt t="77554" x="7981950" y="2938463"/>
          <p14:tracePt t="77564" x="7958138" y="2943225"/>
          <p14:tracePt t="77581" x="7953375" y="2943225"/>
          <p14:tracePt t="77600" x="7905750" y="2947988"/>
          <p14:tracePt t="77661" x="7900988" y="2947988"/>
          <p14:tracePt t="77682" x="7872413" y="2962275"/>
          <p14:tracePt t="77683" x="7848600" y="2967038"/>
          <p14:tracePt t="77698" x="7829550" y="2971800"/>
          <p14:tracePt t="77714" x="7758113" y="2976563"/>
          <p14:tracePt t="77755" x="7748588" y="2976563"/>
          <p14:tracePt t="77764" x="7724775" y="2986088"/>
          <p14:tracePt t="77783" x="7720013" y="2986088"/>
          <p14:tracePt t="77798" x="7705725" y="2986088"/>
          <p14:tracePt t="77815" x="7667625" y="2990850"/>
          <p14:tracePt t="77864" x="7639050" y="2995613"/>
          <p14:tracePt t="77865" x="7591425" y="3000375"/>
          <p14:tracePt t="77882" x="7553325" y="3000375"/>
          <p14:tracePt t="77898" x="7524750" y="3014663"/>
          <p14:tracePt t="77915" x="7453313" y="3024188"/>
          <p14:tracePt t="77955" x="7448550" y="3024188"/>
          <p14:tracePt t="77964" x="7429500" y="3024188"/>
          <p14:tracePt t="77964" x="7419975" y="3024188"/>
          <p14:tracePt t="77987" x="7400925" y="3028950"/>
          <p14:tracePt t="78002" x="7377113" y="3028950"/>
          <p14:tracePt t="78600" x="7381875" y="3028950"/>
          <p14:tracePt t="78753" x="7391400" y="3028950"/>
          <p14:tracePt t="78785" x="7396163" y="3028950"/>
          <p14:tracePt t="78849" x="7400925" y="3028950"/>
          <p14:tracePt t="78880" x="7405688" y="3028950"/>
          <p14:tracePt t="78895" x="7419975" y="3028950"/>
          <p14:tracePt t="78984" x="7424738" y="3028950"/>
          <p14:tracePt t="79307" x="7443788" y="3028950"/>
          <p14:tracePt t="79361" x="7448550" y="3028950"/>
          <p14:tracePt t="80081" x="7453313" y="3028950"/>
          <p14:tracePt t="80112" x="7472363" y="3028950"/>
          <p14:tracePt t="80177" x="7477125" y="3028950"/>
          <p14:tracePt t="80657" x="7481888" y="3028950"/>
          <p14:tracePt t="80665" x="7481888" y="3033713"/>
          <p14:tracePt t="80673" x="7481888" y="3038475"/>
          <p14:tracePt t="80905" x="7424738" y="3071813"/>
          <p14:tracePt t="80938" x="7400925" y="3076575"/>
          <p14:tracePt t="80948" x="7367588" y="3095625"/>
          <p14:tracePt t="80964" x="7319963" y="3100388"/>
          <p14:tracePt t="80982" x="7239000" y="3119438"/>
          <p14:tracePt t="80998" x="7158038" y="3128963"/>
          <p14:tracePt t="81014" x="6986588" y="3143250"/>
          <p14:tracePt t="81055" x="6972300" y="3143250"/>
          <p14:tracePt t="81064" x="6943725" y="3148013"/>
          <p14:tracePt t="81082" x="6929438" y="3148013"/>
          <p14:tracePt t="81098" x="6924675" y="3148013"/>
          <p14:tracePt t="81114" x="6896100" y="3157538"/>
          <p14:tracePt t="81169" x="6891338" y="3157538"/>
          <p14:tracePt t="81173" x="6881813" y="3162300"/>
          <p14:tracePt t="81200" x="6867525" y="3171825"/>
          <p14:tracePt t="81503" x="6858000" y="3195638"/>
          <p14:tracePt t="81539" x="6858000" y="3200400"/>
          <p14:tracePt t="81548" x="6848475" y="3214688"/>
          <p14:tracePt t="81565" x="6848475" y="3219450"/>
          <p14:tracePt t="81581" x="6843713" y="3228975"/>
          <p14:tracePt t="82408" x="6962775" y="3233738"/>
          <p14:tracePt t="82455" x="7000875" y="3233738"/>
          <p14:tracePt t="82465" x="7029450" y="3233738"/>
          <p14:tracePt t="82481" x="7048500" y="3233738"/>
          <p14:tracePt t="83984" x="7053263" y="3238500"/>
          <p14:tracePt t="83992" x="7053263" y="3243263"/>
          <p14:tracePt t="84010" x="7053263" y="3257550"/>
          <p14:tracePt t="84072" x="7048500" y="3262313"/>
          <p14:tracePt t="84096" x="7043738" y="3271838"/>
          <p14:tracePt t="84473" x="7038975" y="3276600"/>
          <p14:tracePt t="84481" x="7034213" y="3276600"/>
          <p14:tracePt t="84489" x="7024688" y="3276600"/>
          <p14:tracePt t="84497" x="6986588" y="3276600"/>
          <p14:tracePt t="84505" x="6958013" y="3276600"/>
          <p14:tracePt t="84538" x="6948488" y="3276600"/>
          <p14:tracePt t="84548" x="6943725" y="3276600"/>
          <p14:tracePt t="84564" x="6929438" y="3276600"/>
          <p14:tracePt t="84581" x="6900863" y="3276600"/>
          <p14:tracePt t="84598" x="6891338" y="3276600"/>
          <p14:tracePt t="84615" x="6853238" y="3276600"/>
          <p14:tracePt t="84952" x="6848475" y="3281363"/>
          <p14:tracePt t="87361" x="6848475" y="3276600"/>
          <p14:tracePt t="87385" x="6853238" y="3271838"/>
          <p14:tracePt t="87401" x="6872288" y="3267075"/>
          <p14:tracePt t="87793" x="6877050" y="3262313"/>
          <p14:tracePt t="87800" x="6915150" y="3238500"/>
          <p14:tracePt t="87838" x="6919913" y="3238500"/>
          <p14:tracePt t="87847" x="6924675" y="3238500"/>
          <p14:tracePt t="87864" x="6943725" y="3238500"/>
          <p14:tracePt t="87882" x="6953250" y="3228975"/>
          <p14:tracePt t="87897" x="6962775" y="3224213"/>
          <p14:tracePt t="87914" x="6972300" y="3224213"/>
          <p14:tracePt t="87977" x="6977063" y="3224213"/>
          <p14:tracePt t="88004" x="6986588" y="3224213"/>
          <p14:tracePt t="88055" x="6996113" y="3224213"/>
          <p14:tracePt t="88096" x="7000875" y="3224213"/>
          <p14:tracePt t="88102" x="7048500" y="3219450"/>
          <p14:tracePt t="88147" x="7067550" y="3219450"/>
          <p14:tracePt t="88148" x="7100888" y="3214688"/>
          <p14:tracePt t="88165" x="7134225" y="3214688"/>
          <p14:tracePt t="88181" x="7172325" y="3214688"/>
          <p14:tracePt t="88197" x="7186613" y="3214688"/>
          <p14:tracePt t="88216" x="7196138" y="3214688"/>
          <p14:tracePt t="88302" x="7200900" y="3219450"/>
          <p14:tracePt t="88354" x="7200900" y="3224213"/>
          <p14:tracePt t="88364" x="7200900" y="3233738"/>
          <p14:tracePt t="88365" x="7177088" y="3262313"/>
          <p14:tracePt t="88381" x="7148513" y="3286125"/>
          <p14:tracePt t="88397" x="7124700" y="3314700"/>
          <p14:tracePt t="88414" x="7072313" y="3362325"/>
          <p14:tracePt t="88454" x="7067550" y="3362325"/>
          <p14:tracePt t="88464" x="7053263" y="3367088"/>
          <p14:tracePt t="88482" x="7043738" y="3371850"/>
          <p14:tracePt t="88498" x="7029450" y="3376613"/>
          <p14:tracePt t="88514" x="7000875" y="3390900"/>
          <p14:tracePt t="88555" x="6996113" y="3390900"/>
          <p14:tracePt t="88564" x="6977063" y="3400425"/>
          <p14:tracePt t="88581" x="6967538" y="3414713"/>
          <p14:tracePt t="88599" x="6948488" y="3419475"/>
          <p14:tracePt t="88614" x="6896100" y="3443288"/>
          <p14:tracePt t="88654" x="6877050" y="3467100"/>
          <p14:tracePt t="88665" x="6853238" y="3476625"/>
          <p14:tracePt t="88681" x="6834188" y="3490913"/>
          <p14:tracePt t="88698" x="6805613" y="3514725"/>
          <p14:tracePt t="88714" x="6748463" y="3567113"/>
          <p14:tracePt t="88755" x="6738938" y="3571875"/>
          <p14:tracePt t="88764" x="6724650" y="3581400"/>
          <p14:tracePt t="88781" x="6705600" y="3590925"/>
          <p14:tracePt t="88798" x="6696075" y="3595688"/>
          <p14:tracePt t="88814" x="6638925" y="3624263"/>
          <p14:tracePt t="88854" x="6610350" y="3633788"/>
          <p14:tracePt t="88865" x="6581775" y="3648075"/>
          <p14:tracePt t="88882" x="6567488" y="3657600"/>
          <p14:tracePt t="88899" x="6553200" y="3662363"/>
          <p14:tracePt t="88915" x="6524625" y="3676650"/>
          <p14:tracePt t="88915" x="6510338" y="3676650"/>
          <p14:tracePt t="88961" x="6500813" y="3681413"/>
          <p14:tracePt t="88969" x="6496050" y="3681413"/>
          <p14:tracePt t="88981" x="6472238" y="3686175"/>
          <p14:tracePt t="88998" x="6448425" y="3690938"/>
          <p14:tracePt t="89014" x="6396038" y="3714750"/>
          <p14:tracePt t="89087" x="6381750" y="3724275"/>
          <p14:tracePt t="89098" x="6372225" y="3729038"/>
          <p14:tracePt t="89115" x="6338888" y="3738563"/>
          <p14:tracePt t="89185" x="6334125" y="3743325"/>
          <p14:tracePt t="89192" x="6329363" y="3748088"/>
          <p14:tracePt t="89214" x="6324600" y="3757613"/>
          <p14:tracePt t="89273" x="6319838" y="3762375"/>
          <p14:tracePt t="90072" x="6329363" y="3752850"/>
          <p14:tracePt t="90080" x="6343650" y="3748088"/>
          <p14:tracePt t="90088" x="6376988" y="3733800"/>
          <p14:tracePt t="90097" x="6386513" y="3724275"/>
          <p14:tracePt t="90114" x="6434138" y="3681413"/>
          <p14:tracePt t="90155" x="6448425" y="3671888"/>
          <p14:tracePt t="90164" x="6462713" y="3662363"/>
          <p14:tracePt t="90181" x="6481763" y="3638550"/>
          <p14:tracePt t="90198" x="6500813" y="3619500"/>
          <p14:tracePt t="90215" x="6553200" y="3581400"/>
          <p14:tracePt t="90255" x="6572250" y="3567113"/>
          <p14:tracePt t="90264" x="6615113" y="3548063"/>
          <p14:tracePt t="90282" x="6638925" y="3533775"/>
          <p14:tracePt t="90298" x="6672263" y="3514725"/>
          <p14:tracePt t="90315" x="6753225" y="3467100"/>
          <p14:tracePt t="90364" x="6762750" y="3462338"/>
          <p14:tracePt t="90365" x="6786563" y="3448050"/>
          <p14:tracePt t="90381" x="6805613" y="3433763"/>
          <p14:tracePt t="90398" x="6824663" y="3429000"/>
          <p14:tracePt t="90415" x="6905625" y="3376613"/>
          <p14:tracePt t="90473" x="6934200" y="3367088"/>
          <p14:tracePt t="90482" x="6948488" y="3352800"/>
          <p14:tracePt t="90498" x="6962775" y="3348038"/>
          <p14:tracePt t="90514" x="7005638" y="3324225"/>
          <p14:tracePt t="90555" x="7019925" y="3319463"/>
          <p14:tracePt t="90564" x="7038975" y="3305175"/>
          <p14:tracePt t="90581" x="7053263" y="3300413"/>
          <p14:tracePt t="90598" x="7081838" y="3290888"/>
          <p14:tracePt t="90614" x="7119938" y="3276600"/>
          <p14:tracePt t="90664" x="7129463" y="3271838"/>
          <p14:tracePt t="91374" x="0" y="0"/>
        </p14:tracePtLst>
        <p14:tracePtLst>
          <p14:tracePt t="95800" x="2147888" y="3095625"/>
          <p14:tracePt t="95849" x="2152650" y="3095625"/>
          <p14:tracePt t="95865" x="2157413" y="3095625"/>
          <p14:tracePt t="95907" x="2195513" y="3090863"/>
          <p14:tracePt t="95988" x="2209800" y="3076575"/>
          <p14:tracePt t="96001" x="2262188" y="3014663"/>
          <p14:tracePt t="96057" x="2271713" y="3005138"/>
          <p14:tracePt t="96073" x="2281238" y="2986088"/>
          <p14:tracePt t="96081" x="2281238" y="2981325"/>
          <p14:tracePt t="96098" x="2290763" y="2962275"/>
          <p14:tracePt t="96121" x="2295525" y="2914650"/>
          <p14:tracePt t="96161" x="2300288" y="2890838"/>
          <p14:tracePt t="96177" x="2300288" y="2881313"/>
          <p14:tracePt t="96193" x="2300288" y="2876550"/>
          <p14:tracePt t="96201" x="2300288" y="2847975"/>
          <p14:tracePt t="96241" x="2300288" y="2838450"/>
          <p14:tracePt t="96249" x="2290763" y="2828925"/>
          <p14:tracePt t="96265" x="2233613" y="2800350"/>
          <p14:tracePt t="96282" x="2162175" y="2795588"/>
          <p14:tracePt t="96297" x="2100263" y="2790825"/>
          <p14:tracePt t="96314" x="1933575" y="2781300"/>
          <p14:tracePt t="96353" x="1900238" y="2776538"/>
          <p14:tracePt t="96364" x="1862138" y="2776538"/>
          <p14:tracePt t="96383" x="1814513" y="2776538"/>
          <p14:tracePt t="96398" x="1766888" y="2776538"/>
          <p14:tracePt t="96416" x="1562100" y="2767013"/>
          <p14:tracePt t="96416" x="1547813" y="2767013"/>
          <p14:tracePt t="96489" x="1519238" y="2767013"/>
          <p14:tracePt t="96498" x="1476375" y="2767013"/>
          <p14:tracePt t="96514" x="1328738" y="2743200"/>
          <p14:tracePt t="96556" x="1295400" y="2738438"/>
          <p14:tracePt t="96563" x="1233488" y="2724150"/>
          <p14:tracePt t="96581" x="1181100" y="2714625"/>
          <p14:tracePt t="96598" x="1128713" y="2700338"/>
          <p14:tracePt t="96598" x="1100138" y="2695575"/>
          <p14:tracePt t="96618" x="966788" y="2671763"/>
          <p14:tracePt t="96681" x="933450" y="2667000"/>
          <p14:tracePt t="96682" x="900113" y="2662238"/>
          <p14:tracePt t="96697" x="862013" y="2647950"/>
          <p14:tracePt t="96715" x="757238" y="2633663"/>
          <p14:tracePt t="96756" x="738188" y="2633663"/>
          <p14:tracePt t="96764" x="700088" y="2624138"/>
          <p14:tracePt t="96782" x="661988" y="2619375"/>
          <p14:tracePt t="96797" x="633413" y="2619375"/>
          <p14:tracePt t="96815" x="533400" y="2619375"/>
          <p14:tracePt t="96864" x="500063" y="2619375"/>
          <p14:tracePt t="96865" x="466725" y="2619375"/>
          <p14:tracePt t="96881" x="447675" y="2619375"/>
          <p14:tracePt t="96898" x="419100" y="2624138"/>
          <p14:tracePt t="96914" x="347663" y="2657475"/>
          <p14:tracePt t="96955" x="338138" y="2662238"/>
          <p14:tracePt t="96964" x="314325" y="2681288"/>
          <p14:tracePt t="96983" x="290513" y="2695575"/>
          <p14:tracePt t="96999" x="266700" y="2719388"/>
          <p14:tracePt t="97016" x="228600" y="2814638"/>
          <p14:tracePt t="97087" x="228600" y="2828925"/>
          <p14:tracePt t="97087" x="214313" y="2847975"/>
          <p14:tracePt t="97098" x="214313" y="2862263"/>
          <p14:tracePt t="97115" x="214313" y="2900363"/>
          <p14:tracePt t="97164" x="214313" y="2914650"/>
          <p14:tracePt t="97165" x="214313" y="2919413"/>
          <p14:tracePt t="97181" x="214313" y="2933700"/>
          <p14:tracePt t="97198" x="214313" y="2938463"/>
          <p14:tracePt t="97214" x="228600" y="2967038"/>
          <p14:tracePt t="97256" x="233363" y="2971800"/>
          <p14:tracePt t="97264" x="242888" y="2981325"/>
          <p14:tracePt t="97300" x="247650" y="2990850"/>
          <p14:tracePt t="97400" x="257175" y="2990850"/>
          <p14:tracePt t="97437" x="261938" y="2990850"/>
          <p14:tracePt t="97448" x="266700" y="2990850"/>
          <p14:tracePt t="97464" x="290513" y="2995613"/>
          <p14:tracePt t="97561" x="295275" y="2995613"/>
          <p14:tracePt t="97577" x="300038" y="2995613"/>
          <p14:tracePt t="97585" x="309563" y="2995613"/>
          <p14:tracePt t="97598" x="314325" y="3000375"/>
          <p14:tracePt t="97601" x="347663" y="3019425"/>
          <p14:tracePt t="97681" x="352425" y="3024188"/>
          <p14:tracePt t="97682" x="366713" y="3024188"/>
          <p14:tracePt t="97699" x="390525" y="3028950"/>
          <p14:tracePt t="97715" x="457200" y="3048000"/>
          <p14:tracePt t="97755" x="476250" y="3048000"/>
          <p14:tracePt t="97764" x="500063" y="3057525"/>
          <p14:tracePt t="97781" x="533400" y="3067050"/>
          <p14:tracePt t="97798" x="566738" y="3076575"/>
          <p14:tracePt t="97814" x="633413" y="3086100"/>
          <p14:tracePt t="97855" x="638175" y="3090863"/>
          <p14:tracePt t="97864" x="666750" y="3090863"/>
          <p14:tracePt t="97882" x="704850" y="3095625"/>
          <p14:tracePt t="97900" x="871538" y="3124200"/>
          <p14:tracePt t="97900" x="895350" y="3124200"/>
          <p14:tracePt t="97961" x="914400" y="3128963"/>
          <p14:tracePt t="97969" x="942975" y="3128963"/>
          <p14:tracePt t="97981" x="985838" y="3128963"/>
          <p14:tracePt t="97998" x="1038225" y="3128963"/>
          <p14:tracePt t="98014" x="1223963" y="3128963"/>
          <p14:tracePt t="98060" x="1257300" y="3133725"/>
          <p14:tracePt t="98070" x="1309688" y="3143250"/>
          <p14:tracePt t="98081" x="1352550" y="3143250"/>
          <p14:tracePt t="98098" x="1400175" y="3143250"/>
          <p14:tracePt t="98115" x="1604963" y="3148013"/>
          <p14:tracePt t="98172" x="1614488" y="3148013"/>
          <p14:tracePt t="98181" x="1652588" y="3148013"/>
          <p14:tracePt t="98199" x="1671638" y="3148013"/>
          <p14:tracePt t="98215" x="1743075" y="3148013"/>
          <p14:tracePt t="98262" x="1771650" y="3148013"/>
          <p14:tracePt t="98270" x="1800225" y="3148013"/>
          <p14:tracePt t="98281" x="1828800" y="3148013"/>
          <p14:tracePt t="98299" x="1847850" y="3148013"/>
          <p14:tracePt t="98315" x="1947863" y="3148013"/>
          <p14:tracePt t="98388" x="1957388" y="3143250"/>
          <p14:tracePt t="98398" x="1981200" y="3143250"/>
          <p14:tracePt t="98415" x="2076450" y="3124200"/>
          <p14:tracePt t="98415" x="2081213" y="3119438"/>
          <p14:tracePt t="98504" x="2119313" y="3090863"/>
          <p14:tracePt t="98538" x="2124075" y="3086100"/>
          <p14:tracePt t="98547" x="2133600" y="3081338"/>
          <p14:tracePt t="98565" x="2138363" y="3076575"/>
          <p14:tracePt t="98703" x="2138363" y="3071813"/>
          <p14:tracePt t="98760" x="2138363" y="3067050"/>
          <p14:tracePt t="98793" x="2138363" y="3062288"/>
          <p14:tracePt t="98802" x="2133600" y="3052763"/>
          <p14:tracePt t="98889" x="2128838" y="3043238"/>
          <p14:tracePt t="98896" x="2119313" y="3038475"/>
          <p14:tracePt t="98904" x="2100263" y="3005138"/>
          <p14:tracePt t="98941" x="2095500" y="2995613"/>
          <p14:tracePt t="98947" x="2081213" y="2976563"/>
          <p14:tracePt t="98964" x="2057400" y="2952750"/>
          <p14:tracePt t="98981" x="2028825" y="2933700"/>
          <p14:tracePt t="98998" x="1976438" y="2919413"/>
          <p14:tracePt t="99014" x="1838325" y="2895600"/>
          <p14:tracePt t="99054" x="1814513" y="2895600"/>
          <p14:tracePt t="99064" x="1757363" y="2895600"/>
          <p14:tracePt t="99081" x="1714500" y="2895600"/>
          <p14:tracePt t="99098" x="1685925" y="2895600"/>
          <p14:tracePt t="99114" x="1604963" y="2895600"/>
          <p14:tracePt t="99154" x="1595438" y="2895600"/>
          <p14:tracePt t="99164" x="1576388" y="2895600"/>
          <p14:tracePt t="99181" x="1557338" y="2900363"/>
          <p14:tracePt t="99198" x="1552575" y="2909888"/>
          <p14:tracePt t="99215" x="1543050" y="2909888"/>
          <p14:tracePt t="99255" x="1533525" y="2914650"/>
          <p14:tracePt t="99296" x="1528763" y="2919413"/>
          <p14:tracePt t="99308" x="1519238" y="2924175"/>
          <p14:tracePt t="99341" x="1509713" y="2933700"/>
          <p14:tracePt t="99377" x="1504950" y="2938463"/>
          <p14:tracePt t="99440" x="1500188" y="2943225"/>
          <p14:tracePt t="99480" x="1504950" y="2943225"/>
          <p14:tracePt t="99489" x="1528763" y="2943225"/>
          <p14:tracePt t="99491" x="1552575" y="2943225"/>
          <p14:tracePt t="99505" x="1776413" y="2947988"/>
          <p14:tracePt t="99587" x="1785938" y="2947988"/>
          <p14:tracePt t="99597" x="1790700" y="2947988"/>
          <p14:tracePt t="99614" x="1800225" y="2947988"/>
          <p14:tracePt t="99753" x="1795463" y="2947988"/>
          <p14:tracePt t="99761" x="1747838" y="2947988"/>
          <p14:tracePt t="99770" x="1714500" y="2947988"/>
          <p14:tracePt t="99781" x="1657350" y="2947988"/>
          <p14:tracePt t="99798" x="1585913" y="2947988"/>
          <p14:tracePt t="99814" x="1443038" y="2947988"/>
          <p14:tracePt t="99863" x="1400175" y="2947988"/>
          <p14:tracePt t="99864" x="1376363" y="2947988"/>
          <p14:tracePt t="99881" x="1343025" y="2947988"/>
          <p14:tracePt t="99898" x="1309688" y="2947988"/>
          <p14:tracePt t="99915" x="1214438" y="2947988"/>
          <p14:tracePt t="99955" x="1195388" y="2947988"/>
          <p14:tracePt t="99964" x="1162050" y="2947988"/>
          <p14:tracePt t="99983" x="1143000" y="2947988"/>
          <p14:tracePt t="99999" x="1114425" y="2947988"/>
          <p14:tracePt t="99999" x="1104900" y="2947988"/>
          <p14:tracePt t="100018" x="981075" y="2938463"/>
          <p14:tracePt t="100071" x="942975" y="2933700"/>
          <p14:tracePt t="100082" x="900113" y="2933700"/>
          <p14:tracePt t="100098" x="862013" y="2928938"/>
          <p14:tracePt t="100115" x="809625" y="2928938"/>
          <p14:tracePt t="100164" x="800100" y="2928938"/>
          <p14:tracePt t="100264" x="795338" y="2928938"/>
          <p14:tracePt t="100273" x="790575" y="2928938"/>
          <p14:tracePt t="100273" x="785813" y="2924175"/>
          <p14:tracePt t="100281" x="771525" y="2914650"/>
          <p14:tracePt t="100297" x="747713" y="2900363"/>
          <p14:tracePt t="100314" x="685800" y="2876550"/>
          <p14:tracePt t="100364" x="661988" y="2876550"/>
          <p14:tracePt t="100365" x="628650" y="2862263"/>
          <p14:tracePt t="100381" x="581025" y="2852738"/>
          <p14:tracePt t="100398" x="538163" y="2847975"/>
          <p14:tracePt t="100414" x="481013" y="2847975"/>
          <p14:tracePt t="100465" x="466725" y="2847975"/>
          <p14:tracePt t="100465" x="457200" y="2847975"/>
          <p14:tracePt t="100481" x="452438" y="2847975"/>
          <p14:tracePt t="100497" x="447675" y="2847975"/>
          <p14:tracePt t="100514" x="433388" y="2857500"/>
          <p14:tracePt t="100553" x="428625" y="2862263"/>
          <p14:tracePt t="100584" x="419100" y="2867025"/>
          <p14:tracePt t="100597" x="414338" y="2871788"/>
          <p14:tracePt t="100597" x="409575" y="2876550"/>
          <p14:tracePt t="100614" x="400050" y="2914650"/>
          <p14:tracePt t="100664" x="400050" y="2928938"/>
          <p14:tracePt t="100665" x="400050" y="2943225"/>
          <p14:tracePt t="100681" x="400050" y="2962275"/>
          <p14:tracePt t="100697" x="400050" y="2967038"/>
          <p14:tracePt t="100714" x="400050" y="2981325"/>
          <p14:tracePt t="100755" x="400050" y="2986088"/>
          <p14:tracePt t="100793" x="400050" y="2990850"/>
          <p14:tracePt t="100798" x="400050" y="2995613"/>
          <p14:tracePt t="100803" x="400050" y="3014663"/>
          <p14:tracePt t="100900" x="414338" y="3014663"/>
          <p14:tracePt t="100948" x="428625" y="3014663"/>
          <p14:tracePt t="100948" x="447675" y="3014663"/>
          <p14:tracePt t="100965" x="461963" y="3000375"/>
          <p14:tracePt t="100981" x="490538" y="2990850"/>
          <p14:tracePt t="100998" x="509588" y="2981325"/>
          <p14:tracePt t="101014" x="581025" y="2938463"/>
          <p14:tracePt t="101055" x="585788" y="2933700"/>
          <p14:tracePt t="101064" x="600075" y="2924175"/>
          <p14:tracePt t="101081" x="609600" y="2914650"/>
          <p14:tracePt t="101099" x="609600" y="2905125"/>
          <p14:tracePt t="101114" x="614363" y="2881313"/>
          <p14:tracePt t="101169" x="614363" y="2876550"/>
          <p14:tracePt t="101176" x="614363" y="2867025"/>
          <p14:tracePt t="101192" x="614363" y="2862263"/>
          <p14:tracePt t="101198" x="614363" y="2852738"/>
          <p14:tracePt t="101214" x="614363" y="2847975"/>
          <p14:tracePt t="101254" x="614363" y="2838450"/>
          <p14:tracePt t="101265" x="609600" y="2828925"/>
          <p14:tracePt t="101300" x="604838" y="2814638"/>
          <p14:tracePt t="101342" x="600075" y="2805113"/>
          <p14:tracePt t="101403" x="590550" y="2805113"/>
          <p14:tracePt t="101447" x="581025" y="2805113"/>
          <p14:tracePt t="101448" x="571500" y="2805113"/>
          <p14:tracePt t="101448" x="561975" y="2809875"/>
          <p14:tracePt t="101465" x="547688" y="2819400"/>
          <p14:tracePt t="101481" x="533400" y="2824163"/>
          <p14:tracePt t="101497" x="528638" y="2833688"/>
          <p14:tracePt t="101514" x="500063" y="2857500"/>
          <p14:tracePt t="101568" x="495300" y="2862263"/>
          <p14:tracePt t="101593" x="490538" y="2867025"/>
          <p14:tracePt t="101603" x="461963" y="2886075"/>
          <p14:tracePt t="101638" x="457200" y="2890838"/>
          <p14:tracePt t="101647" x="447675" y="2909888"/>
          <p14:tracePt t="101665" x="442913" y="2919413"/>
          <p14:tracePt t="101681" x="438150" y="2938463"/>
          <p14:tracePt t="101698" x="438150" y="2957513"/>
          <p14:tracePt t="101714" x="419100" y="2990850"/>
          <p14:tracePt t="101768" x="419100" y="3009900"/>
          <p14:tracePt t="101784" x="419100" y="3014663"/>
          <p14:tracePt t="101788" x="414338" y="3019425"/>
          <p14:tracePt t="101814" x="414338" y="3033713"/>
          <p14:tracePt t="101865" x="414338" y="3038475"/>
          <p14:tracePt t="101865" x="414338" y="3043238"/>
          <p14:tracePt t="101881" x="414338" y="3048000"/>
          <p14:tracePt t="101898" x="414338" y="3062288"/>
          <p14:tracePt t="101914" x="414338" y="3071813"/>
          <p14:tracePt t="101969" x="423863" y="3076575"/>
          <p14:tracePt t="101993" x="428625" y="3081338"/>
          <p14:tracePt t="102012" x="442913" y="3090863"/>
          <p14:tracePt t="102055" x="452438" y="3090863"/>
          <p14:tracePt t="102064" x="485775" y="3090863"/>
          <p14:tracePt t="102081" x="509588" y="3090863"/>
          <p14:tracePt t="102098" x="533400" y="3090863"/>
          <p14:tracePt t="102114" x="600075" y="3086100"/>
          <p14:tracePt t="102155" x="604838" y="3086100"/>
          <p14:tracePt t="102164" x="623888" y="3076575"/>
          <p14:tracePt t="102181" x="638175" y="3067050"/>
          <p14:tracePt t="102198" x="647700" y="3048000"/>
          <p14:tracePt t="102214" x="676275" y="3005138"/>
          <p14:tracePt t="102254" x="685800" y="2981325"/>
          <p14:tracePt t="102265" x="690563" y="2962275"/>
          <p14:tracePt t="102281" x="690563" y="2943225"/>
          <p14:tracePt t="102314" x="685800" y="2914650"/>
          <p14:tracePt t="102368" x="685800" y="2905125"/>
          <p14:tracePt t="102385" x="681038" y="2900363"/>
          <p14:tracePt t="102385" x="671513" y="2890838"/>
          <p14:tracePt t="102398" x="661988" y="2881313"/>
          <p14:tracePt t="102414" x="657225" y="2876550"/>
          <p14:tracePt t="102455" x="642938" y="2876550"/>
          <p14:tracePt t="102465" x="638175" y="2876550"/>
          <p14:tracePt t="102481" x="628650" y="2876550"/>
          <p14:tracePt t="102515" x="619125" y="2890838"/>
          <p14:tracePt t="102556" x="619125" y="2900363"/>
          <p14:tracePt t="102564" x="623888" y="2909888"/>
          <p14:tracePt t="102581" x="638175" y="2924175"/>
          <p14:tracePt t="102598" x="661988" y="2938463"/>
          <p14:tracePt t="102614" x="842963" y="2947988"/>
          <p14:tracePt t="102664" x="952500" y="2962275"/>
          <p14:tracePt t="102665" x="1057275" y="2962275"/>
          <p14:tracePt t="102681" x="1157288" y="2967038"/>
          <p14:tracePt t="102698" x="1243013" y="2967038"/>
          <p14:tracePt t="102715" x="1462088" y="2967038"/>
          <p14:tracePt t="102756" x="1509713" y="2971800"/>
          <p14:tracePt t="102764" x="1614488" y="2971800"/>
          <p14:tracePt t="102781" x="1714500" y="2971800"/>
          <p14:tracePt t="102798" x="1809750" y="2971800"/>
          <p14:tracePt t="102815" x="1981200" y="2971800"/>
          <p14:tracePt t="102865" x="2024063" y="2971800"/>
          <p14:tracePt t="102865" x="2057400" y="2971800"/>
          <p14:tracePt t="102882" x="2090738" y="2971800"/>
          <p14:tracePt t="102898" x="2128838" y="2971800"/>
          <p14:tracePt t="102915" x="2238375" y="2971800"/>
          <p14:tracePt t="102955" x="2257425" y="2971800"/>
          <p14:tracePt t="102964" x="2300288" y="2971800"/>
          <p14:tracePt t="102982" x="2328863" y="2971800"/>
          <p14:tracePt t="102998" x="2338388" y="2971800"/>
          <p14:tracePt t="103015" x="2343150" y="2971800"/>
          <p14:tracePt t="103369" x="2347913" y="2976563"/>
          <p14:tracePt t="103602" x="2347913" y="2986088"/>
          <p14:tracePt t="103647" x="2347913" y="2990850"/>
          <p14:tracePt t="103648" x="2419350" y="3043238"/>
          <p14:tracePt t="103664" x="2481263" y="3067050"/>
          <p14:tracePt t="103681" x="2552700" y="3081338"/>
          <p14:tracePt t="103697" x="2628900" y="3100388"/>
          <p14:tracePt t="103714" x="2757488" y="3128963"/>
          <p14:tracePt t="103753" x="2781300" y="3133725"/>
          <p14:tracePt t="103764" x="2819400" y="3133725"/>
          <p14:tracePt t="103781" x="2857500" y="3133725"/>
          <p14:tracePt t="103798" x="2900363" y="3133725"/>
          <p14:tracePt t="103814" x="3024188" y="3133725"/>
          <p14:tracePt t="103864" x="3057525" y="3133725"/>
          <p14:tracePt t="103865" x="3090863" y="3143250"/>
          <p14:tracePt t="103881" x="3133725" y="3143250"/>
          <p14:tracePt t="103897" x="3157538" y="3143250"/>
          <p14:tracePt t="103914" x="3238500" y="3143250"/>
          <p14:tracePt t="103955" x="3252788" y="3143250"/>
          <p14:tracePt t="103964" x="3295650" y="3143250"/>
          <p14:tracePt t="103981" x="3343275" y="3138488"/>
          <p14:tracePt t="103998" x="3390900" y="3124200"/>
          <p14:tracePt t="104014" x="3505200" y="3090863"/>
          <p14:tracePt t="104055" x="3533775" y="3090863"/>
          <p14:tracePt t="104064" x="3600450" y="3086100"/>
          <p14:tracePt t="104081" x="3657600" y="3081338"/>
          <p14:tracePt t="104098" x="3724275" y="3081338"/>
          <p14:tracePt t="104114" x="3876675" y="3081338"/>
          <p14:tracePt t="104154" x="3905250" y="3081338"/>
          <p14:tracePt t="104164" x="3976688" y="3081338"/>
          <p14:tracePt t="104180" x="4038600" y="3081338"/>
          <p14:tracePt t="104198" x="4105275" y="3081338"/>
          <p14:tracePt t="104214" x="4291013" y="3081338"/>
          <p14:tracePt t="104253" x="4319588" y="3081338"/>
          <p14:tracePt t="104264" x="4395788" y="3081338"/>
          <p14:tracePt t="104281" x="4429125" y="3081338"/>
          <p14:tracePt t="104298" x="4457700" y="3081338"/>
          <p14:tracePt t="104314" x="4510088" y="3067050"/>
          <p14:tracePt t="104345" x="4529138" y="3067050"/>
          <p14:tracePt t="104353" x="4548188" y="3067050"/>
          <p14:tracePt t="104365" x="4586288" y="3062288"/>
          <p14:tracePt t="104380" x="4610100" y="3052763"/>
          <p14:tracePt t="104397" x="4643438" y="3043238"/>
          <p14:tracePt t="104413" x="4705350" y="3028950"/>
          <p14:tracePt t="104454" x="4710113" y="3028950"/>
          <p14:tracePt t="104454" x="4719638" y="3024188"/>
          <p14:tracePt t="104464" x="4724400" y="3019425"/>
          <p14:tracePt t="104482" x="4729163" y="3014663"/>
          <p14:tracePt t="104500" x="4738688" y="3005138"/>
          <p14:tracePt t="104588" x="4738688" y="2995613"/>
          <p14:tracePt t="104602" x="4733925" y="2986088"/>
          <p14:tracePt t="104657" x="4729163" y="2981325"/>
          <p14:tracePt t="104665" x="4724400" y="2981325"/>
          <p14:tracePt t="104665" x="4714875" y="2981325"/>
          <p14:tracePt t="104681" x="4710113" y="2976563"/>
          <p14:tracePt t="104713" x="4691063" y="2971800"/>
          <p14:tracePt t="104745" x="4686300" y="2967038"/>
          <p14:tracePt t="104769" x="4681538" y="2962275"/>
          <p14:tracePt t="104786" x="4676775" y="2952750"/>
          <p14:tracePt t="104791" x="4672013" y="2952750"/>
          <p14:tracePt t="104798" x="4648200" y="2943225"/>
          <p14:tracePt t="104814" x="4600575" y="2924175"/>
          <p14:tracePt t="104855" x="4591050" y="2924175"/>
          <p14:tracePt t="104864" x="4548188" y="2914650"/>
          <p14:tracePt t="104881" x="4510088" y="2914650"/>
          <p14:tracePt t="104898" x="4486275" y="2914650"/>
          <p14:tracePt t="104914" x="4405313" y="2914650"/>
          <p14:tracePt t="104945" x="4386263" y="2914650"/>
          <p14:tracePt t="104954" x="4362450" y="2914650"/>
          <p14:tracePt t="104964" x="4324350" y="2914650"/>
          <p14:tracePt t="104981" x="4276725" y="2914650"/>
          <p14:tracePt t="104997" x="4233863" y="2914650"/>
          <p14:tracePt t="105014" x="4100513" y="2914650"/>
          <p14:tracePt t="105053" x="4062413" y="2914650"/>
          <p14:tracePt t="105064" x="3981450" y="2914650"/>
          <p14:tracePt t="105081" x="3948113" y="2914650"/>
          <p14:tracePt t="105098" x="3929063" y="2914650"/>
          <p14:tracePt t="105114" x="3890963" y="2914650"/>
          <p14:tracePt t="105155" x="3871913" y="2914650"/>
          <p14:tracePt t="105164" x="3843338" y="2914650"/>
          <p14:tracePt t="105181" x="3800475" y="2914650"/>
          <p14:tracePt t="105198" x="3757613" y="2914650"/>
          <p14:tracePt t="105214" x="3562350" y="2895600"/>
          <p14:tracePt t="105307" x="3509963" y="2895600"/>
          <p14:tracePt t="105347" x="3505200" y="2895600"/>
          <p14:tracePt t="105347" x="3486150" y="2895600"/>
          <p14:tracePt t="105365" x="3476625" y="2895600"/>
          <p14:tracePt t="105381" x="3452813" y="2895600"/>
          <p14:tracePt t="105397" x="3433763" y="2895600"/>
          <p14:tracePt t="105413" x="3395663" y="2895600"/>
          <p14:tracePt t="105444" x="3381375" y="2895600"/>
          <p14:tracePt t="105454" x="3367088" y="2895600"/>
          <p14:tracePt t="105464" x="3338513" y="2895600"/>
          <p14:tracePt t="105481" x="3324225" y="2895600"/>
          <p14:tracePt t="105497" x="3314700" y="2895600"/>
          <p14:tracePt t="105609" x="3300413" y="2895600"/>
          <p14:tracePt t="105649" x="3295650" y="2895600"/>
          <p14:tracePt t="105665" x="3290888" y="2895600"/>
          <p14:tracePt t="105665" x="3286125" y="2895600"/>
          <p14:tracePt t="105681" x="3276600" y="2895600"/>
          <p14:tracePt t="105697" x="3257550" y="2914650"/>
          <p14:tracePt t="105714" x="3233738" y="2938463"/>
          <p14:tracePt t="105746" x="3228975" y="2943225"/>
          <p14:tracePt t="105753" x="3224213" y="2947988"/>
          <p14:tracePt t="105764" x="3209925" y="2962275"/>
          <p14:tracePt t="105782" x="3205163" y="2971800"/>
          <p14:tracePt t="105798" x="3195638" y="2986088"/>
          <p14:tracePt t="105814" x="3181350" y="3009900"/>
          <p14:tracePt t="105853" x="3176588" y="3014663"/>
          <p14:tracePt t="105863" x="3162300" y="3028950"/>
          <p14:tracePt t="105881" x="3157538" y="3033713"/>
          <p14:tracePt t="105898" x="3152775" y="3043238"/>
          <p14:tracePt t="105915" x="3148013" y="3048000"/>
          <p14:tracePt t="105954" x="3148013" y="3062288"/>
          <p14:tracePt t="105964" x="3138488" y="3071813"/>
          <p14:tracePt t="105981" x="3133725" y="3076575"/>
          <p14:tracePt t="105998" x="3133725" y="3086100"/>
          <p14:tracePt t="106014" x="3124200" y="3119438"/>
          <p14:tracePt t="106055" x="3109913" y="3133725"/>
          <p14:tracePt t="106064" x="3109913" y="3148013"/>
          <p14:tracePt t="106081" x="3109913" y="3167063"/>
          <p14:tracePt t="106098" x="3109913" y="3176588"/>
          <p14:tracePt t="106114" x="3105150" y="3200400"/>
          <p14:tracePt t="106164" x="3105150" y="3209925"/>
          <p14:tracePt t="106164" x="3100388" y="3224213"/>
          <p14:tracePt t="106181" x="3100388" y="3243263"/>
          <p14:tracePt t="106197" x="3100388" y="3257550"/>
          <p14:tracePt t="106214" x="3100388" y="3295650"/>
          <p14:tracePt t="106254" x="3100388" y="3300413"/>
          <p14:tracePt t="106263" x="3100388" y="3314700"/>
          <p14:tracePt t="106283" x="3100388" y="3333750"/>
          <p14:tracePt t="106299" x="3100388" y="3348038"/>
          <p14:tracePt t="106316" x="3100388" y="3414713"/>
          <p14:tracePt t="106397" x="3100388" y="3429000"/>
          <p14:tracePt t="106398" x="3100388" y="3438525"/>
          <p14:tracePt t="106415" x="3100388" y="3486150"/>
          <p14:tracePt t="106465" x="3100388" y="3490913"/>
          <p14:tracePt t="106465" x="3100388" y="3509963"/>
          <p14:tracePt t="106484" x="3100388" y="3514725"/>
          <p14:tracePt t="106515" x="3100388" y="3548063"/>
          <p14:tracePt t="106588" x="3100388" y="3562350"/>
          <p14:tracePt t="106597" x="3100388" y="3567113"/>
          <p14:tracePt t="106614" x="3095625" y="3586163"/>
          <p14:tracePt t="106664" x="3095625" y="3595688"/>
          <p14:tracePt t="106664" x="3095625" y="3614738"/>
          <p14:tracePt t="106682" x="3095625" y="3619500"/>
          <p14:tracePt t="106700" x="3095625" y="3676650"/>
          <p14:tracePt t="106773" x="3095625" y="3681413"/>
          <p14:tracePt t="106781" x="3095625" y="3695700"/>
          <p14:tracePt t="106797" x="3095625" y="3700463"/>
          <p14:tracePt t="106797" x="3095625" y="3709988"/>
          <p14:tracePt t="106818" x="3095625" y="3748088"/>
          <p14:tracePt t="106898" x="3095625" y="3762375"/>
          <p14:tracePt t="106898" x="3095625" y="3771900"/>
          <p14:tracePt t="106915" x="3095625" y="3805238"/>
          <p14:tracePt t="106969" x="3095625" y="3810000"/>
          <p14:tracePt t="106970" x="3095625" y="3814763"/>
          <p14:tracePt t="106981" x="3095625" y="3824288"/>
          <p14:tracePt t="106998" x="3095625" y="3838575"/>
          <p14:tracePt t="107015" x="3095625" y="3881438"/>
          <p14:tracePt t="107056" x="3095625" y="3886200"/>
          <p14:tracePt t="107064" x="3095625" y="3910013"/>
          <p14:tracePt t="107082" x="3086100" y="3924300"/>
          <p14:tracePt t="107098" x="3086100" y="3929063"/>
          <p14:tracePt t="107115" x="3081338" y="3957638"/>
          <p14:tracePt t="107181" x="3081338" y="3962400"/>
          <p14:tracePt t="107182" x="3081338" y="3967163"/>
          <p14:tracePt t="107198" x="3081338" y="3971925"/>
          <p14:tracePt t="107214" x="3081338" y="4010025"/>
          <p14:tracePt t="107214" x="3081338" y="4014788"/>
          <p14:tracePt t="107289" x="3086100" y="4019550"/>
          <p14:tracePt t="107304" x="3086100" y="4062413"/>
          <p14:tracePt t="107354" x="3086100" y="4067175"/>
          <p14:tracePt t="107364" x="3086100" y="4071938"/>
          <p14:tracePt t="107382" x="3090863" y="4076700"/>
          <p14:tracePt t="107400" x="3105150" y="4148138"/>
          <p14:tracePt t="107471" x="3105150" y="4167188"/>
          <p14:tracePt t="107481" x="3109913" y="4181475"/>
          <p14:tracePt t="107500" x="3133725" y="4276725"/>
          <p14:tracePt t="107572" x="3133725" y="4286250"/>
          <p14:tracePt t="107581" x="3138488" y="4305300"/>
          <p14:tracePt t="107599" x="3138488" y="4324350"/>
          <p14:tracePt t="107615" x="3148013" y="4376738"/>
          <p14:tracePt t="107671" x="3148013" y="4386263"/>
          <p14:tracePt t="107700" x="3148013" y="4391025"/>
          <p14:tracePt t="108111" x="3157538" y="4395788"/>
          <p14:tracePt t="108159" x="3162300" y="4395788"/>
          <p14:tracePt t="108164" x="3171825" y="4395788"/>
          <p14:tracePt t="108181" x="3186113" y="4395788"/>
          <p14:tracePt t="108198" x="3228975" y="4386263"/>
          <p14:tracePt t="108214" x="3352800" y="4343400"/>
          <p14:tracePt t="108254" x="3400425" y="4324350"/>
          <p14:tracePt t="108265" x="3448050" y="4310063"/>
          <p14:tracePt t="108281" x="3500438" y="4281488"/>
          <p14:tracePt t="108298" x="3552825" y="4267200"/>
          <p14:tracePt t="108315" x="3771900" y="4214813"/>
          <p14:tracePt t="108391" x="3776663" y="4214813"/>
          <p14:tracePt t="108399" x="3781425" y="4210050"/>
          <p14:tracePt t="108589" x="0" y="0"/>
        </p14:tracePtLst>
      </p14:laserTraceLst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243144" y="600957"/>
            <a:ext cx="6183313" cy="3532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39" tIns="45669" rIns="91339" bIns="45669">
            <a:spAutoFit/>
          </a:bodyPr>
          <a:lstStyle/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Motivation</a:t>
            </a:r>
          </a:p>
          <a:p>
            <a:pPr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 Sensor Concept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Design and Simulation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Measurement Results</a:t>
            </a:r>
          </a:p>
          <a:p>
            <a:pPr marL="0" lvl="1" indent="174432" algn="l">
              <a:lnSpc>
                <a:spcPct val="150000"/>
              </a:lnSpc>
              <a:spcBef>
                <a:spcPct val="50000"/>
              </a:spcBef>
              <a:buFontTx/>
              <a:buChar char="•"/>
            </a:pP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0" y="241531"/>
            <a:ext cx="9144000" cy="46156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39" tIns="45669" rIns="91339" bIns="45669" numCol="1" anchor="t" anchorCtr="0" compatLnSpc="1">
            <a:prstTxWarp prst="textNoShape">
              <a:avLst/>
            </a:prstTxWarp>
            <a:spAutoFit/>
          </a:bodyPr>
          <a:lstStyle/>
          <a:p>
            <a:pPr defTabSz="911637" eaLnBrk="1" hangingPunct="1">
              <a:defRPr/>
            </a:pPr>
            <a:r>
              <a:rPr lang="de-DE" sz="2400" b="1" kern="0" dirty="0" err="1">
                <a:solidFill>
                  <a:srgbClr val="003560"/>
                </a:solidFill>
                <a:latin typeface="Arial" pitchFamily="34" charset="0"/>
                <a:ea typeface="+mj-ea"/>
                <a:cs typeface="Arial" pitchFamily="34" charset="0"/>
              </a:rPr>
              <a:t>Overview</a:t>
            </a:r>
            <a:endParaRPr lang="de-DE" sz="2400" b="1" kern="0" dirty="0">
              <a:solidFill>
                <a:srgbClr val="003560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73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740"/>
    </mc:Choice>
    <mc:Fallback xmlns="">
      <p:transition spd="slow" advTm="3774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uni\Dielectric Waveguides\DWG_final_mitte_02.gif">
            <a:extLst>
              <a:ext uri="{FF2B5EF4-FFF2-40B4-BE49-F238E27FC236}">
                <a16:creationId xmlns:a16="http://schemas.microsoft.com/office/drawing/2014/main" id="{32E21C75-13DB-4763-858D-9F676CE747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145648" y="1442528"/>
            <a:ext cx="3145769" cy="19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FFA66452-5D27-4D83-AEF2-AD33D22506D8}"/>
              </a:ext>
            </a:extLst>
          </p:cNvPr>
          <p:cNvSpPr/>
          <p:nvPr/>
        </p:nvSpPr>
        <p:spPr bwMode="auto">
          <a:xfrm>
            <a:off x="6668932" y="743882"/>
            <a:ext cx="2016258" cy="126033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36AE6EA-1AD2-4424-B39B-240C79E56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95" y="294303"/>
            <a:ext cx="8510953" cy="46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 err="1">
                <a:solidFill>
                  <a:schemeClr val="tx2">
                    <a:lumMod val="75000"/>
                  </a:schemeClr>
                </a:solidFill>
              </a:rPr>
              <a:t>Conclusion</a:t>
            </a:r>
            <a:endParaRPr lang="de-DE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996194D-D8A8-4AEA-8698-01E435A0001A}"/>
              </a:ext>
            </a:extLst>
          </p:cNvPr>
          <p:cNvSpPr txBox="1"/>
          <p:nvPr/>
        </p:nvSpPr>
        <p:spPr>
          <a:xfrm>
            <a:off x="163697" y="638075"/>
            <a:ext cx="8229600" cy="5626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Gas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flow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metering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be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challenging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when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safety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regulations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permit</a:t>
            </a:r>
            <a:br>
              <a:rPr lang="de-DE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contact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related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measurement</a:t>
            </a: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Measurement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history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cross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correlation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of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several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mmW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radar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beams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can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de-DE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is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alternative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measurement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concept</a:t>
            </a: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avoiding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multiple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radar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devices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, a DWG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based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signal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distribution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network</a:t>
            </a:r>
            <a:br>
              <a:rPr lang="de-DE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was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designed</a:t>
            </a: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Proposed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concept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relies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on time multiplex and time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gating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measurements</a:t>
            </a: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Concept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provides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highest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synchronity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and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accuracy</a:t>
            </a: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Measured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flow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velocities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showed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high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accuray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(1.8%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deviation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to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2">
                    <a:lumMod val="50000"/>
                  </a:schemeClr>
                </a:solidFill>
              </a:rPr>
              <a:t>reference</a:t>
            </a:r>
            <a:r>
              <a:rPr lang="de-DE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algn="l">
              <a:lnSpc>
                <a:spcPct val="200000"/>
              </a:lnSpc>
            </a:pP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algn="l">
              <a:lnSpc>
                <a:spcPct val="200000"/>
              </a:lnSpc>
            </a:pPr>
            <a:endParaRPr lang="de-DE" dirty="0">
              <a:solidFill>
                <a:schemeClr val="tx2">
                  <a:lumMod val="50000"/>
                </a:schemeClr>
              </a:solidFill>
            </a:endParaRPr>
          </a:p>
          <a:p>
            <a:pPr algn="l">
              <a:lnSpc>
                <a:spcPct val="200000"/>
              </a:lnSpc>
            </a:pPr>
            <a:endParaRPr lang="de-DE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6B9267F-F5F5-4F2C-84A3-C1A9EEC81B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06" y="1160110"/>
            <a:ext cx="1902959" cy="713609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B96C45B8-0F6F-4EBA-B6AF-C84E5F83468C}"/>
              </a:ext>
            </a:extLst>
          </p:cNvPr>
          <p:cNvSpPr/>
          <p:nvPr/>
        </p:nvSpPr>
        <p:spPr bwMode="auto">
          <a:xfrm>
            <a:off x="6749667" y="2004221"/>
            <a:ext cx="1920345" cy="95474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7F3E6998-4596-46A3-A7A6-3671AA78E34D}"/>
              </a:ext>
            </a:extLst>
          </p:cNvPr>
          <p:cNvSpPr/>
          <p:nvPr/>
        </p:nvSpPr>
        <p:spPr bwMode="auto">
          <a:xfrm>
            <a:off x="6653754" y="2965843"/>
            <a:ext cx="2016258" cy="1260339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8FA045E-C3ED-481F-B906-B7F1A85F7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9667" y="3079179"/>
            <a:ext cx="1935523" cy="1437817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762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909"/>
    </mc:Choice>
    <mc:Fallback xmlns="">
      <p:transition spd="slow" advTm="109909"/>
    </mc:Fallback>
  </mc:AlternateContent>
  <p:extLst mod="1">
    <p:ext uri="{3A86A75C-4F4B-4683-9AE1-C65F6400EC91}">
      <p14:laserTraceLst xmlns:p14="http://schemas.microsoft.com/office/powerpoint/2010/main">
        <p14:tracePtLst>
          <p14:tracePt t="32202" x="5405438" y="1719263"/>
          <p14:tracePt t="32307" x="5414963" y="1714500"/>
          <p14:tracePt t="32407" x="5476875" y="1728788"/>
          <p14:tracePt t="32469" x="5486400" y="1733550"/>
          <p14:tracePt t="32487" x="5505450" y="1733550"/>
          <p14:tracePt t="32504" x="5529263" y="1733550"/>
          <p14:tracePt t="32560" x="5534025" y="1733550"/>
          <p14:tracePt t="32568" x="5543550" y="1728788"/>
          <p14:tracePt t="32576" x="5553075" y="1724025"/>
          <p14:tracePt t="32587" x="5567363" y="1719263"/>
          <p14:tracePt t="32596" x="5581650" y="1700213"/>
          <p14:tracePt t="32620" x="5605463" y="1681163"/>
          <p14:tracePt t="32656" x="5605463" y="1676400"/>
          <p14:tracePt t="32664" x="5624513" y="1647825"/>
          <p14:tracePt t="32682" x="5634038" y="1633538"/>
          <p14:tracePt t="32704" x="5686425" y="1590675"/>
          <p14:tracePt t="32737" x="5691188" y="1585913"/>
          <p14:tracePt t="32746" x="5724525" y="1566863"/>
          <p14:tracePt t="32764" x="5757863" y="1543050"/>
          <p14:tracePt t="32780" x="5791200" y="1528763"/>
          <p14:tracePt t="32797" x="5819775" y="1504950"/>
          <p14:tracePt t="32813" x="5881688" y="1457325"/>
          <p14:tracePt t="32852" x="5895975" y="1447800"/>
          <p14:tracePt t="32852" x="5900738" y="1443038"/>
          <p14:tracePt t="32864" x="5924550" y="1423988"/>
          <p14:tracePt t="32880" x="5943600" y="1404938"/>
          <p14:tracePt t="32897" x="5967413" y="1385888"/>
          <p14:tracePt t="32913" x="6015038" y="1333500"/>
          <p14:tracePt t="32953" x="6019800" y="1328738"/>
          <p14:tracePt t="32963" x="6043613" y="1304925"/>
          <p14:tracePt t="32980" x="6057900" y="1281113"/>
          <p14:tracePt t="32997" x="6072188" y="1271588"/>
          <p14:tracePt t="33013" x="6100763" y="1200150"/>
          <p14:tracePt t="33053" x="6115050" y="1176338"/>
          <p14:tracePt t="33064" x="6119813" y="1143000"/>
          <p14:tracePt t="33080" x="6124575" y="1119188"/>
          <p14:tracePt t="33097" x="6134100" y="1095375"/>
          <p14:tracePt t="33113" x="6138863" y="1047750"/>
          <p14:tracePt t="33144" x="6143625" y="1042988"/>
          <p14:tracePt t="33163" x="6143625" y="1038225"/>
          <p14:tracePt t="33164" x="6143625" y="1033463"/>
          <p14:tracePt t="33180" x="6148388" y="1019175"/>
          <p14:tracePt t="33196" x="6148388" y="1004888"/>
          <p14:tracePt t="33214" x="6162675" y="985838"/>
          <p14:tracePt t="33306" x="6153150" y="976313"/>
          <p14:tracePt t="33382" x="6138863" y="976313"/>
          <p14:tracePt t="33397" x="6134100" y="976313"/>
          <p14:tracePt t="33398" x="6105525" y="966788"/>
          <p14:tracePt t="33413" x="6053138" y="957263"/>
          <p14:tracePt t="33461" x="6048375" y="957263"/>
          <p14:tracePt t="33469" x="6034088" y="957263"/>
          <p14:tracePt t="33480" x="6029325" y="957263"/>
          <p14:tracePt t="33497" x="6024563" y="957263"/>
          <p14:tracePt t="33513" x="6010275" y="957263"/>
          <p14:tracePt t="33584" x="6000750" y="962025"/>
          <p14:tracePt t="33600" x="5981700" y="981075"/>
          <p14:tracePt t="33648" x="5976938" y="990600"/>
          <p14:tracePt t="33664" x="5972175" y="1000125"/>
          <p14:tracePt t="33664" x="5972175" y="1014413"/>
          <p14:tracePt t="33680" x="5962650" y="1023938"/>
          <p14:tracePt t="33696" x="5948363" y="1047750"/>
          <p14:tracePt t="33714" x="5919788" y="1100138"/>
          <p14:tracePt t="33752" x="5910263" y="1114425"/>
          <p14:tracePt t="33763" x="5891213" y="1133475"/>
          <p14:tracePt t="33780" x="5876925" y="1152525"/>
          <p14:tracePt t="33797" x="5857875" y="1171575"/>
          <p14:tracePt t="33814" x="5829300" y="1209675"/>
          <p14:tracePt t="33863" x="5810250" y="1223963"/>
          <p14:tracePt t="33863" x="5805488" y="1233488"/>
          <p14:tracePt t="33881" x="5791200" y="1238250"/>
          <p14:tracePt t="33897" x="5772150" y="1252538"/>
          <p14:tracePt t="33914" x="5738813" y="1271588"/>
          <p14:tracePt t="33954" x="5734050" y="1276350"/>
          <p14:tracePt t="33963" x="5710238" y="1285875"/>
          <p14:tracePt t="33980" x="5705475" y="1290638"/>
          <p14:tracePt t="33997" x="5691188" y="1300163"/>
          <p14:tracePt t="34013" x="5648325" y="1333500"/>
          <p14:tracePt t="34054" x="5643563" y="1333500"/>
          <p14:tracePt t="34063" x="5629275" y="1343025"/>
          <p14:tracePt t="34080" x="5619750" y="1352550"/>
          <p14:tracePt t="34097" x="5600700" y="1366838"/>
          <p14:tracePt t="34114" x="5572125" y="1385888"/>
          <p14:tracePt t="34163" x="5557838" y="1390650"/>
          <p14:tracePt t="34164" x="5553075" y="1395413"/>
          <p14:tracePt t="34181" x="5548313" y="1400175"/>
          <p14:tracePt t="34197" x="5534025" y="1419225"/>
          <p14:tracePt t="34213" x="5510213" y="1438275"/>
          <p14:tracePt t="34252" x="5505450" y="1443038"/>
          <p14:tracePt t="34263" x="5491163" y="1462088"/>
          <p14:tracePt t="34281" x="5481638" y="1471613"/>
          <p14:tracePt t="34297" x="5472113" y="1476375"/>
          <p14:tracePt t="34314" x="5434013" y="1514475"/>
          <p14:tracePt t="34364" x="5429250" y="1519238"/>
          <p14:tracePt t="34364" x="5424488" y="1519238"/>
          <p14:tracePt t="34380" x="5410200" y="1528763"/>
          <p14:tracePt t="34397" x="5400675" y="1533525"/>
          <p14:tracePt t="34413" x="5372100" y="1566863"/>
          <p14:tracePt t="34454" x="5362575" y="1571625"/>
          <p14:tracePt t="34463" x="5353050" y="1581150"/>
          <p14:tracePt t="34481" x="5343525" y="1590675"/>
          <p14:tracePt t="34497" x="5343525" y="1595438"/>
          <p14:tracePt t="34513" x="5324475" y="1624013"/>
          <p14:tracePt t="34568" x="5324475" y="1628775"/>
          <p14:tracePt t="34572" x="5319713" y="1633538"/>
          <p14:tracePt t="34581" x="5319713" y="1638300"/>
          <p14:tracePt t="34598" x="5319713" y="1643063"/>
          <p14:tracePt t="34615" x="5319713" y="1681163"/>
          <p14:tracePt t="34687" x="5319713" y="1690688"/>
          <p14:tracePt t="34697" x="5319713" y="1695450"/>
          <p14:tracePt t="34713" x="5324475" y="1719263"/>
          <p14:tracePt t="34777" x="5329238" y="1728788"/>
          <p14:tracePt t="34804" x="5395913" y="1781175"/>
          <p14:tracePt t="34804" x="5400675" y="1785938"/>
          <p14:tracePt t="34904" x="5419725" y="1785938"/>
          <p14:tracePt t="34904" x="5424488" y="1785938"/>
          <p14:tracePt t="34944" x="5443538" y="1785938"/>
          <p14:tracePt t="34952" x="5448300" y="1785938"/>
          <p14:tracePt t="34963" x="5457825" y="1790700"/>
          <p14:tracePt t="34980" x="5476875" y="1790700"/>
          <p14:tracePt t="34996" x="5486400" y="1790700"/>
          <p14:tracePt t="35013" x="5529263" y="1790700"/>
          <p14:tracePt t="35063" x="5534025" y="1790700"/>
          <p14:tracePt t="35064" x="5548313" y="1790700"/>
          <p14:tracePt t="35081" x="5567363" y="1790700"/>
          <p14:tracePt t="35097" x="5586413" y="1776413"/>
          <p14:tracePt t="35113" x="5619750" y="1757363"/>
          <p14:tracePt t="35163" x="5624513" y="1752600"/>
          <p14:tracePt t="35164" x="5638800" y="1747838"/>
          <p14:tracePt t="35180" x="5657850" y="1738313"/>
          <p14:tracePt t="35197" x="5672138" y="1728788"/>
          <p14:tracePt t="35214" x="5715000" y="1695450"/>
          <p14:tracePt t="35254" x="5719763" y="1690688"/>
          <p14:tracePt t="35263" x="5729288" y="1676400"/>
          <p14:tracePt t="35280" x="5743575" y="1657350"/>
          <p14:tracePt t="35297" x="5753100" y="1643063"/>
          <p14:tracePt t="35313" x="5786438" y="1614488"/>
          <p14:tracePt t="35352" x="5791200" y="1604963"/>
          <p14:tracePt t="35363" x="5805488" y="1590675"/>
          <p14:tracePt t="35380" x="5829300" y="1576388"/>
          <p14:tracePt t="35397" x="5838825" y="1557338"/>
          <p14:tracePt t="35413" x="5876925" y="1519238"/>
          <p14:tracePt t="35453" x="5881688" y="1514475"/>
          <p14:tracePt t="35464" x="5891213" y="1500188"/>
          <p14:tracePt t="35481" x="5905500" y="1485900"/>
          <p14:tracePt t="35499" x="5919788" y="1476375"/>
          <p14:tracePt t="35515" x="6005513" y="1385888"/>
          <p14:tracePt t="35515" x="6015038" y="1381125"/>
          <p14:tracePt t="35608" x="6034088" y="1352550"/>
          <p14:tracePt t="35643" x="6034088" y="1347788"/>
          <p14:tracePt t="35664" x="6043613" y="1328738"/>
          <p14:tracePt t="35665" x="6053138" y="1314450"/>
          <p14:tracePt t="35680" x="6067425" y="1295400"/>
          <p14:tracePt t="35697" x="6072188" y="1281113"/>
          <p14:tracePt t="35713" x="6086475" y="1247775"/>
          <p14:tracePt t="35744" x="6091238" y="1243013"/>
          <p14:tracePt t="35751" x="6096000" y="1228725"/>
          <p14:tracePt t="35763" x="6105525" y="1219200"/>
          <p14:tracePt t="35780" x="6115050" y="1204913"/>
          <p14:tracePt t="35798" x="6119813" y="1195388"/>
          <p14:tracePt t="35814" x="6143625" y="1138238"/>
          <p14:tracePt t="35887" x="6148388" y="1123950"/>
          <p14:tracePt t="35897" x="6148388" y="1100138"/>
          <p14:tracePt t="35913" x="6162675" y="1076325"/>
          <p14:tracePt t="35954" x="6162675" y="1071563"/>
          <p14:tracePt t="35963" x="6162675" y="1057275"/>
          <p14:tracePt t="35979" x="6162675" y="1047750"/>
          <p14:tracePt t="35997" x="6162675" y="1038225"/>
          <p14:tracePt t="36012" x="6162675" y="990600"/>
          <p14:tracePt t="36063" x="6162675" y="985838"/>
          <p14:tracePt t="36064" x="6162675" y="971550"/>
          <p14:tracePt t="36307" x="6134100" y="966788"/>
          <p14:tracePt t="36338" x="6110288" y="966788"/>
          <p14:tracePt t="36346" x="6086475" y="966788"/>
          <p14:tracePt t="36364" x="6076950" y="966788"/>
          <p14:tracePt t="36380" x="6062663" y="966788"/>
          <p14:tracePt t="36396" x="6057900" y="966788"/>
          <p14:tracePt t="36471" x="6053138" y="966788"/>
          <p14:tracePt t="36498" x="6048375" y="966788"/>
          <p14:tracePt t="36504" x="6005513" y="966788"/>
          <p14:tracePt t="36568" x="6000750" y="966788"/>
          <p14:tracePt t="36584" x="5995988" y="971550"/>
          <p14:tracePt t="36600" x="5976938" y="985838"/>
          <p14:tracePt t="36637" x="5972175" y="990600"/>
          <p14:tracePt t="36646" x="5962650" y="995363"/>
          <p14:tracePt t="36646" x="5957888" y="1000125"/>
          <p14:tracePt t="36664" x="5943600" y="1014413"/>
          <p14:tracePt t="36680" x="5938838" y="1019175"/>
          <p14:tracePt t="36696" x="5924550" y="1028700"/>
          <p14:tracePt t="36713" x="5900738" y="1042988"/>
          <p14:tracePt t="36768" x="5895975" y="1047750"/>
          <p14:tracePt t="36776" x="5881688" y="1052513"/>
          <p14:tracePt t="36786" x="5872163" y="1066800"/>
          <p14:tracePt t="36797" x="5862638" y="1071563"/>
          <p14:tracePt t="36813" x="5834063" y="1090613"/>
          <p14:tracePt t="36844" x="5829300" y="1095375"/>
          <p14:tracePt t="36863" x="5810250" y="1109663"/>
          <p14:tracePt t="36864" x="5795963" y="1119188"/>
          <p14:tracePt t="36880" x="5786438" y="1128713"/>
          <p14:tracePt t="36897" x="5772150" y="1133475"/>
          <p14:tracePt t="36913" x="5743575" y="1152525"/>
          <p14:tracePt t="36953" x="5738813" y="1162050"/>
          <p14:tracePt t="36963" x="5734050" y="1166813"/>
          <p14:tracePt t="36982" x="5729288" y="1171575"/>
          <p14:tracePt t="36998" x="5724525" y="1181100"/>
          <p14:tracePt t="37015" x="5681663" y="1223963"/>
          <p14:tracePt t="37015" x="5676900" y="1228725"/>
          <p14:tracePt t="37100" x="5638800" y="1266825"/>
          <p14:tracePt t="37161" x="5634038" y="1276350"/>
          <p14:tracePt t="37180" x="5629275" y="1281113"/>
          <p14:tracePt t="37181" x="5624513" y="1285875"/>
          <p14:tracePt t="37197" x="5605463" y="1300163"/>
          <p14:tracePt t="37215" x="5576888" y="1347788"/>
          <p14:tracePt t="37271" x="5562600" y="1366838"/>
          <p14:tracePt t="37281" x="5548313" y="1381125"/>
          <p14:tracePt t="37297" x="5543550" y="1385888"/>
          <p14:tracePt t="37313" x="5534025" y="1395413"/>
          <p14:tracePt t="37368" x="5529263" y="1400175"/>
          <p14:tracePt t="37376" x="5519738" y="1419225"/>
          <p14:tracePt t="37399" x="5505450" y="1428750"/>
          <p14:tracePt t="37401" x="5491163" y="1466850"/>
          <p14:tracePt t="37448" x="5491163" y="1471613"/>
          <p14:tracePt t="37448" x="5486400" y="1476375"/>
          <p14:tracePt t="37463" x="5481638" y="1481138"/>
          <p14:tracePt t="37480" x="5476875" y="1485900"/>
          <p14:tracePt t="37496" x="5476875" y="1490663"/>
          <p14:tracePt t="37513" x="5448300" y="1528763"/>
          <p14:tracePt t="37555" x="5448300" y="1533525"/>
          <p14:tracePt t="37563" x="5443538" y="1543050"/>
          <p14:tracePt t="37581" x="5438775" y="1547813"/>
          <p14:tracePt t="37599" x="5438775" y="1562100"/>
          <p14:tracePt t="37615" x="5410200" y="1600200"/>
          <p14:tracePt t="37675" x="5410200" y="1619250"/>
          <p14:tracePt t="37686" x="5400675" y="1628775"/>
          <p14:tracePt t="37698" x="5395913" y="1643063"/>
          <p14:tracePt t="37714" x="5391150" y="1652588"/>
          <p14:tracePt t="37792" x="5391150" y="1666875"/>
          <p14:tracePt t="37805" x="5386388" y="1681163"/>
          <p14:tracePt t="37836" x="5386388" y="1690688"/>
          <p14:tracePt t="37847" x="5376863" y="1700213"/>
          <p14:tracePt t="37864" x="5372100" y="1709738"/>
          <p14:tracePt t="37880" x="5372100" y="1719263"/>
          <p14:tracePt t="38200" x="5414963" y="1695450"/>
          <p14:tracePt t="38236" x="5429250" y="1690688"/>
          <p14:tracePt t="38247" x="5457825" y="1676400"/>
          <p14:tracePt t="38264" x="5476875" y="1671638"/>
          <p14:tracePt t="38280" x="5495925" y="1666875"/>
          <p14:tracePt t="38296" x="5514975" y="1657350"/>
          <p14:tracePt t="38313" x="5624513" y="1604963"/>
          <p14:tracePt t="38380" x="5638800" y="1595438"/>
          <p14:tracePt t="38381" x="5667375" y="1581150"/>
          <p14:tracePt t="38397" x="5686425" y="1571625"/>
          <p14:tracePt t="38397" x="5691188" y="1566863"/>
          <p14:tracePt t="38417" x="5800725" y="1490663"/>
          <p14:tracePt t="38417" x="5819775" y="1481138"/>
          <p14:tracePt t="38489" x="5834063" y="1471613"/>
          <p14:tracePt t="38497" x="5853113" y="1447800"/>
          <p14:tracePt t="38514" x="5915025" y="1385888"/>
          <p14:tracePt t="38553" x="5924550" y="1376363"/>
          <p14:tracePt t="38564" x="5943600" y="1343025"/>
          <p14:tracePt t="38580" x="5967413" y="1314450"/>
          <p14:tracePt t="38597" x="5986463" y="1281113"/>
          <p14:tracePt t="38613" x="6034088" y="1219200"/>
          <p14:tracePt t="38663" x="6043613" y="1195388"/>
          <p14:tracePt t="38664" x="6067425" y="1171575"/>
          <p14:tracePt t="38680" x="6072188" y="1152525"/>
          <p14:tracePt t="38697" x="6086475" y="1138238"/>
          <p14:tracePt t="38715" x="6124575" y="1066800"/>
          <p14:tracePt t="38784" x="6134100" y="1052513"/>
          <p14:tracePt t="38792" x="6134100" y="1047750"/>
          <p14:tracePt t="38797" x="6138863" y="1042988"/>
          <p14:tracePt t="38813" x="6162675" y="995363"/>
          <p14:tracePt t="38852" x="6167438" y="985838"/>
          <p14:tracePt t="38852" x="6167438" y="981075"/>
          <p14:tracePt t="38864" x="6172200" y="966788"/>
          <p14:tracePt t="38880" x="6172200" y="957263"/>
          <p14:tracePt t="38897" x="6172200" y="952500"/>
          <p14:tracePt t="38913" x="6172200" y="938213"/>
          <p14:tracePt t="39088" x="6172200" y="933450"/>
          <p14:tracePt t="39096" x="6153150" y="933450"/>
          <p14:tracePt t="39103" x="6057900" y="947738"/>
          <p14:tracePt t="39137" x="6048375" y="952500"/>
          <p14:tracePt t="39146" x="6024563" y="971550"/>
          <p14:tracePt t="39163" x="5995988" y="985838"/>
          <p14:tracePt t="39180" x="5981700" y="995363"/>
          <p14:tracePt t="39196" x="5962650" y="1014413"/>
          <p14:tracePt t="39213" x="5924550" y="1047750"/>
          <p14:tracePt t="39253" x="5919788" y="1052513"/>
          <p14:tracePt t="39253" x="5910263" y="1062038"/>
          <p14:tracePt t="39265" x="5891213" y="1076325"/>
          <p14:tracePt t="39280" x="5876925" y="1085850"/>
          <p14:tracePt t="39297" x="5857875" y="1114425"/>
          <p14:tracePt t="39313" x="5819775" y="1171575"/>
          <p14:tracePt t="39344" x="5810250" y="1181100"/>
          <p14:tracePt t="39354" x="5805488" y="1195388"/>
          <p14:tracePt t="39363" x="5786438" y="1223963"/>
          <p14:tracePt t="39380" x="5776913" y="1238250"/>
          <p14:tracePt t="39397" x="5757863" y="1252538"/>
          <p14:tracePt t="39413" x="5738813" y="1276350"/>
          <p14:tracePt t="39452" x="5724525" y="1290638"/>
          <p14:tracePt t="39463" x="5705475" y="1309688"/>
          <p14:tracePt t="39480" x="5691188" y="1323975"/>
          <p14:tracePt t="39497" x="5681663" y="1343025"/>
          <p14:tracePt t="39513" x="5648325" y="1385888"/>
          <p14:tracePt t="39545" x="5638800" y="1395413"/>
          <p14:tracePt t="39552" x="5629275" y="1409700"/>
          <p14:tracePt t="39564" x="5595938" y="1428750"/>
          <p14:tracePt t="39580" x="5576888" y="1443038"/>
          <p14:tracePt t="39597" x="5548313" y="1462088"/>
          <p14:tracePt t="39613" x="5500688" y="1495425"/>
          <p14:tracePt t="39655" x="5491163" y="1509713"/>
          <p14:tracePt t="39663" x="5462588" y="1538288"/>
          <p14:tracePt t="39680" x="5448300" y="1552575"/>
          <p14:tracePt t="39698" x="5434013" y="1571625"/>
          <p14:tracePt t="39714" x="5395913" y="1624013"/>
          <p14:tracePt t="39754" x="5391150" y="1628775"/>
          <p14:tracePt t="39763" x="5376863" y="1647825"/>
          <p14:tracePt t="39780" x="5372100" y="1652588"/>
          <p14:tracePt t="39797" x="5362575" y="1662113"/>
          <p14:tracePt t="39813" x="5357813" y="1676400"/>
          <p14:tracePt t="39863" x="5357813" y="1681163"/>
          <p14:tracePt t="39887" x="5357813" y="1690688"/>
          <p14:tracePt t="39908" x="5357813" y="1695450"/>
          <p14:tracePt t="40152" x="5353050" y="1709738"/>
          <p14:tracePt t="40168" x="5348288" y="1709738"/>
          <p14:tracePt t="40176" x="5343525" y="1709738"/>
          <p14:tracePt t="40200" x="5334000" y="1714500"/>
          <p14:tracePt t="40575" x="5334000" y="1704975"/>
          <p14:tracePt t="40577" x="5334000" y="1700213"/>
          <p14:tracePt t="40586" x="5338763" y="1690688"/>
          <p14:tracePt t="40597" x="5343525" y="1676400"/>
          <p14:tracePt t="40614" x="5343525" y="1619250"/>
          <p14:tracePt t="40663" x="5343525" y="1595438"/>
          <p14:tracePt t="40664" x="5343525" y="1571625"/>
          <p14:tracePt t="40681" x="5343525" y="1547813"/>
          <p14:tracePt t="40697" x="5343525" y="1533525"/>
          <p14:tracePt t="40714" x="5338763" y="1466850"/>
          <p14:tracePt t="40754" x="5338763" y="1452563"/>
          <p14:tracePt t="40763" x="5338763" y="1428750"/>
          <p14:tracePt t="40780" x="5338763" y="1400175"/>
          <p14:tracePt t="40797" x="5338763" y="1366838"/>
          <p14:tracePt t="40813" x="5338763" y="1285875"/>
          <p14:tracePt t="40863" x="5338763" y="1257300"/>
          <p14:tracePt t="40864" x="5338763" y="1233488"/>
          <p14:tracePt t="40881" x="5338763" y="1204913"/>
          <p14:tracePt t="40897" x="5338763" y="1190625"/>
          <p14:tracePt t="40915" x="5348288" y="1123950"/>
          <p14:tracePt t="40987" x="5353050" y="1109663"/>
          <p14:tracePt t="40997" x="5357813" y="1095375"/>
          <p14:tracePt t="41014" x="5429250" y="1019175"/>
          <p14:tracePt t="41098" x="5434013" y="1009650"/>
          <p14:tracePt t="41099" x="5448300" y="1004888"/>
          <p14:tracePt t="41115" x="5514975" y="971550"/>
          <p14:tracePt t="41187" x="5519738" y="966788"/>
          <p14:tracePt t="41197" x="5534025" y="957263"/>
          <p14:tracePt t="41213" x="5581650" y="947738"/>
          <p14:tracePt t="41263" x="5586413" y="947738"/>
          <p14:tracePt t="41265" x="5591175" y="947738"/>
          <p14:tracePt t="41281" x="5605463" y="942975"/>
          <p14:tracePt t="41297" x="5614988" y="938213"/>
          <p14:tracePt t="41313" x="5657850" y="933450"/>
          <p14:tracePt t="41363" x="5672138" y="933450"/>
          <p14:tracePt t="41364" x="5691188" y="933450"/>
          <p14:tracePt t="41380" x="5715000" y="933450"/>
          <p14:tracePt t="41397" x="5738813" y="933450"/>
          <p14:tracePt t="41413" x="5767388" y="933450"/>
          <p14:tracePt t="41453" x="5772150" y="933450"/>
          <p14:tracePt t="41464" x="5791200" y="928688"/>
          <p14:tracePt t="41482" x="5800725" y="928688"/>
          <p14:tracePt t="41498" x="5819775" y="928688"/>
          <p14:tracePt t="41656" x="5810250" y="928688"/>
          <p14:tracePt t="41663" x="5791200" y="928688"/>
          <p14:tracePt t="41668" x="5748338" y="928688"/>
          <p14:tracePt t="41680" x="5719763" y="933450"/>
          <p14:tracePt t="41697" x="5686425" y="938213"/>
          <p14:tracePt t="41714" x="5634038" y="938213"/>
          <p14:tracePt t="41754" x="5629275" y="942975"/>
          <p14:tracePt t="41763" x="5619750" y="942975"/>
          <p14:tracePt t="41782" x="5600700" y="947738"/>
          <p14:tracePt t="41798" x="5591175" y="947738"/>
          <p14:tracePt t="41814" x="5553075" y="966788"/>
          <p14:tracePt t="41880" x="5548313" y="966788"/>
          <p14:tracePt t="41881" x="5543550" y="971550"/>
          <p14:tracePt t="41897" x="5538788" y="971550"/>
          <p14:tracePt t="41913" x="5519738" y="985838"/>
          <p14:tracePt t="41967" x="5510213" y="990600"/>
          <p14:tracePt t="41986" x="5505450" y="995363"/>
          <p14:tracePt t="41992" x="5500688" y="1000125"/>
          <p14:tracePt t="41997" x="5481638" y="1019175"/>
          <p14:tracePt t="42013" x="5443538" y="1047750"/>
          <p14:tracePt t="42053" x="5438775" y="1071563"/>
          <p14:tracePt t="42064" x="5424488" y="1090613"/>
          <p14:tracePt t="42081" x="5419725" y="1100138"/>
          <p14:tracePt t="42098" x="5410200" y="1123950"/>
          <p14:tracePt t="42114" x="5386388" y="1181100"/>
          <p14:tracePt t="42184" x="5386388" y="1190625"/>
          <p14:tracePt t="42192" x="5386388" y="1200150"/>
          <p14:tracePt t="42197" x="5376863" y="1219200"/>
          <p14:tracePt t="42214" x="5372100" y="1262063"/>
          <p14:tracePt t="42253" x="5372100" y="1271588"/>
          <p14:tracePt t="42253" x="5362575" y="1281113"/>
          <p14:tracePt t="42264" x="5362575" y="1295400"/>
          <p14:tracePt t="42279" x="5362575" y="1300163"/>
          <p14:tracePt t="42297" x="5362575" y="1314450"/>
          <p14:tracePt t="42313" x="5357813" y="1352550"/>
          <p14:tracePt t="42345" x="5357813" y="1362075"/>
          <p14:tracePt t="42354" x="5357813" y="1366838"/>
          <p14:tracePt t="42363" x="5357813" y="1376363"/>
          <p14:tracePt t="42380" x="5357813" y="1385888"/>
          <p14:tracePt t="42396" x="5357813" y="1400175"/>
          <p14:tracePt t="42412" x="5357813" y="1438275"/>
          <p14:tracePt t="42452" x="5357813" y="1443038"/>
          <p14:tracePt t="42452" x="5357813" y="1452563"/>
          <p14:tracePt t="42463" x="5357813" y="1462088"/>
          <p14:tracePt t="42480" x="5357813" y="1466850"/>
          <p14:tracePt t="42497" x="5357813" y="1471613"/>
          <p14:tracePt t="42640" x="5357813" y="1466850"/>
          <p14:tracePt t="42648" x="5348288" y="1447800"/>
          <p14:tracePt t="42648" x="5348288" y="1438275"/>
          <p14:tracePt t="42648" x="5348288" y="1428750"/>
          <p14:tracePt t="42664" x="5348288" y="1390650"/>
          <p14:tracePt t="42681" x="5348288" y="1357313"/>
          <p14:tracePt t="42698" x="5348288" y="1323975"/>
          <p14:tracePt t="42714" x="5348288" y="1223963"/>
          <p14:tracePt t="42772" x="5348288" y="1200150"/>
          <p14:tracePt t="42781" x="5353050" y="1181100"/>
          <p14:tracePt t="42797" x="5353050" y="1152525"/>
          <p14:tracePt t="42813" x="5357813" y="1109663"/>
          <p14:tracePt t="42852" x="5372100" y="1095375"/>
          <p14:tracePt t="42863" x="5376863" y="1085850"/>
          <p14:tracePt t="42880" x="5386388" y="1057275"/>
          <p14:tracePt t="42897" x="5400675" y="1038225"/>
          <p14:tracePt t="42913" x="5434013" y="990600"/>
          <p14:tracePt t="42944" x="5438775" y="985838"/>
          <p14:tracePt t="42954" x="5448300" y="976313"/>
          <p14:tracePt t="42963" x="5457825" y="957263"/>
          <p14:tracePt t="42980" x="5467350" y="952500"/>
          <p14:tracePt t="42996" x="5481638" y="942975"/>
          <p14:tracePt t="43013" x="5514975" y="933450"/>
          <p14:tracePt t="43054" x="5524500" y="933450"/>
          <p14:tracePt t="43063" x="5534025" y="933450"/>
          <p14:tracePt t="43080" x="5538788" y="933450"/>
          <p14:tracePt t="43097" x="5548313" y="933450"/>
          <p14:tracePt t="43113" x="5576888" y="942975"/>
          <p14:tracePt t="43153" x="5586413" y="947738"/>
          <p14:tracePt t="43183" x="5591175" y="952500"/>
          <p14:tracePt t="43184" x="5595938" y="962025"/>
          <p14:tracePt t="43197" x="5600700" y="966788"/>
          <p14:tracePt t="43213" x="5619750" y="981075"/>
          <p14:tracePt t="43264" x="5619750" y="985838"/>
          <p14:tracePt t="43264" x="5624513" y="990600"/>
          <p14:tracePt t="43300" x="5624513" y="995363"/>
          <p14:tracePt t="43338" x="5624513" y="1004888"/>
          <p14:tracePt t="43504" x="5672138" y="1014413"/>
          <p14:tracePt t="43540" x="5686425" y="1009650"/>
          <p14:tracePt t="43546" x="5695950" y="1009650"/>
          <p14:tracePt t="43563" x="5719763" y="1009650"/>
          <p14:tracePt t="43580" x="5734050" y="1009650"/>
          <p14:tracePt t="43744" x="5738813" y="1009650"/>
          <p14:tracePt t="43746" x="5743575" y="1009650"/>
          <p14:tracePt t="43753" x="5748338" y="1014413"/>
          <p14:tracePt t="43763" x="5753100" y="1019175"/>
          <p14:tracePt t="43780" x="5767388" y="1033463"/>
          <p14:tracePt t="43796" x="5772150" y="1042988"/>
          <p14:tracePt t="43813" x="5781675" y="1066800"/>
          <p14:tracePt t="43896" x="5786438" y="1066800"/>
          <p14:tracePt t="43904" x="5819775" y="1066800"/>
          <p14:tracePt t="43941" x="5824538" y="1066800"/>
          <p14:tracePt t="43947" x="5834063" y="1066800"/>
          <p14:tracePt t="43999" x="5838825" y="1057275"/>
          <p14:tracePt t="44357" x="0" y="0"/>
        </p14:tracePtLst>
        <p14:tracePtLst>
          <p14:tracePt t="49560" x="5986463" y="1023938"/>
          <p14:tracePt t="49576" x="5986463" y="1019175"/>
          <p14:tracePt t="49592" x="5986463" y="1009650"/>
          <p14:tracePt t="49608" x="5972175" y="985838"/>
          <p14:tracePt t="49640" x="5962650" y="981075"/>
          <p14:tracePt t="49656" x="5948363" y="976313"/>
          <p14:tracePt t="49663" x="5938838" y="971550"/>
          <p14:tracePt t="49696" x="5929313" y="966788"/>
          <p14:tracePt t="49703" x="5891213" y="966788"/>
          <p14:tracePt t="49743" x="5872163" y="966788"/>
          <p14:tracePt t="49752" x="5862638" y="966788"/>
          <p14:tracePt t="49768" x="5843588" y="966788"/>
          <p14:tracePt t="49784" x="5819775" y="966788"/>
          <p14:tracePt t="49799" x="5795963" y="966788"/>
          <p14:tracePt t="49815" x="5757863" y="957263"/>
          <p14:tracePt t="49856" x="5748338" y="957263"/>
          <p14:tracePt t="49880" x="5738813" y="957263"/>
          <p14:tracePt t="49898" x="5724525" y="957263"/>
          <p14:tracePt t="49900" x="5629275" y="962025"/>
          <p14:tracePt t="49973" x="5619750" y="962025"/>
          <p14:tracePt t="49982" x="5605463" y="966788"/>
          <p14:tracePt t="49999" x="5586413" y="971550"/>
          <p14:tracePt t="50015" x="5505450" y="1000125"/>
          <p14:tracePt t="50103" x="5391150" y="1066800"/>
          <p14:tracePt t="50155" x="5386388" y="1071563"/>
          <p14:tracePt t="50164" x="5376863" y="1081088"/>
          <p14:tracePt t="50180" x="5362575" y="1095375"/>
          <p14:tracePt t="50198" x="5348288" y="1123950"/>
          <p14:tracePt t="50214" x="5343525" y="1195388"/>
          <p14:tracePt t="50255" x="5343525" y="1209675"/>
          <p14:tracePt t="50263" x="5343525" y="1247775"/>
          <p14:tracePt t="50280" x="5343525" y="1276350"/>
          <p14:tracePt t="50297" x="5343525" y="1300163"/>
          <p14:tracePt t="50313" x="5343525" y="1352550"/>
          <p14:tracePt t="50353" x="5343525" y="1366838"/>
          <p14:tracePt t="50354" x="5343525" y="1376363"/>
          <p14:tracePt t="50363" x="5343525" y="1400175"/>
          <p14:tracePt t="50380" x="5348288" y="1419225"/>
          <p14:tracePt t="50397" x="5353050" y="1438275"/>
          <p14:tracePt t="50415" x="5376863" y="1519238"/>
          <p14:tracePt t="50487" x="5381625" y="1528763"/>
          <p14:tracePt t="50693" x="0" y="0"/>
        </p14:tracePtLst>
        <p14:tracePtLst>
          <p14:tracePt t="52701" x="7805738" y="1038225"/>
          <p14:tracePt t="52753" x="7800975" y="1038225"/>
          <p14:tracePt t="52763" x="7786688" y="1042988"/>
          <p14:tracePt t="52780" x="7772400" y="1047750"/>
          <p14:tracePt t="52796" x="7748588" y="1047750"/>
          <p14:tracePt t="52813" x="7724775" y="1052513"/>
          <p14:tracePt t="52863" x="7720013" y="1052513"/>
          <p14:tracePt t="52864" x="7691438" y="1052513"/>
          <p14:tracePt t="52897" x="7667625" y="1066800"/>
          <p14:tracePt t="52904" x="7558088" y="1081088"/>
          <p14:tracePt t="52999" x="7553325" y="1081088"/>
          <p14:tracePt t="53008" x="7543800" y="1090613"/>
          <p14:tracePt t="53109" x="7543800" y="1095375"/>
          <p14:tracePt t="53160" x="7524750" y="1114425"/>
          <p14:tracePt t="53170" x="7519988" y="1119188"/>
          <p14:tracePt t="53180" x="7500938" y="1133475"/>
          <p14:tracePt t="53197" x="7496175" y="1143000"/>
          <p14:tracePt t="53213" x="7491413" y="1166813"/>
          <p14:tracePt t="53264" x="7491413" y="1171575"/>
          <p14:tracePt t="53264" x="7491413" y="1190625"/>
          <p14:tracePt t="53280" x="7491413" y="1209675"/>
          <p14:tracePt t="53298" x="7491413" y="1233488"/>
          <p14:tracePt t="53313" x="7491413" y="1314450"/>
          <p14:tracePt t="53353" x="7491413" y="1333500"/>
          <p14:tracePt t="53363" x="7491413" y="1366838"/>
          <p14:tracePt t="53380" x="7491413" y="1400175"/>
          <p14:tracePt t="53397" x="7491413" y="1428750"/>
          <p14:tracePt t="53413" x="7491413" y="1485900"/>
          <p14:tracePt t="53453" x="7491413" y="1495425"/>
          <p14:tracePt t="53453" x="7491413" y="1509713"/>
          <p14:tracePt t="53464" x="7491413" y="1533525"/>
          <p14:tracePt t="53480" x="7491413" y="1562100"/>
          <p14:tracePt t="53497" x="7491413" y="1585913"/>
          <p14:tracePt t="53513" x="7491413" y="1643063"/>
          <p14:tracePt t="53554" x="7496175" y="1647825"/>
          <p14:tracePt t="53563" x="7500938" y="1652588"/>
          <p14:tracePt t="53601" x="7529513" y="1662113"/>
          <p14:tracePt t="53686" x="7586663" y="1662113"/>
          <p14:tracePt t="53697" x="7672388" y="1662113"/>
          <p14:tracePt t="53715" x="7953375" y="1685925"/>
          <p14:tracePt t="53771" x="7981950" y="1695450"/>
          <p14:tracePt t="53780" x="8034338" y="1709738"/>
          <p14:tracePt t="53798" x="8077200" y="1724025"/>
          <p14:tracePt t="53813" x="8191500" y="1771650"/>
          <p14:tracePt t="53869" x="8201025" y="1781175"/>
          <p14:tracePt t="53880" x="8215313" y="1790700"/>
          <p14:tracePt t="53898" x="8220075" y="1809750"/>
          <p14:tracePt t="53914" x="8281988" y="1962150"/>
          <p14:tracePt t="53987" x="8291513" y="1981200"/>
          <p14:tracePt t="53997" x="8301038" y="2014538"/>
          <p14:tracePt t="54014" x="8353425" y="2195513"/>
          <p14:tracePt t="54069" x="8372475" y="2247900"/>
          <p14:tracePt t="54080" x="8377238" y="2295525"/>
          <p14:tracePt t="54099" x="8382000" y="2333625"/>
          <p14:tracePt t="54115" x="8372475" y="2466975"/>
          <p14:tracePt t="54190" x="8367713" y="2471738"/>
          <p14:tracePt t="54197" x="8343900" y="2500313"/>
          <p14:tracePt t="54214" x="8258175" y="2547938"/>
          <p14:tracePt t="54214" x="8239125" y="2557463"/>
          <p14:tracePt t="54264" x="8220075" y="2571750"/>
          <p14:tracePt t="54265" x="8181975" y="2576513"/>
          <p14:tracePt t="54280" x="8139113" y="2581275"/>
          <p14:tracePt t="54297" x="8086725" y="2581275"/>
          <p14:tracePt t="54313" x="7891463" y="2581275"/>
          <p14:tracePt t="54353" x="7843838" y="2581275"/>
          <p14:tracePt t="54363" x="7767638" y="2571750"/>
          <p14:tracePt t="54380" x="7696200" y="2562225"/>
          <p14:tracePt t="54397" x="7643813" y="2552700"/>
          <p14:tracePt t="54413" x="7600950" y="2533650"/>
          <p14:tracePt t="54454" x="7581900" y="2533650"/>
          <p14:tracePt t="54464" x="7548563" y="2519363"/>
          <p14:tracePt t="54480" x="7491413" y="2505075"/>
          <p14:tracePt t="54497" x="7443788" y="2500313"/>
          <p14:tracePt t="54513" x="7367588" y="2486025"/>
          <p14:tracePt t="54545" x="7348538" y="2486025"/>
          <p14:tracePt t="54553" x="7339013" y="2486025"/>
          <p14:tracePt t="54564" x="7319963" y="2486025"/>
          <p14:tracePt t="54580" x="7300913" y="2486025"/>
          <p14:tracePt t="54904" x="0" y="0"/>
        </p14:tracePtLst>
        <p14:tracePtLst>
          <p14:tracePt t="65183" x="7848600" y="2900363"/>
          <p14:tracePt t="65308" x="7920038" y="2924175"/>
          <p14:tracePt t="65360" x="7943850" y="2938463"/>
          <p14:tracePt t="65376" x="7962900" y="2947988"/>
          <p14:tracePt t="65392" x="7977188" y="2962275"/>
          <p14:tracePt t="65400" x="8015288" y="2981325"/>
          <p14:tracePt t="65439" x="8020050" y="2986088"/>
          <p14:tracePt t="65448" x="8039100" y="2990850"/>
          <p14:tracePt t="65464" x="8053388" y="2995613"/>
          <p14:tracePt t="65502" x="8110538" y="3000375"/>
          <p14:tracePt t="65543" x="8120063" y="3000375"/>
          <p14:tracePt t="65552" x="8129588" y="3000375"/>
          <p14:tracePt t="65567" x="8143875" y="3000375"/>
          <p14:tracePt t="65583" x="8167688" y="3000375"/>
          <p14:tracePt t="65597" x="8186738" y="3000375"/>
          <p14:tracePt t="65613" x="8224838" y="3000375"/>
          <p14:tracePt t="65655" x="8239125" y="3000375"/>
          <p14:tracePt t="65655" x="8243888" y="3000375"/>
          <p14:tracePt t="65664" x="8262938" y="3000375"/>
          <p14:tracePt t="65680" x="8277225" y="3000375"/>
          <p14:tracePt t="65697" x="8296275" y="2995613"/>
          <p14:tracePt t="65713" x="8320088" y="2981325"/>
          <p14:tracePt t="65755" x="8324850" y="2981325"/>
          <p14:tracePt t="65763" x="8334375" y="2976563"/>
          <p14:tracePt t="65800" x="8343900" y="2967038"/>
          <p14:tracePt t="65848" x="8348663" y="2962275"/>
          <p14:tracePt t="65991" x="8343900" y="2962275"/>
          <p14:tracePt t="65992" x="8329613" y="2962275"/>
          <p14:tracePt t="66003" x="8258175" y="2962275"/>
          <p14:tracePt t="66037" x="8239125" y="2962275"/>
          <p14:tracePt t="66047" x="8215313" y="2952750"/>
          <p14:tracePt t="66064" x="8196263" y="2952750"/>
          <p14:tracePt t="66080" x="8186738" y="2952750"/>
          <p14:tracePt t="66097" x="8167688" y="2952750"/>
          <p14:tracePt t="66112" x="8091488" y="2952750"/>
          <p14:tracePt t="66154" x="8067675" y="2952750"/>
          <p14:tracePt t="66163" x="8029575" y="2952750"/>
          <p14:tracePt t="66180" x="7996238" y="2952750"/>
          <p14:tracePt t="66197" x="7958138" y="2952750"/>
          <p14:tracePt t="66214" x="7867650" y="2952750"/>
          <p14:tracePt t="66254" x="7839075" y="2952750"/>
          <p14:tracePt t="66254" x="7820025" y="2952750"/>
          <p14:tracePt t="66264" x="7777163" y="2952750"/>
          <p14:tracePt t="66280" x="7734300" y="2952750"/>
          <p14:tracePt t="66297" x="7681913" y="2952750"/>
          <p14:tracePt t="66315" x="7477125" y="2962275"/>
          <p14:tracePt t="66388" x="7448550" y="2962275"/>
          <p14:tracePt t="66397" x="7391400" y="2967038"/>
          <p14:tracePt t="66414" x="7267575" y="2967038"/>
          <p14:tracePt t="66455" x="7219950" y="2967038"/>
          <p14:tracePt t="66465" x="7172325" y="2967038"/>
          <p14:tracePt t="66481" x="7134225" y="2967038"/>
          <p14:tracePt t="66500" x="6938963" y="2952750"/>
          <p14:tracePt t="66570" x="6924675" y="2947988"/>
          <p14:tracePt t="66580" x="6896100" y="2947988"/>
          <p14:tracePt t="66597" x="6867525" y="2947988"/>
          <p14:tracePt t="66615" x="6686550" y="2947988"/>
          <p14:tracePt t="66675" x="6653213" y="2962275"/>
          <p14:tracePt t="66680" x="6581775" y="2971800"/>
          <p14:tracePt t="66697" x="6500813" y="2990850"/>
          <p14:tracePt t="66713" x="6334125" y="3024188"/>
          <p14:tracePt t="66753" x="6310313" y="3028950"/>
          <p14:tracePt t="66763" x="6267450" y="3033713"/>
          <p14:tracePt t="66780" x="6234113" y="3043238"/>
          <p14:tracePt t="66797" x="6181725" y="3062288"/>
          <p14:tracePt t="66813" x="6057900" y="3100388"/>
          <p14:tracePt t="66854" x="6024563" y="3124200"/>
          <p14:tracePt t="66863" x="5962650" y="3148013"/>
          <p14:tracePt t="66880" x="5929313" y="3176588"/>
          <p14:tracePt t="66897" x="5891213" y="3195638"/>
          <p14:tracePt t="66915" x="5795963" y="3243263"/>
          <p14:tracePt t="66915" x="5791200" y="3248025"/>
          <p14:tracePt t="66976" x="5781675" y="3262313"/>
          <p14:tracePt t="66987" x="5762625" y="3267075"/>
          <p14:tracePt t="66997" x="5743575" y="3281363"/>
          <p14:tracePt t="67013" x="5676900" y="3324225"/>
          <p14:tracePt t="67054" x="5662613" y="3333750"/>
          <p14:tracePt t="67063" x="5629275" y="3362325"/>
          <p14:tracePt t="67080" x="5605463" y="3371850"/>
          <p14:tracePt t="67098" x="5586413" y="3390900"/>
          <p14:tracePt t="67115" x="5524500" y="3438525"/>
          <p14:tracePt t="67180" x="5519738" y="3443288"/>
          <p14:tracePt t="67180" x="5495925" y="3467100"/>
          <p14:tracePt t="67197" x="5481638" y="3481388"/>
          <p14:tracePt t="67215" x="5405438" y="3538538"/>
          <p14:tracePt t="67881" x="5405438" y="3533775"/>
          <p14:tracePt t="67897" x="5405438" y="3524250"/>
          <p14:tracePt t="67905" x="5424488" y="3500438"/>
          <p14:tracePt t="67968" x="5429250" y="3495675"/>
          <p14:tracePt t="67984" x="5434013" y="3490913"/>
          <p14:tracePt t="68006" x="5472113" y="3452813"/>
          <p14:tracePt t="68006" x="5476875" y="3448050"/>
          <p14:tracePt t="68098" x="5481638" y="3443288"/>
          <p14:tracePt t="68099" x="5491163" y="3433763"/>
          <p14:tracePt t="68115" x="5534025" y="3414713"/>
          <p14:tracePt t="68164" x="5538788" y="3405188"/>
          <p14:tracePt t="68164" x="5557838" y="3400425"/>
          <p14:tracePt t="68184" x="5576888" y="3395663"/>
          <p14:tracePt t="68199" x="5591175" y="3386138"/>
          <p14:tracePt t="68216" x="5653088" y="3362325"/>
          <p14:tracePt t="68288" x="5657850" y="3362325"/>
          <p14:tracePt t="68297" x="5667375" y="3362325"/>
          <p14:tracePt t="68315" x="5695950" y="3362325"/>
          <p14:tracePt t="68364" x="5705475" y="3352800"/>
          <p14:tracePt t="68365" x="5719763" y="3348038"/>
          <p14:tracePt t="68383" x="5738813" y="3343275"/>
          <p14:tracePt t="68416" x="5743575" y="3338513"/>
          <p14:tracePt t="68501" x="5743575" y="3333750"/>
          <p14:tracePt t="68569" x="5738813" y="3328988"/>
          <p14:tracePt t="68600" x="5734050" y="3300413"/>
          <p14:tracePt t="68649" x="5734050" y="3295650"/>
          <p14:tracePt t="68649" x="5734050" y="3281363"/>
          <p14:tracePt t="68665" x="5734050" y="3271838"/>
          <p14:tracePt t="68681" x="5734050" y="3262313"/>
          <p14:tracePt t="68698" x="5738813" y="3248025"/>
          <p14:tracePt t="68715" x="5772150" y="3243263"/>
          <p14:tracePt t="68755" x="5776913" y="3238500"/>
          <p14:tracePt t="68764" x="5786438" y="3238500"/>
          <p14:tracePt t="68781" x="5791200" y="3238500"/>
          <p14:tracePt t="68799" x="5800725" y="3233738"/>
          <p14:tracePt t="68814" x="5824538" y="3228975"/>
          <p14:tracePt t="68855" x="5829300" y="3228975"/>
          <p14:tracePt t="68900" x="5843588" y="3228975"/>
          <p14:tracePt t="69158" x="5848350" y="3228975"/>
          <p14:tracePt t="69161" x="5867400" y="3224213"/>
          <p14:tracePt t="69181" x="5876925" y="3224213"/>
          <p14:tracePt t="69181" x="5905500" y="3219450"/>
          <p14:tracePt t="69198" x="5948363" y="3219450"/>
          <p14:tracePt t="69213" x="6015038" y="3219450"/>
          <p14:tracePt t="69609" x="6091238" y="3257550"/>
          <p14:tracePt t="69688" x="6096000" y="3262313"/>
          <p14:tracePt t="69715" x="6105525" y="3276600"/>
          <p14:tracePt t="69808" x="6115050" y="3300413"/>
          <p14:tracePt t="69840" x="6115050" y="3309938"/>
          <p14:tracePt t="69847" x="6115050" y="3314700"/>
          <p14:tracePt t="69847" x="6115050" y="3324225"/>
          <p14:tracePt t="69896" x="6115050" y="3328988"/>
          <p14:tracePt t="70281" x="6115050" y="3333750"/>
          <p14:tracePt t="70297" x="6119813" y="3338513"/>
          <p14:tracePt t="70305" x="6143625" y="3371850"/>
          <p14:tracePt t="70305" x="6153150" y="3371850"/>
          <p14:tracePt t="70345" x="6172200" y="3381375"/>
          <p14:tracePt t="70369" x="6186488" y="3386138"/>
          <p14:tracePt t="70381" x="6196013" y="3390900"/>
          <p14:tracePt t="70382" x="6215063" y="3390900"/>
          <p14:tracePt t="70397" x="6234113" y="3395663"/>
          <p14:tracePt t="70414" x="6243638" y="3395663"/>
          <p14:tracePt t="70445" x="6248400" y="3395663"/>
          <p14:tracePt t="70702" x="6253163" y="3395663"/>
          <p14:tracePt t="70739" x="6267450" y="3395663"/>
          <p14:tracePt t="70748" x="6286500" y="3395663"/>
          <p14:tracePt t="70764" x="6315075" y="3395663"/>
          <p14:tracePt t="70782" x="6324600" y="3395663"/>
          <p14:tracePt t="70797" x="6338888" y="3395663"/>
          <p14:tracePt t="70814" x="6376988" y="3395663"/>
          <p14:tracePt t="70864" x="6391275" y="3395663"/>
          <p14:tracePt t="70865" x="6400800" y="3395663"/>
          <p14:tracePt t="70882" x="6424613" y="3395663"/>
          <p14:tracePt t="70898" x="6434138" y="3395663"/>
          <p14:tracePt t="70914" x="6472238" y="3386138"/>
          <p14:tracePt t="70968" x="6477000" y="3386138"/>
          <p14:tracePt t="70985" x="6481763" y="3381375"/>
          <p14:tracePt t="70992" x="6486525" y="3381375"/>
          <p14:tracePt t="71000" x="6515100" y="3381375"/>
          <p14:tracePt t="71038" x="6529388" y="3376613"/>
          <p14:tracePt t="71047" x="6534150" y="3376613"/>
          <p14:tracePt t="71065" x="6553200" y="3376613"/>
          <p14:tracePt t="71082" x="6577013" y="3371850"/>
          <p14:tracePt t="71098" x="6605588" y="3367088"/>
          <p14:tracePt t="71115" x="6643688" y="3352800"/>
          <p14:tracePt t="71169" x="6662738" y="3352800"/>
          <p14:tracePt t="71173" x="6667500" y="3348038"/>
          <p14:tracePt t="71181" x="6681788" y="3348038"/>
          <p14:tracePt t="71198" x="6691313" y="3343275"/>
          <p14:tracePt t="71361" x="6696075" y="3338513"/>
          <p14:tracePt t="71369" x="6696075" y="3333750"/>
          <p14:tracePt t="71372" x="6700838" y="3328988"/>
          <p14:tracePt t="71381" x="6715125" y="3319463"/>
          <p14:tracePt t="71398" x="6734175" y="3305175"/>
          <p14:tracePt t="71415" x="6815138" y="3290888"/>
          <p14:tracePt t="71455" x="6838950" y="3290888"/>
          <p14:tracePt t="71464" x="6934200" y="3271838"/>
          <p14:tracePt t="71483" x="7015163" y="3267075"/>
          <p14:tracePt t="71498" x="7081838" y="3248025"/>
          <p14:tracePt t="71515" x="7243763" y="3228975"/>
          <p14:tracePt t="71580" x="7272338" y="3224213"/>
          <p14:tracePt t="71581" x="7334250" y="3219450"/>
          <p14:tracePt t="71598" x="7396163" y="3200400"/>
          <p14:tracePt t="71615" x="7524750" y="3190875"/>
          <p14:tracePt t="71664" x="7562850" y="3176588"/>
          <p14:tracePt t="71664" x="7591425" y="3167063"/>
          <p14:tracePt t="71682" x="7643813" y="3148013"/>
          <p14:tracePt t="71699" x="7681913" y="3143250"/>
          <p14:tracePt t="71716" x="7829550" y="3114675"/>
          <p14:tracePt t="71786" x="7848600" y="3105150"/>
          <p14:tracePt t="71787" x="7877175" y="3095625"/>
          <p14:tracePt t="71798" x="7896225" y="3090863"/>
          <p14:tracePt t="71815" x="7929563" y="3086100"/>
          <p14:tracePt t="71815" x="7934325" y="3081338"/>
          <p14:tracePt t="72161" x="7948613" y="3081338"/>
          <p14:tracePt t="72162" x="7962900" y="3081338"/>
          <p14:tracePt t="72171" x="7972425" y="3081338"/>
          <p14:tracePt t="72181" x="7986713" y="3081338"/>
          <p14:tracePt t="72199" x="7996238" y="3081338"/>
          <p14:tracePt t="72401" x="8062913" y="3043238"/>
          <p14:tracePt t="72464" x="8067675" y="3038475"/>
          <p14:tracePt t="72465" x="8072438" y="3033713"/>
          <p14:tracePt t="72481" x="8086725" y="3019425"/>
          <p14:tracePt t="72498" x="8091488" y="3014663"/>
          <p14:tracePt t="72514" x="8115300" y="2990850"/>
          <p14:tracePt t="72554" x="8120063" y="2986088"/>
          <p14:tracePt t="72593" x="8124825" y="2981325"/>
          <p14:tracePt t="72603" x="8139113" y="2967038"/>
          <p14:tracePt t="72649" x="8143875" y="2962275"/>
          <p14:tracePt t="73010" x="8143875" y="2952750"/>
          <p14:tracePt t="73048" x="8139113" y="2952750"/>
          <p14:tracePt t="73049" x="8115300" y="2962275"/>
          <p14:tracePt t="73065" x="8101013" y="2967038"/>
          <p14:tracePt t="73081" x="8086725" y="2967038"/>
          <p14:tracePt t="73098" x="8081963" y="2971800"/>
          <p14:tracePt t="73114" x="8053388" y="2971800"/>
          <p14:tracePt t="73145" x="8048625" y="2971800"/>
          <p14:tracePt t="73168" x="8039100" y="2971800"/>
          <p14:tracePt t="73361" x="8034338" y="2971800"/>
          <p14:tracePt t="73512" x="8034338" y="2962275"/>
          <p14:tracePt t="73555" x="8039100" y="2947988"/>
          <p14:tracePt t="73564" x="8043863" y="2938463"/>
          <p14:tracePt t="73581" x="8048625" y="2933700"/>
          <p14:tracePt t="73598" x="8053388" y="2928938"/>
          <p14:tracePt t="73614" x="8077200" y="2914650"/>
          <p14:tracePt t="73655" x="8081963" y="2914650"/>
          <p14:tracePt t="73664" x="8091488" y="2905125"/>
          <p14:tracePt t="74048" x="8115300" y="2905125"/>
          <p14:tracePt t="74056" x="8129588" y="2900363"/>
          <p14:tracePt t="74065" x="8148638" y="2895600"/>
          <p14:tracePt t="74073" x="8191500" y="2886075"/>
          <p14:tracePt t="74081" x="8224838" y="2886075"/>
          <p14:tracePt t="74097" x="8239125" y="2886075"/>
          <p14:tracePt t="74115" x="8272463" y="2886075"/>
          <p14:tracePt t="74164" x="8277225" y="2886075"/>
          <p14:tracePt t="74165" x="8296275" y="2886075"/>
          <p14:tracePt t="74181" x="8310563" y="2886075"/>
          <p14:tracePt t="74198" x="8320088" y="2886075"/>
          <p14:tracePt t="74215" x="8343900" y="2886075"/>
          <p14:tracePt t="74254" x="8372475" y="2886075"/>
          <p14:tracePt t="74265" x="8391525" y="2886075"/>
          <p14:tracePt t="74281" x="8420100" y="2890838"/>
          <p14:tracePt t="74298" x="8439150" y="2895600"/>
          <p14:tracePt t="74314" x="8462963" y="2895600"/>
          <p14:tracePt t="74368" x="8472488" y="2895600"/>
          <p14:tracePt t="74393" x="8477250" y="2895600"/>
          <p14:tracePt t="77011" x="8472488" y="2895600"/>
          <p14:tracePt t="77048" x="8448675" y="2895600"/>
          <p14:tracePt t="77049" x="8434388" y="2895600"/>
          <p14:tracePt t="77064" x="8420100" y="2909888"/>
          <p14:tracePt t="77305" x="8320088" y="2914650"/>
          <p14:tracePt t="77355" x="8301038" y="2914650"/>
          <p14:tracePt t="77364" x="8286750" y="2914650"/>
          <p14:tracePt t="77381" x="8272463" y="2914650"/>
          <p14:tracePt t="77398" x="8258175" y="2919413"/>
          <p14:tracePt t="77415" x="8205788" y="2924175"/>
          <p14:tracePt t="77455" x="8186738" y="2924175"/>
          <p14:tracePt t="77464" x="8129588" y="2924175"/>
          <p14:tracePt t="77482" x="8091488" y="2924175"/>
          <p14:tracePt t="77498" x="8058150" y="2924175"/>
          <p14:tracePt t="77514" x="7996238" y="2938463"/>
          <p14:tracePt t="77554" x="7981950" y="2938463"/>
          <p14:tracePt t="77564" x="7958138" y="2943225"/>
          <p14:tracePt t="77581" x="7953375" y="2943225"/>
          <p14:tracePt t="77600" x="7905750" y="2947988"/>
          <p14:tracePt t="77661" x="7900988" y="2947988"/>
          <p14:tracePt t="77682" x="7872413" y="2962275"/>
          <p14:tracePt t="77683" x="7848600" y="2967038"/>
          <p14:tracePt t="77698" x="7829550" y="2971800"/>
          <p14:tracePt t="77714" x="7758113" y="2976563"/>
          <p14:tracePt t="77755" x="7748588" y="2976563"/>
          <p14:tracePt t="77764" x="7724775" y="2986088"/>
          <p14:tracePt t="77783" x="7720013" y="2986088"/>
          <p14:tracePt t="77798" x="7705725" y="2986088"/>
          <p14:tracePt t="77815" x="7667625" y="2990850"/>
          <p14:tracePt t="77864" x="7639050" y="2995613"/>
          <p14:tracePt t="77865" x="7591425" y="3000375"/>
          <p14:tracePt t="77882" x="7553325" y="3000375"/>
          <p14:tracePt t="77898" x="7524750" y="3014663"/>
          <p14:tracePt t="77915" x="7453313" y="3024188"/>
          <p14:tracePt t="77955" x="7448550" y="3024188"/>
          <p14:tracePt t="77964" x="7429500" y="3024188"/>
          <p14:tracePt t="77964" x="7419975" y="3024188"/>
          <p14:tracePt t="77987" x="7400925" y="3028950"/>
          <p14:tracePt t="78002" x="7377113" y="3028950"/>
          <p14:tracePt t="78600" x="7381875" y="3028950"/>
          <p14:tracePt t="78753" x="7391400" y="3028950"/>
          <p14:tracePt t="78785" x="7396163" y="3028950"/>
          <p14:tracePt t="78849" x="7400925" y="3028950"/>
          <p14:tracePt t="78880" x="7405688" y="3028950"/>
          <p14:tracePt t="78895" x="7419975" y="3028950"/>
          <p14:tracePt t="78984" x="7424738" y="3028950"/>
          <p14:tracePt t="79307" x="7443788" y="3028950"/>
          <p14:tracePt t="79361" x="7448550" y="3028950"/>
          <p14:tracePt t="80081" x="7453313" y="3028950"/>
          <p14:tracePt t="80112" x="7472363" y="3028950"/>
          <p14:tracePt t="80177" x="7477125" y="3028950"/>
          <p14:tracePt t="80657" x="7481888" y="3028950"/>
          <p14:tracePt t="80665" x="7481888" y="3033713"/>
          <p14:tracePt t="80673" x="7481888" y="3038475"/>
          <p14:tracePt t="80905" x="7424738" y="3071813"/>
          <p14:tracePt t="80938" x="7400925" y="3076575"/>
          <p14:tracePt t="80948" x="7367588" y="3095625"/>
          <p14:tracePt t="80964" x="7319963" y="3100388"/>
          <p14:tracePt t="80982" x="7239000" y="3119438"/>
          <p14:tracePt t="80998" x="7158038" y="3128963"/>
          <p14:tracePt t="81014" x="6986588" y="3143250"/>
          <p14:tracePt t="81055" x="6972300" y="3143250"/>
          <p14:tracePt t="81064" x="6943725" y="3148013"/>
          <p14:tracePt t="81082" x="6929438" y="3148013"/>
          <p14:tracePt t="81098" x="6924675" y="3148013"/>
          <p14:tracePt t="81114" x="6896100" y="3157538"/>
          <p14:tracePt t="81169" x="6891338" y="3157538"/>
          <p14:tracePt t="81173" x="6881813" y="3162300"/>
          <p14:tracePt t="81200" x="6867525" y="3171825"/>
          <p14:tracePt t="81503" x="6858000" y="3195638"/>
          <p14:tracePt t="81539" x="6858000" y="3200400"/>
          <p14:tracePt t="81548" x="6848475" y="3214688"/>
          <p14:tracePt t="81565" x="6848475" y="3219450"/>
          <p14:tracePt t="81581" x="6843713" y="3228975"/>
          <p14:tracePt t="82408" x="6962775" y="3233738"/>
          <p14:tracePt t="82455" x="7000875" y="3233738"/>
          <p14:tracePt t="82465" x="7029450" y="3233738"/>
          <p14:tracePt t="82481" x="7048500" y="3233738"/>
          <p14:tracePt t="83984" x="7053263" y="3238500"/>
          <p14:tracePt t="83992" x="7053263" y="3243263"/>
          <p14:tracePt t="84010" x="7053263" y="3257550"/>
          <p14:tracePt t="84072" x="7048500" y="3262313"/>
          <p14:tracePt t="84096" x="7043738" y="3271838"/>
          <p14:tracePt t="84473" x="7038975" y="3276600"/>
          <p14:tracePt t="84481" x="7034213" y="3276600"/>
          <p14:tracePt t="84489" x="7024688" y="3276600"/>
          <p14:tracePt t="84497" x="6986588" y="3276600"/>
          <p14:tracePt t="84505" x="6958013" y="3276600"/>
          <p14:tracePt t="84538" x="6948488" y="3276600"/>
          <p14:tracePt t="84548" x="6943725" y="3276600"/>
          <p14:tracePt t="84564" x="6929438" y="3276600"/>
          <p14:tracePt t="84581" x="6900863" y="3276600"/>
          <p14:tracePt t="84598" x="6891338" y="3276600"/>
          <p14:tracePt t="84615" x="6853238" y="3276600"/>
          <p14:tracePt t="84952" x="6848475" y="3281363"/>
          <p14:tracePt t="87361" x="6848475" y="3276600"/>
          <p14:tracePt t="87385" x="6853238" y="3271838"/>
          <p14:tracePt t="87401" x="6872288" y="3267075"/>
          <p14:tracePt t="87793" x="6877050" y="3262313"/>
          <p14:tracePt t="87800" x="6915150" y="3238500"/>
          <p14:tracePt t="87838" x="6919913" y="3238500"/>
          <p14:tracePt t="87847" x="6924675" y="3238500"/>
          <p14:tracePt t="87864" x="6943725" y="3238500"/>
          <p14:tracePt t="87882" x="6953250" y="3228975"/>
          <p14:tracePt t="87897" x="6962775" y="3224213"/>
          <p14:tracePt t="87914" x="6972300" y="3224213"/>
          <p14:tracePt t="87977" x="6977063" y="3224213"/>
          <p14:tracePt t="88004" x="6986588" y="3224213"/>
          <p14:tracePt t="88055" x="6996113" y="3224213"/>
          <p14:tracePt t="88096" x="7000875" y="3224213"/>
          <p14:tracePt t="88102" x="7048500" y="3219450"/>
          <p14:tracePt t="88147" x="7067550" y="3219450"/>
          <p14:tracePt t="88148" x="7100888" y="3214688"/>
          <p14:tracePt t="88165" x="7134225" y="3214688"/>
          <p14:tracePt t="88181" x="7172325" y="3214688"/>
          <p14:tracePt t="88197" x="7186613" y="3214688"/>
          <p14:tracePt t="88216" x="7196138" y="3214688"/>
          <p14:tracePt t="88302" x="7200900" y="3219450"/>
          <p14:tracePt t="88354" x="7200900" y="3224213"/>
          <p14:tracePt t="88364" x="7200900" y="3233738"/>
          <p14:tracePt t="88365" x="7177088" y="3262313"/>
          <p14:tracePt t="88381" x="7148513" y="3286125"/>
          <p14:tracePt t="88397" x="7124700" y="3314700"/>
          <p14:tracePt t="88414" x="7072313" y="3362325"/>
          <p14:tracePt t="88454" x="7067550" y="3362325"/>
          <p14:tracePt t="88464" x="7053263" y="3367088"/>
          <p14:tracePt t="88482" x="7043738" y="3371850"/>
          <p14:tracePt t="88498" x="7029450" y="3376613"/>
          <p14:tracePt t="88514" x="7000875" y="3390900"/>
          <p14:tracePt t="88555" x="6996113" y="3390900"/>
          <p14:tracePt t="88564" x="6977063" y="3400425"/>
          <p14:tracePt t="88581" x="6967538" y="3414713"/>
          <p14:tracePt t="88599" x="6948488" y="3419475"/>
          <p14:tracePt t="88614" x="6896100" y="3443288"/>
          <p14:tracePt t="88654" x="6877050" y="3467100"/>
          <p14:tracePt t="88665" x="6853238" y="3476625"/>
          <p14:tracePt t="88681" x="6834188" y="3490913"/>
          <p14:tracePt t="88698" x="6805613" y="3514725"/>
          <p14:tracePt t="88714" x="6748463" y="3567113"/>
          <p14:tracePt t="88755" x="6738938" y="3571875"/>
          <p14:tracePt t="88764" x="6724650" y="3581400"/>
          <p14:tracePt t="88781" x="6705600" y="3590925"/>
          <p14:tracePt t="88798" x="6696075" y="3595688"/>
          <p14:tracePt t="88814" x="6638925" y="3624263"/>
          <p14:tracePt t="88854" x="6610350" y="3633788"/>
          <p14:tracePt t="88865" x="6581775" y="3648075"/>
          <p14:tracePt t="88882" x="6567488" y="3657600"/>
          <p14:tracePt t="88899" x="6553200" y="3662363"/>
          <p14:tracePt t="88915" x="6524625" y="3676650"/>
          <p14:tracePt t="88915" x="6510338" y="3676650"/>
          <p14:tracePt t="88961" x="6500813" y="3681413"/>
          <p14:tracePt t="88969" x="6496050" y="3681413"/>
          <p14:tracePt t="88981" x="6472238" y="3686175"/>
          <p14:tracePt t="88998" x="6448425" y="3690938"/>
          <p14:tracePt t="89014" x="6396038" y="3714750"/>
          <p14:tracePt t="89087" x="6381750" y="3724275"/>
          <p14:tracePt t="89098" x="6372225" y="3729038"/>
          <p14:tracePt t="89115" x="6338888" y="3738563"/>
          <p14:tracePt t="89185" x="6334125" y="3743325"/>
          <p14:tracePt t="89192" x="6329363" y="3748088"/>
          <p14:tracePt t="89214" x="6324600" y="3757613"/>
          <p14:tracePt t="89273" x="6319838" y="3762375"/>
          <p14:tracePt t="90072" x="6329363" y="3752850"/>
          <p14:tracePt t="90080" x="6343650" y="3748088"/>
          <p14:tracePt t="90088" x="6376988" y="3733800"/>
          <p14:tracePt t="90097" x="6386513" y="3724275"/>
          <p14:tracePt t="90114" x="6434138" y="3681413"/>
          <p14:tracePt t="90155" x="6448425" y="3671888"/>
          <p14:tracePt t="90164" x="6462713" y="3662363"/>
          <p14:tracePt t="90181" x="6481763" y="3638550"/>
          <p14:tracePt t="90198" x="6500813" y="3619500"/>
          <p14:tracePt t="90215" x="6553200" y="3581400"/>
          <p14:tracePt t="90255" x="6572250" y="3567113"/>
          <p14:tracePt t="90264" x="6615113" y="3548063"/>
          <p14:tracePt t="90282" x="6638925" y="3533775"/>
          <p14:tracePt t="90298" x="6672263" y="3514725"/>
          <p14:tracePt t="90315" x="6753225" y="3467100"/>
          <p14:tracePt t="90364" x="6762750" y="3462338"/>
          <p14:tracePt t="90365" x="6786563" y="3448050"/>
          <p14:tracePt t="90381" x="6805613" y="3433763"/>
          <p14:tracePt t="90398" x="6824663" y="3429000"/>
          <p14:tracePt t="90415" x="6905625" y="3376613"/>
          <p14:tracePt t="90473" x="6934200" y="3367088"/>
          <p14:tracePt t="90482" x="6948488" y="3352800"/>
          <p14:tracePt t="90498" x="6962775" y="3348038"/>
          <p14:tracePt t="90514" x="7005638" y="3324225"/>
          <p14:tracePt t="90555" x="7019925" y="3319463"/>
          <p14:tracePt t="90564" x="7038975" y="3305175"/>
          <p14:tracePt t="90581" x="7053263" y="3300413"/>
          <p14:tracePt t="90598" x="7081838" y="3290888"/>
          <p14:tracePt t="90614" x="7119938" y="3276600"/>
          <p14:tracePt t="90664" x="7129463" y="3271838"/>
          <p14:tracePt t="91374" x="0" y="0"/>
        </p14:tracePtLst>
        <p14:tracePtLst>
          <p14:tracePt t="95800" x="2147888" y="3095625"/>
          <p14:tracePt t="95849" x="2152650" y="3095625"/>
          <p14:tracePt t="95865" x="2157413" y="3095625"/>
          <p14:tracePt t="95907" x="2195513" y="3090863"/>
          <p14:tracePt t="95988" x="2209800" y="3076575"/>
          <p14:tracePt t="96001" x="2262188" y="3014663"/>
          <p14:tracePt t="96057" x="2271713" y="3005138"/>
          <p14:tracePt t="96073" x="2281238" y="2986088"/>
          <p14:tracePt t="96081" x="2281238" y="2981325"/>
          <p14:tracePt t="96098" x="2290763" y="2962275"/>
          <p14:tracePt t="96121" x="2295525" y="2914650"/>
          <p14:tracePt t="96161" x="2300288" y="2890838"/>
          <p14:tracePt t="96177" x="2300288" y="2881313"/>
          <p14:tracePt t="96193" x="2300288" y="2876550"/>
          <p14:tracePt t="96201" x="2300288" y="2847975"/>
          <p14:tracePt t="96241" x="2300288" y="2838450"/>
          <p14:tracePt t="96249" x="2290763" y="2828925"/>
          <p14:tracePt t="96265" x="2233613" y="2800350"/>
          <p14:tracePt t="96282" x="2162175" y="2795588"/>
          <p14:tracePt t="96297" x="2100263" y="2790825"/>
          <p14:tracePt t="96314" x="1933575" y="2781300"/>
          <p14:tracePt t="96353" x="1900238" y="2776538"/>
          <p14:tracePt t="96364" x="1862138" y="2776538"/>
          <p14:tracePt t="96383" x="1814513" y="2776538"/>
          <p14:tracePt t="96398" x="1766888" y="2776538"/>
          <p14:tracePt t="96416" x="1562100" y="2767013"/>
          <p14:tracePt t="96416" x="1547813" y="2767013"/>
          <p14:tracePt t="96489" x="1519238" y="2767013"/>
          <p14:tracePt t="96498" x="1476375" y="2767013"/>
          <p14:tracePt t="96514" x="1328738" y="2743200"/>
          <p14:tracePt t="96556" x="1295400" y="2738438"/>
          <p14:tracePt t="96563" x="1233488" y="2724150"/>
          <p14:tracePt t="96581" x="1181100" y="2714625"/>
          <p14:tracePt t="96598" x="1128713" y="2700338"/>
          <p14:tracePt t="96598" x="1100138" y="2695575"/>
          <p14:tracePt t="96618" x="966788" y="2671763"/>
          <p14:tracePt t="96681" x="933450" y="2667000"/>
          <p14:tracePt t="96682" x="900113" y="2662238"/>
          <p14:tracePt t="96697" x="862013" y="2647950"/>
          <p14:tracePt t="96715" x="757238" y="2633663"/>
          <p14:tracePt t="96756" x="738188" y="2633663"/>
          <p14:tracePt t="96764" x="700088" y="2624138"/>
          <p14:tracePt t="96782" x="661988" y="2619375"/>
          <p14:tracePt t="96797" x="633413" y="2619375"/>
          <p14:tracePt t="96815" x="533400" y="2619375"/>
          <p14:tracePt t="96864" x="500063" y="2619375"/>
          <p14:tracePt t="96865" x="466725" y="2619375"/>
          <p14:tracePt t="96881" x="447675" y="2619375"/>
          <p14:tracePt t="96898" x="419100" y="2624138"/>
          <p14:tracePt t="96914" x="347663" y="2657475"/>
          <p14:tracePt t="96955" x="338138" y="2662238"/>
          <p14:tracePt t="96964" x="314325" y="2681288"/>
          <p14:tracePt t="96983" x="290513" y="2695575"/>
          <p14:tracePt t="96999" x="266700" y="2719388"/>
          <p14:tracePt t="97016" x="228600" y="2814638"/>
          <p14:tracePt t="97087" x="228600" y="2828925"/>
          <p14:tracePt t="97087" x="214313" y="2847975"/>
          <p14:tracePt t="97098" x="214313" y="2862263"/>
          <p14:tracePt t="97115" x="214313" y="2900363"/>
          <p14:tracePt t="97164" x="214313" y="2914650"/>
          <p14:tracePt t="97165" x="214313" y="2919413"/>
          <p14:tracePt t="97181" x="214313" y="2933700"/>
          <p14:tracePt t="97198" x="214313" y="2938463"/>
          <p14:tracePt t="97214" x="228600" y="2967038"/>
          <p14:tracePt t="97256" x="233363" y="2971800"/>
          <p14:tracePt t="97264" x="242888" y="2981325"/>
          <p14:tracePt t="97300" x="247650" y="2990850"/>
          <p14:tracePt t="97400" x="257175" y="2990850"/>
          <p14:tracePt t="97437" x="261938" y="2990850"/>
          <p14:tracePt t="97448" x="266700" y="2990850"/>
          <p14:tracePt t="97464" x="290513" y="2995613"/>
          <p14:tracePt t="97561" x="295275" y="2995613"/>
          <p14:tracePt t="97577" x="300038" y="2995613"/>
          <p14:tracePt t="97585" x="309563" y="2995613"/>
          <p14:tracePt t="97598" x="314325" y="3000375"/>
          <p14:tracePt t="97601" x="347663" y="3019425"/>
          <p14:tracePt t="97681" x="352425" y="3024188"/>
          <p14:tracePt t="97682" x="366713" y="3024188"/>
          <p14:tracePt t="97699" x="390525" y="3028950"/>
          <p14:tracePt t="97715" x="457200" y="3048000"/>
          <p14:tracePt t="97755" x="476250" y="3048000"/>
          <p14:tracePt t="97764" x="500063" y="3057525"/>
          <p14:tracePt t="97781" x="533400" y="3067050"/>
          <p14:tracePt t="97798" x="566738" y="3076575"/>
          <p14:tracePt t="97814" x="633413" y="3086100"/>
          <p14:tracePt t="97855" x="638175" y="3090863"/>
          <p14:tracePt t="97864" x="666750" y="3090863"/>
          <p14:tracePt t="97882" x="704850" y="3095625"/>
          <p14:tracePt t="97900" x="871538" y="3124200"/>
          <p14:tracePt t="97900" x="895350" y="3124200"/>
          <p14:tracePt t="97961" x="914400" y="3128963"/>
          <p14:tracePt t="97969" x="942975" y="3128963"/>
          <p14:tracePt t="97981" x="985838" y="3128963"/>
          <p14:tracePt t="97998" x="1038225" y="3128963"/>
          <p14:tracePt t="98014" x="1223963" y="3128963"/>
          <p14:tracePt t="98060" x="1257300" y="3133725"/>
          <p14:tracePt t="98070" x="1309688" y="3143250"/>
          <p14:tracePt t="98081" x="1352550" y="3143250"/>
          <p14:tracePt t="98098" x="1400175" y="3143250"/>
          <p14:tracePt t="98115" x="1604963" y="3148013"/>
          <p14:tracePt t="98172" x="1614488" y="3148013"/>
          <p14:tracePt t="98181" x="1652588" y="3148013"/>
          <p14:tracePt t="98199" x="1671638" y="3148013"/>
          <p14:tracePt t="98215" x="1743075" y="3148013"/>
          <p14:tracePt t="98262" x="1771650" y="3148013"/>
          <p14:tracePt t="98270" x="1800225" y="3148013"/>
          <p14:tracePt t="98281" x="1828800" y="3148013"/>
          <p14:tracePt t="98299" x="1847850" y="3148013"/>
          <p14:tracePt t="98315" x="1947863" y="3148013"/>
          <p14:tracePt t="98388" x="1957388" y="3143250"/>
          <p14:tracePt t="98398" x="1981200" y="3143250"/>
          <p14:tracePt t="98415" x="2076450" y="3124200"/>
          <p14:tracePt t="98415" x="2081213" y="3119438"/>
          <p14:tracePt t="98504" x="2119313" y="3090863"/>
          <p14:tracePt t="98538" x="2124075" y="3086100"/>
          <p14:tracePt t="98547" x="2133600" y="3081338"/>
          <p14:tracePt t="98565" x="2138363" y="3076575"/>
          <p14:tracePt t="98703" x="2138363" y="3071813"/>
          <p14:tracePt t="98760" x="2138363" y="3067050"/>
          <p14:tracePt t="98793" x="2138363" y="3062288"/>
          <p14:tracePt t="98802" x="2133600" y="3052763"/>
          <p14:tracePt t="98889" x="2128838" y="3043238"/>
          <p14:tracePt t="98896" x="2119313" y="3038475"/>
          <p14:tracePt t="98904" x="2100263" y="3005138"/>
          <p14:tracePt t="98941" x="2095500" y="2995613"/>
          <p14:tracePt t="98947" x="2081213" y="2976563"/>
          <p14:tracePt t="98964" x="2057400" y="2952750"/>
          <p14:tracePt t="98981" x="2028825" y="2933700"/>
          <p14:tracePt t="98998" x="1976438" y="2919413"/>
          <p14:tracePt t="99014" x="1838325" y="2895600"/>
          <p14:tracePt t="99054" x="1814513" y="2895600"/>
          <p14:tracePt t="99064" x="1757363" y="2895600"/>
          <p14:tracePt t="99081" x="1714500" y="2895600"/>
          <p14:tracePt t="99098" x="1685925" y="2895600"/>
          <p14:tracePt t="99114" x="1604963" y="2895600"/>
          <p14:tracePt t="99154" x="1595438" y="2895600"/>
          <p14:tracePt t="99164" x="1576388" y="2895600"/>
          <p14:tracePt t="99181" x="1557338" y="2900363"/>
          <p14:tracePt t="99198" x="1552575" y="2909888"/>
          <p14:tracePt t="99215" x="1543050" y="2909888"/>
          <p14:tracePt t="99255" x="1533525" y="2914650"/>
          <p14:tracePt t="99296" x="1528763" y="2919413"/>
          <p14:tracePt t="99308" x="1519238" y="2924175"/>
          <p14:tracePt t="99341" x="1509713" y="2933700"/>
          <p14:tracePt t="99377" x="1504950" y="2938463"/>
          <p14:tracePt t="99440" x="1500188" y="2943225"/>
          <p14:tracePt t="99480" x="1504950" y="2943225"/>
          <p14:tracePt t="99489" x="1528763" y="2943225"/>
          <p14:tracePt t="99491" x="1552575" y="2943225"/>
          <p14:tracePt t="99505" x="1776413" y="2947988"/>
          <p14:tracePt t="99587" x="1785938" y="2947988"/>
          <p14:tracePt t="99597" x="1790700" y="2947988"/>
          <p14:tracePt t="99614" x="1800225" y="2947988"/>
          <p14:tracePt t="99753" x="1795463" y="2947988"/>
          <p14:tracePt t="99761" x="1747838" y="2947988"/>
          <p14:tracePt t="99770" x="1714500" y="2947988"/>
          <p14:tracePt t="99781" x="1657350" y="2947988"/>
          <p14:tracePt t="99798" x="1585913" y="2947988"/>
          <p14:tracePt t="99814" x="1443038" y="2947988"/>
          <p14:tracePt t="99863" x="1400175" y="2947988"/>
          <p14:tracePt t="99864" x="1376363" y="2947988"/>
          <p14:tracePt t="99881" x="1343025" y="2947988"/>
          <p14:tracePt t="99898" x="1309688" y="2947988"/>
          <p14:tracePt t="99915" x="1214438" y="2947988"/>
          <p14:tracePt t="99955" x="1195388" y="2947988"/>
          <p14:tracePt t="99964" x="1162050" y="2947988"/>
          <p14:tracePt t="99983" x="1143000" y="2947988"/>
          <p14:tracePt t="99999" x="1114425" y="2947988"/>
          <p14:tracePt t="99999" x="1104900" y="2947988"/>
          <p14:tracePt t="100018" x="981075" y="2938463"/>
          <p14:tracePt t="100071" x="942975" y="2933700"/>
          <p14:tracePt t="100082" x="900113" y="2933700"/>
          <p14:tracePt t="100098" x="862013" y="2928938"/>
          <p14:tracePt t="100115" x="809625" y="2928938"/>
          <p14:tracePt t="100164" x="800100" y="2928938"/>
          <p14:tracePt t="100264" x="795338" y="2928938"/>
          <p14:tracePt t="100273" x="790575" y="2928938"/>
          <p14:tracePt t="100273" x="785813" y="2924175"/>
          <p14:tracePt t="100281" x="771525" y="2914650"/>
          <p14:tracePt t="100297" x="747713" y="2900363"/>
          <p14:tracePt t="100314" x="685800" y="2876550"/>
          <p14:tracePt t="100364" x="661988" y="2876550"/>
          <p14:tracePt t="100365" x="628650" y="2862263"/>
          <p14:tracePt t="100381" x="581025" y="2852738"/>
          <p14:tracePt t="100398" x="538163" y="2847975"/>
          <p14:tracePt t="100414" x="481013" y="2847975"/>
          <p14:tracePt t="100465" x="466725" y="2847975"/>
          <p14:tracePt t="100465" x="457200" y="2847975"/>
          <p14:tracePt t="100481" x="452438" y="2847975"/>
          <p14:tracePt t="100497" x="447675" y="2847975"/>
          <p14:tracePt t="100514" x="433388" y="2857500"/>
          <p14:tracePt t="100553" x="428625" y="2862263"/>
          <p14:tracePt t="100584" x="419100" y="2867025"/>
          <p14:tracePt t="100597" x="414338" y="2871788"/>
          <p14:tracePt t="100597" x="409575" y="2876550"/>
          <p14:tracePt t="100614" x="400050" y="2914650"/>
          <p14:tracePt t="100664" x="400050" y="2928938"/>
          <p14:tracePt t="100665" x="400050" y="2943225"/>
          <p14:tracePt t="100681" x="400050" y="2962275"/>
          <p14:tracePt t="100697" x="400050" y="2967038"/>
          <p14:tracePt t="100714" x="400050" y="2981325"/>
          <p14:tracePt t="100755" x="400050" y="2986088"/>
          <p14:tracePt t="100793" x="400050" y="2990850"/>
          <p14:tracePt t="100798" x="400050" y="2995613"/>
          <p14:tracePt t="100803" x="400050" y="3014663"/>
          <p14:tracePt t="100900" x="414338" y="3014663"/>
          <p14:tracePt t="100948" x="428625" y="3014663"/>
          <p14:tracePt t="100948" x="447675" y="3014663"/>
          <p14:tracePt t="100965" x="461963" y="3000375"/>
          <p14:tracePt t="100981" x="490538" y="2990850"/>
          <p14:tracePt t="100998" x="509588" y="2981325"/>
          <p14:tracePt t="101014" x="581025" y="2938463"/>
          <p14:tracePt t="101055" x="585788" y="2933700"/>
          <p14:tracePt t="101064" x="600075" y="2924175"/>
          <p14:tracePt t="101081" x="609600" y="2914650"/>
          <p14:tracePt t="101099" x="609600" y="2905125"/>
          <p14:tracePt t="101114" x="614363" y="2881313"/>
          <p14:tracePt t="101169" x="614363" y="2876550"/>
          <p14:tracePt t="101176" x="614363" y="2867025"/>
          <p14:tracePt t="101192" x="614363" y="2862263"/>
          <p14:tracePt t="101198" x="614363" y="2852738"/>
          <p14:tracePt t="101214" x="614363" y="2847975"/>
          <p14:tracePt t="101254" x="614363" y="2838450"/>
          <p14:tracePt t="101265" x="609600" y="2828925"/>
          <p14:tracePt t="101300" x="604838" y="2814638"/>
          <p14:tracePt t="101342" x="600075" y="2805113"/>
          <p14:tracePt t="101403" x="590550" y="2805113"/>
          <p14:tracePt t="101447" x="581025" y="2805113"/>
          <p14:tracePt t="101448" x="571500" y="2805113"/>
          <p14:tracePt t="101448" x="561975" y="2809875"/>
          <p14:tracePt t="101465" x="547688" y="2819400"/>
          <p14:tracePt t="101481" x="533400" y="2824163"/>
          <p14:tracePt t="101497" x="528638" y="2833688"/>
          <p14:tracePt t="101514" x="500063" y="2857500"/>
          <p14:tracePt t="101568" x="495300" y="2862263"/>
          <p14:tracePt t="101593" x="490538" y="2867025"/>
          <p14:tracePt t="101603" x="461963" y="2886075"/>
          <p14:tracePt t="101638" x="457200" y="2890838"/>
          <p14:tracePt t="101647" x="447675" y="2909888"/>
          <p14:tracePt t="101665" x="442913" y="2919413"/>
          <p14:tracePt t="101681" x="438150" y="2938463"/>
          <p14:tracePt t="101698" x="438150" y="2957513"/>
          <p14:tracePt t="101714" x="419100" y="2990850"/>
          <p14:tracePt t="101768" x="419100" y="3009900"/>
          <p14:tracePt t="101784" x="419100" y="3014663"/>
          <p14:tracePt t="101788" x="414338" y="3019425"/>
          <p14:tracePt t="101814" x="414338" y="3033713"/>
          <p14:tracePt t="101865" x="414338" y="3038475"/>
          <p14:tracePt t="101865" x="414338" y="3043238"/>
          <p14:tracePt t="101881" x="414338" y="3048000"/>
          <p14:tracePt t="101898" x="414338" y="3062288"/>
          <p14:tracePt t="101914" x="414338" y="3071813"/>
          <p14:tracePt t="101969" x="423863" y="3076575"/>
          <p14:tracePt t="101993" x="428625" y="3081338"/>
          <p14:tracePt t="102012" x="442913" y="3090863"/>
          <p14:tracePt t="102055" x="452438" y="3090863"/>
          <p14:tracePt t="102064" x="485775" y="3090863"/>
          <p14:tracePt t="102081" x="509588" y="3090863"/>
          <p14:tracePt t="102098" x="533400" y="3090863"/>
          <p14:tracePt t="102114" x="600075" y="3086100"/>
          <p14:tracePt t="102155" x="604838" y="3086100"/>
          <p14:tracePt t="102164" x="623888" y="3076575"/>
          <p14:tracePt t="102181" x="638175" y="3067050"/>
          <p14:tracePt t="102198" x="647700" y="3048000"/>
          <p14:tracePt t="102214" x="676275" y="3005138"/>
          <p14:tracePt t="102254" x="685800" y="2981325"/>
          <p14:tracePt t="102265" x="690563" y="2962275"/>
          <p14:tracePt t="102281" x="690563" y="2943225"/>
          <p14:tracePt t="102314" x="685800" y="2914650"/>
          <p14:tracePt t="102368" x="685800" y="2905125"/>
          <p14:tracePt t="102385" x="681038" y="2900363"/>
          <p14:tracePt t="102385" x="671513" y="2890838"/>
          <p14:tracePt t="102398" x="661988" y="2881313"/>
          <p14:tracePt t="102414" x="657225" y="2876550"/>
          <p14:tracePt t="102455" x="642938" y="2876550"/>
          <p14:tracePt t="102465" x="638175" y="2876550"/>
          <p14:tracePt t="102481" x="628650" y="2876550"/>
          <p14:tracePt t="102515" x="619125" y="2890838"/>
          <p14:tracePt t="102556" x="619125" y="2900363"/>
          <p14:tracePt t="102564" x="623888" y="2909888"/>
          <p14:tracePt t="102581" x="638175" y="2924175"/>
          <p14:tracePt t="102598" x="661988" y="2938463"/>
          <p14:tracePt t="102614" x="842963" y="2947988"/>
          <p14:tracePt t="102664" x="952500" y="2962275"/>
          <p14:tracePt t="102665" x="1057275" y="2962275"/>
          <p14:tracePt t="102681" x="1157288" y="2967038"/>
          <p14:tracePt t="102698" x="1243013" y="2967038"/>
          <p14:tracePt t="102715" x="1462088" y="2967038"/>
          <p14:tracePt t="102756" x="1509713" y="2971800"/>
          <p14:tracePt t="102764" x="1614488" y="2971800"/>
          <p14:tracePt t="102781" x="1714500" y="2971800"/>
          <p14:tracePt t="102798" x="1809750" y="2971800"/>
          <p14:tracePt t="102815" x="1981200" y="2971800"/>
          <p14:tracePt t="102865" x="2024063" y="2971800"/>
          <p14:tracePt t="102865" x="2057400" y="2971800"/>
          <p14:tracePt t="102882" x="2090738" y="2971800"/>
          <p14:tracePt t="102898" x="2128838" y="2971800"/>
          <p14:tracePt t="102915" x="2238375" y="2971800"/>
          <p14:tracePt t="102955" x="2257425" y="2971800"/>
          <p14:tracePt t="102964" x="2300288" y="2971800"/>
          <p14:tracePt t="102982" x="2328863" y="2971800"/>
          <p14:tracePt t="102998" x="2338388" y="2971800"/>
          <p14:tracePt t="103015" x="2343150" y="2971800"/>
          <p14:tracePt t="103369" x="2347913" y="2976563"/>
          <p14:tracePt t="103602" x="2347913" y="2986088"/>
          <p14:tracePt t="103647" x="2347913" y="2990850"/>
          <p14:tracePt t="103648" x="2419350" y="3043238"/>
          <p14:tracePt t="103664" x="2481263" y="3067050"/>
          <p14:tracePt t="103681" x="2552700" y="3081338"/>
          <p14:tracePt t="103697" x="2628900" y="3100388"/>
          <p14:tracePt t="103714" x="2757488" y="3128963"/>
          <p14:tracePt t="103753" x="2781300" y="3133725"/>
          <p14:tracePt t="103764" x="2819400" y="3133725"/>
          <p14:tracePt t="103781" x="2857500" y="3133725"/>
          <p14:tracePt t="103798" x="2900363" y="3133725"/>
          <p14:tracePt t="103814" x="3024188" y="3133725"/>
          <p14:tracePt t="103864" x="3057525" y="3133725"/>
          <p14:tracePt t="103865" x="3090863" y="3143250"/>
          <p14:tracePt t="103881" x="3133725" y="3143250"/>
          <p14:tracePt t="103897" x="3157538" y="3143250"/>
          <p14:tracePt t="103914" x="3238500" y="3143250"/>
          <p14:tracePt t="103955" x="3252788" y="3143250"/>
          <p14:tracePt t="103964" x="3295650" y="3143250"/>
          <p14:tracePt t="103981" x="3343275" y="3138488"/>
          <p14:tracePt t="103998" x="3390900" y="3124200"/>
          <p14:tracePt t="104014" x="3505200" y="3090863"/>
          <p14:tracePt t="104055" x="3533775" y="3090863"/>
          <p14:tracePt t="104064" x="3600450" y="3086100"/>
          <p14:tracePt t="104081" x="3657600" y="3081338"/>
          <p14:tracePt t="104098" x="3724275" y="3081338"/>
          <p14:tracePt t="104114" x="3876675" y="3081338"/>
          <p14:tracePt t="104154" x="3905250" y="3081338"/>
          <p14:tracePt t="104164" x="3976688" y="3081338"/>
          <p14:tracePt t="104180" x="4038600" y="3081338"/>
          <p14:tracePt t="104198" x="4105275" y="3081338"/>
          <p14:tracePt t="104214" x="4291013" y="3081338"/>
          <p14:tracePt t="104253" x="4319588" y="3081338"/>
          <p14:tracePt t="104264" x="4395788" y="3081338"/>
          <p14:tracePt t="104281" x="4429125" y="3081338"/>
          <p14:tracePt t="104298" x="4457700" y="3081338"/>
          <p14:tracePt t="104314" x="4510088" y="3067050"/>
          <p14:tracePt t="104345" x="4529138" y="3067050"/>
          <p14:tracePt t="104353" x="4548188" y="3067050"/>
          <p14:tracePt t="104365" x="4586288" y="3062288"/>
          <p14:tracePt t="104380" x="4610100" y="3052763"/>
          <p14:tracePt t="104397" x="4643438" y="3043238"/>
          <p14:tracePt t="104413" x="4705350" y="3028950"/>
          <p14:tracePt t="104454" x="4710113" y="3028950"/>
          <p14:tracePt t="104454" x="4719638" y="3024188"/>
          <p14:tracePt t="104464" x="4724400" y="3019425"/>
          <p14:tracePt t="104482" x="4729163" y="3014663"/>
          <p14:tracePt t="104500" x="4738688" y="3005138"/>
          <p14:tracePt t="104588" x="4738688" y="2995613"/>
          <p14:tracePt t="104602" x="4733925" y="2986088"/>
          <p14:tracePt t="104657" x="4729163" y="2981325"/>
          <p14:tracePt t="104665" x="4724400" y="2981325"/>
          <p14:tracePt t="104665" x="4714875" y="2981325"/>
          <p14:tracePt t="104681" x="4710113" y="2976563"/>
          <p14:tracePt t="104713" x="4691063" y="2971800"/>
          <p14:tracePt t="104745" x="4686300" y="2967038"/>
          <p14:tracePt t="104769" x="4681538" y="2962275"/>
          <p14:tracePt t="104786" x="4676775" y="2952750"/>
          <p14:tracePt t="104791" x="4672013" y="2952750"/>
          <p14:tracePt t="104798" x="4648200" y="2943225"/>
          <p14:tracePt t="104814" x="4600575" y="2924175"/>
          <p14:tracePt t="104855" x="4591050" y="2924175"/>
          <p14:tracePt t="104864" x="4548188" y="2914650"/>
          <p14:tracePt t="104881" x="4510088" y="2914650"/>
          <p14:tracePt t="104898" x="4486275" y="2914650"/>
          <p14:tracePt t="104914" x="4405313" y="2914650"/>
          <p14:tracePt t="104945" x="4386263" y="2914650"/>
          <p14:tracePt t="104954" x="4362450" y="2914650"/>
          <p14:tracePt t="104964" x="4324350" y="2914650"/>
          <p14:tracePt t="104981" x="4276725" y="2914650"/>
          <p14:tracePt t="104997" x="4233863" y="2914650"/>
          <p14:tracePt t="105014" x="4100513" y="2914650"/>
          <p14:tracePt t="105053" x="4062413" y="2914650"/>
          <p14:tracePt t="105064" x="3981450" y="2914650"/>
          <p14:tracePt t="105081" x="3948113" y="2914650"/>
          <p14:tracePt t="105098" x="3929063" y="2914650"/>
          <p14:tracePt t="105114" x="3890963" y="2914650"/>
          <p14:tracePt t="105155" x="3871913" y="2914650"/>
          <p14:tracePt t="105164" x="3843338" y="2914650"/>
          <p14:tracePt t="105181" x="3800475" y="2914650"/>
          <p14:tracePt t="105198" x="3757613" y="2914650"/>
          <p14:tracePt t="105214" x="3562350" y="2895600"/>
          <p14:tracePt t="105307" x="3509963" y="2895600"/>
          <p14:tracePt t="105347" x="3505200" y="2895600"/>
          <p14:tracePt t="105347" x="3486150" y="2895600"/>
          <p14:tracePt t="105365" x="3476625" y="2895600"/>
          <p14:tracePt t="105381" x="3452813" y="2895600"/>
          <p14:tracePt t="105397" x="3433763" y="2895600"/>
          <p14:tracePt t="105413" x="3395663" y="2895600"/>
          <p14:tracePt t="105444" x="3381375" y="2895600"/>
          <p14:tracePt t="105454" x="3367088" y="2895600"/>
          <p14:tracePt t="105464" x="3338513" y="2895600"/>
          <p14:tracePt t="105481" x="3324225" y="2895600"/>
          <p14:tracePt t="105497" x="3314700" y="2895600"/>
          <p14:tracePt t="105609" x="3300413" y="2895600"/>
          <p14:tracePt t="105649" x="3295650" y="2895600"/>
          <p14:tracePt t="105665" x="3290888" y="2895600"/>
          <p14:tracePt t="105665" x="3286125" y="2895600"/>
          <p14:tracePt t="105681" x="3276600" y="2895600"/>
          <p14:tracePt t="105697" x="3257550" y="2914650"/>
          <p14:tracePt t="105714" x="3233738" y="2938463"/>
          <p14:tracePt t="105746" x="3228975" y="2943225"/>
          <p14:tracePt t="105753" x="3224213" y="2947988"/>
          <p14:tracePt t="105764" x="3209925" y="2962275"/>
          <p14:tracePt t="105782" x="3205163" y="2971800"/>
          <p14:tracePt t="105798" x="3195638" y="2986088"/>
          <p14:tracePt t="105814" x="3181350" y="3009900"/>
          <p14:tracePt t="105853" x="3176588" y="3014663"/>
          <p14:tracePt t="105863" x="3162300" y="3028950"/>
          <p14:tracePt t="105881" x="3157538" y="3033713"/>
          <p14:tracePt t="105898" x="3152775" y="3043238"/>
          <p14:tracePt t="105915" x="3148013" y="3048000"/>
          <p14:tracePt t="105954" x="3148013" y="3062288"/>
          <p14:tracePt t="105964" x="3138488" y="3071813"/>
          <p14:tracePt t="105981" x="3133725" y="3076575"/>
          <p14:tracePt t="105998" x="3133725" y="3086100"/>
          <p14:tracePt t="106014" x="3124200" y="3119438"/>
          <p14:tracePt t="106055" x="3109913" y="3133725"/>
          <p14:tracePt t="106064" x="3109913" y="3148013"/>
          <p14:tracePt t="106081" x="3109913" y="3167063"/>
          <p14:tracePt t="106098" x="3109913" y="3176588"/>
          <p14:tracePt t="106114" x="3105150" y="3200400"/>
          <p14:tracePt t="106164" x="3105150" y="3209925"/>
          <p14:tracePt t="106164" x="3100388" y="3224213"/>
          <p14:tracePt t="106181" x="3100388" y="3243263"/>
          <p14:tracePt t="106197" x="3100388" y="3257550"/>
          <p14:tracePt t="106214" x="3100388" y="3295650"/>
          <p14:tracePt t="106254" x="3100388" y="3300413"/>
          <p14:tracePt t="106263" x="3100388" y="3314700"/>
          <p14:tracePt t="106283" x="3100388" y="3333750"/>
          <p14:tracePt t="106299" x="3100388" y="3348038"/>
          <p14:tracePt t="106316" x="3100388" y="3414713"/>
          <p14:tracePt t="106397" x="3100388" y="3429000"/>
          <p14:tracePt t="106398" x="3100388" y="3438525"/>
          <p14:tracePt t="106415" x="3100388" y="3486150"/>
          <p14:tracePt t="106465" x="3100388" y="3490913"/>
          <p14:tracePt t="106465" x="3100388" y="3509963"/>
          <p14:tracePt t="106484" x="3100388" y="3514725"/>
          <p14:tracePt t="106515" x="3100388" y="3548063"/>
          <p14:tracePt t="106588" x="3100388" y="3562350"/>
          <p14:tracePt t="106597" x="3100388" y="3567113"/>
          <p14:tracePt t="106614" x="3095625" y="3586163"/>
          <p14:tracePt t="106664" x="3095625" y="3595688"/>
          <p14:tracePt t="106664" x="3095625" y="3614738"/>
          <p14:tracePt t="106682" x="3095625" y="3619500"/>
          <p14:tracePt t="106700" x="3095625" y="3676650"/>
          <p14:tracePt t="106773" x="3095625" y="3681413"/>
          <p14:tracePt t="106781" x="3095625" y="3695700"/>
          <p14:tracePt t="106797" x="3095625" y="3700463"/>
          <p14:tracePt t="106797" x="3095625" y="3709988"/>
          <p14:tracePt t="106818" x="3095625" y="3748088"/>
          <p14:tracePt t="106898" x="3095625" y="3762375"/>
          <p14:tracePt t="106898" x="3095625" y="3771900"/>
          <p14:tracePt t="106915" x="3095625" y="3805238"/>
          <p14:tracePt t="106969" x="3095625" y="3810000"/>
          <p14:tracePt t="106970" x="3095625" y="3814763"/>
          <p14:tracePt t="106981" x="3095625" y="3824288"/>
          <p14:tracePt t="106998" x="3095625" y="3838575"/>
          <p14:tracePt t="107015" x="3095625" y="3881438"/>
          <p14:tracePt t="107056" x="3095625" y="3886200"/>
          <p14:tracePt t="107064" x="3095625" y="3910013"/>
          <p14:tracePt t="107082" x="3086100" y="3924300"/>
          <p14:tracePt t="107098" x="3086100" y="3929063"/>
          <p14:tracePt t="107115" x="3081338" y="3957638"/>
          <p14:tracePt t="107181" x="3081338" y="3962400"/>
          <p14:tracePt t="107182" x="3081338" y="3967163"/>
          <p14:tracePt t="107198" x="3081338" y="3971925"/>
          <p14:tracePt t="107214" x="3081338" y="4010025"/>
          <p14:tracePt t="107214" x="3081338" y="4014788"/>
          <p14:tracePt t="107289" x="3086100" y="4019550"/>
          <p14:tracePt t="107304" x="3086100" y="4062413"/>
          <p14:tracePt t="107354" x="3086100" y="4067175"/>
          <p14:tracePt t="107364" x="3086100" y="4071938"/>
          <p14:tracePt t="107382" x="3090863" y="4076700"/>
          <p14:tracePt t="107400" x="3105150" y="4148138"/>
          <p14:tracePt t="107471" x="3105150" y="4167188"/>
          <p14:tracePt t="107481" x="3109913" y="4181475"/>
          <p14:tracePt t="107500" x="3133725" y="4276725"/>
          <p14:tracePt t="107572" x="3133725" y="4286250"/>
          <p14:tracePt t="107581" x="3138488" y="4305300"/>
          <p14:tracePt t="107599" x="3138488" y="4324350"/>
          <p14:tracePt t="107615" x="3148013" y="4376738"/>
          <p14:tracePt t="107671" x="3148013" y="4386263"/>
          <p14:tracePt t="107700" x="3148013" y="4391025"/>
          <p14:tracePt t="108111" x="3157538" y="4395788"/>
          <p14:tracePt t="108159" x="3162300" y="4395788"/>
          <p14:tracePt t="108164" x="3171825" y="4395788"/>
          <p14:tracePt t="108181" x="3186113" y="4395788"/>
          <p14:tracePt t="108198" x="3228975" y="4386263"/>
          <p14:tracePt t="108214" x="3352800" y="4343400"/>
          <p14:tracePt t="108254" x="3400425" y="4324350"/>
          <p14:tracePt t="108265" x="3448050" y="4310063"/>
          <p14:tracePt t="108281" x="3500438" y="4281488"/>
          <p14:tracePt t="108298" x="3552825" y="4267200"/>
          <p14:tracePt t="108315" x="3771900" y="4214813"/>
          <p14:tracePt t="108391" x="3776663" y="4214813"/>
          <p14:tracePt t="108399" x="3781425" y="4210050"/>
          <p14:tracePt t="108589" x="0" y="0"/>
        </p14:tracePtLst>
      </p14:laserTraceLst>
    </p:ext>
  </p:extLs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6" y="2853249"/>
            <a:ext cx="9143999" cy="452987"/>
          </a:xfrm>
          <a:prstGeom prst="rect">
            <a:avLst/>
          </a:prstGeom>
          <a:noFill/>
        </p:spPr>
        <p:txBody>
          <a:bodyPr wrap="square" lIns="82844" tIns="41423" rIns="82844" bIns="41423" rtlCol="0">
            <a:spAutoFit/>
          </a:bodyPr>
          <a:lstStyle/>
          <a:p>
            <a:r>
              <a:rPr lang="en-US" sz="2400" b="1">
                <a:solidFill>
                  <a:schemeClr val="tx2">
                    <a:lumMod val="50000"/>
                  </a:schemeClr>
                </a:solidFill>
              </a:rPr>
              <a:t>Thank you for your kind attention!</a:t>
            </a:r>
            <a:endParaRPr lang="de-DE" sz="2400" b="1">
              <a:solidFill>
                <a:schemeClr val="tx2">
                  <a:lumMod val="50000"/>
                </a:schemeClr>
              </a:solidFill>
              <a:latin typeface="+mj-lt"/>
              <a:cs typeface="Arial" charset="0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F70767A-275B-4F0E-86DF-A4BE8A5D5F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3" b="33978"/>
          <a:stretch/>
        </p:blipFill>
        <p:spPr>
          <a:xfrm>
            <a:off x="-756960" y="7158"/>
            <a:ext cx="9002810" cy="2384612"/>
          </a:xfrm>
          <a:prstGeom prst="rect">
            <a:avLst/>
          </a:prstGeom>
        </p:spPr>
      </p:pic>
      <p:pic>
        <p:nvPicPr>
          <p:cNvPr id="4099" name="Inhaltsplatzhalter 5" descr="Label_RUB_WEISS-BLAU_srgb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5462" y="8"/>
            <a:ext cx="920777" cy="979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7329170-6339-47AC-8B53-172E3C892CC4}"/>
              </a:ext>
            </a:extLst>
          </p:cNvPr>
          <p:cNvSpPr txBox="1"/>
          <p:nvPr/>
        </p:nvSpPr>
        <p:spPr>
          <a:xfrm>
            <a:off x="167148" y="4229194"/>
            <a:ext cx="1873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/>
              <a:t>Contact:</a:t>
            </a:r>
          </a:p>
          <a:p>
            <a:pPr algn="l"/>
            <a:r>
              <a:rPr lang="de-DE" sz="1000" dirty="0"/>
              <a:t>Dr. Christoph Baer</a:t>
            </a:r>
          </a:p>
          <a:p>
            <a:pPr algn="l"/>
            <a:r>
              <a:rPr lang="de-DE" sz="1000" dirty="0"/>
              <a:t>Ruhr University Bochum</a:t>
            </a:r>
          </a:p>
          <a:p>
            <a:pPr algn="l"/>
            <a:r>
              <a:rPr lang="de-DE" sz="1000" dirty="0"/>
              <a:t>Christoph.Baer@rub.de</a:t>
            </a:r>
            <a:endParaRPr lang="en-US" sz="1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C6366BB-11AE-4168-B334-E9784DA28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3386" y="1191683"/>
            <a:ext cx="1002851" cy="35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2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3"/>
    </mc:Choice>
    <mc:Fallback xmlns="">
      <p:transition spd="slow" advTm="386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Motivation</a:t>
            </a:r>
          </a:p>
          <a:p>
            <a:pPr algn="l">
              <a:tabLst>
                <a:tab pos="180975" algn="l"/>
              </a:tabLst>
            </a:pPr>
            <a:r>
              <a:rPr lang="de-DE" sz="1800" b="1" dirty="0">
                <a:solidFill>
                  <a:srgbClr val="003560"/>
                </a:solidFill>
              </a:rPr>
              <a:t>Surveillance </a:t>
            </a:r>
            <a:r>
              <a:rPr lang="de-DE" sz="1800" b="1" dirty="0" err="1">
                <a:solidFill>
                  <a:srgbClr val="003560"/>
                </a:solidFill>
              </a:rPr>
              <a:t>of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safety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installations</a:t>
            </a:r>
            <a:r>
              <a:rPr lang="de-DE" sz="1800" b="1" dirty="0">
                <a:solidFill>
                  <a:srgbClr val="003560"/>
                </a:solidFill>
              </a:rPr>
              <a:t> – </a:t>
            </a:r>
            <a:r>
              <a:rPr lang="de-DE" sz="1800" dirty="0">
                <a:solidFill>
                  <a:srgbClr val="003560"/>
                </a:solidFill>
              </a:rPr>
              <a:t>Gas </a:t>
            </a:r>
            <a:r>
              <a:rPr lang="de-DE" sz="1800" dirty="0" err="1">
                <a:solidFill>
                  <a:srgbClr val="003560"/>
                </a:solidFill>
              </a:rPr>
              <a:t>velocity</a:t>
            </a:r>
            <a:r>
              <a:rPr lang="de-DE" sz="1800" dirty="0">
                <a:solidFill>
                  <a:srgbClr val="003560"/>
                </a:solidFill>
              </a:rPr>
              <a:t> </a:t>
            </a:r>
            <a:r>
              <a:rPr lang="de-DE" sz="1800" dirty="0" err="1">
                <a:solidFill>
                  <a:srgbClr val="003560"/>
                </a:solidFill>
              </a:rPr>
              <a:t>measurement</a:t>
            </a:r>
            <a:endParaRPr lang="de-DE" sz="1800" dirty="0">
              <a:solidFill>
                <a:srgbClr val="003560"/>
              </a:solidFill>
            </a:endParaRPr>
          </a:p>
        </p:txBody>
      </p:sp>
      <p:sp>
        <p:nvSpPr>
          <p:cNvPr id="26" name="Text Box 5">
            <a:extLst>
              <a:ext uri="{FF2B5EF4-FFF2-40B4-BE49-F238E27FC236}">
                <a16:creationId xmlns:a16="http://schemas.microsoft.com/office/drawing/2014/main" id="{A4C07EBC-D5DC-493D-8674-D1BC32BCEF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013" y="1032920"/>
            <a:ext cx="8432982" cy="163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tabLst>
                <a:tab pos="180975" algn="l"/>
              </a:tabLst>
            </a:pPr>
            <a:r>
              <a:rPr lang="de-DE" sz="1600" b="1" dirty="0" err="1">
                <a:solidFill>
                  <a:srgbClr val="003560"/>
                </a:solidFill>
              </a:rPr>
              <a:t>Flare</a:t>
            </a:r>
            <a:r>
              <a:rPr lang="de-DE" sz="1600" b="1" dirty="0">
                <a:solidFill>
                  <a:srgbClr val="003560"/>
                </a:solidFill>
              </a:rPr>
              <a:t> </a:t>
            </a:r>
            <a:r>
              <a:rPr lang="de-DE" sz="1600" b="1" dirty="0" err="1">
                <a:solidFill>
                  <a:srgbClr val="003560"/>
                </a:solidFill>
              </a:rPr>
              <a:t>stacks</a:t>
            </a:r>
            <a:r>
              <a:rPr lang="de-DE" sz="1600" b="1" dirty="0">
                <a:solidFill>
                  <a:srgbClr val="003560"/>
                </a:solidFill>
              </a:rPr>
              <a:t>:</a:t>
            </a:r>
          </a:p>
          <a:p>
            <a:pPr algn="l">
              <a:lnSpc>
                <a:spcPct val="150000"/>
              </a:lnSpc>
              <a:buFont typeface="Arial" pitchFamily="34" charset="0"/>
              <a:buChar char="•"/>
              <a:tabLst>
                <a:tab pos="180975" algn="l"/>
              </a:tabLst>
            </a:pPr>
            <a:r>
              <a:rPr lang="de-DE" sz="1600" b="1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Application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areas</a:t>
            </a:r>
            <a:r>
              <a:rPr lang="de-DE" dirty="0">
                <a:solidFill>
                  <a:srgbClr val="003560"/>
                </a:solidFill>
              </a:rPr>
              <a:t>: </a:t>
            </a:r>
            <a:r>
              <a:rPr lang="de-DE" dirty="0" err="1">
                <a:solidFill>
                  <a:srgbClr val="003560"/>
                </a:solidFill>
              </a:rPr>
              <a:t>refineries</a:t>
            </a:r>
            <a:r>
              <a:rPr lang="de-DE" dirty="0">
                <a:solidFill>
                  <a:srgbClr val="003560"/>
                </a:solidFill>
              </a:rPr>
              <a:t>, </a:t>
            </a:r>
            <a:r>
              <a:rPr lang="de-DE" dirty="0" err="1">
                <a:solidFill>
                  <a:srgbClr val="003560"/>
                </a:solidFill>
              </a:rPr>
              <a:t>chemical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plants</a:t>
            </a:r>
            <a:r>
              <a:rPr lang="de-DE" dirty="0">
                <a:solidFill>
                  <a:srgbClr val="003560"/>
                </a:solidFill>
              </a:rPr>
              <a:t>, gas </a:t>
            </a:r>
            <a:r>
              <a:rPr lang="de-DE" dirty="0" err="1">
                <a:solidFill>
                  <a:srgbClr val="003560"/>
                </a:solidFill>
              </a:rPr>
              <a:t>processing</a:t>
            </a:r>
            <a:r>
              <a:rPr lang="de-DE" dirty="0">
                <a:solidFill>
                  <a:srgbClr val="003560"/>
                </a:solidFill>
              </a:rPr>
              <a:t> etc.</a:t>
            </a:r>
          </a:p>
          <a:p>
            <a:pPr algn="l">
              <a:lnSpc>
                <a:spcPct val="150000"/>
              </a:lnSpc>
              <a:buFont typeface="Arial" pitchFamily="34" charset="0"/>
              <a:buChar char="•"/>
              <a:tabLst>
                <a:tab pos="180975" algn="l"/>
              </a:tabLst>
            </a:pP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Important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safety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device</a:t>
            </a:r>
            <a:r>
              <a:rPr lang="de-DE" dirty="0">
                <a:solidFill>
                  <a:srgbClr val="003560"/>
                </a:solidFill>
              </a:rPr>
              <a:t> in </a:t>
            </a:r>
            <a:r>
              <a:rPr lang="de-DE" dirty="0" err="1">
                <a:solidFill>
                  <a:srgbClr val="003560"/>
                </a:solidFill>
              </a:rPr>
              <a:t>case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of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unplanned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over-pressuring</a:t>
            </a:r>
            <a:endParaRPr lang="de-DE" dirty="0">
              <a:solidFill>
                <a:srgbClr val="003560"/>
              </a:solidFill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  <a:tabLst>
                <a:tab pos="180975" algn="l"/>
              </a:tabLst>
            </a:pP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Burning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of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waste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gases</a:t>
            </a:r>
            <a:endParaRPr lang="de-DE" dirty="0">
              <a:solidFill>
                <a:srgbClr val="003560"/>
              </a:solidFill>
            </a:endParaRPr>
          </a:p>
          <a:p>
            <a:pPr algn="l">
              <a:lnSpc>
                <a:spcPct val="150000"/>
              </a:lnSpc>
              <a:buFont typeface="Arial" pitchFamily="34" charset="0"/>
              <a:buChar char="•"/>
              <a:tabLst>
                <a:tab pos="180975" algn="l"/>
              </a:tabLst>
            </a:pP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Enormous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noise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and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light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pollution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of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environment</a:t>
            </a:r>
            <a:endParaRPr lang="de-DE" dirty="0">
              <a:solidFill>
                <a:srgbClr val="003560"/>
              </a:solidFill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5C778A2-00BA-4318-A8B1-3ABFFFD577BF}"/>
              </a:ext>
            </a:extLst>
          </p:cNvPr>
          <p:cNvGrpSpPr/>
          <p:nvPr/>
        </p:nvGrpSpPr>
        <p:grpSpPr>
          <a:xfrm>
            <a:off x="6381750" y="1147453"/>
            <a:ext cx="2294245" cy="3538081"/>
            <a:chOff x="6381750" y="1147453"/>
            <a:chExt cx="2294245" cy="3538081"/>
          </a:xfrm>
        </p:grpSpPr>
        <p:sp>
          <p:nvSpPr>
            <p:cNvPr id="28" name="Textfeld 44">
              <a:extLst>
                <a:ext uri="{FF2B5EF4-FFF2-40B4-BE49-F238E27FC236}">
                  <a16:creationId xmlns:a16="http://schemas.microsoft.com/office/drawing/2014/main" id="{BFF1A469-D165-4F2A-8980-23CE3FDE65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81750" y="4346980"/>
              <a:ext cx="229424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de-DE" sz="800" dirty="0" err="1">
                  <a:solidFill>
                    <a:srgbClr val="003560"/>
                  </a:solidFill>
                </a:rPr>
                <a:t>Chempark</a:t>
              </a:r>
              <a:r>
                <a:rPr lang="de-DE" sz="800" dirty="0">
                  <a:solidFill>
                    <a:srgbClr val="003560"/>
                  </a:solidFill>
                </a:rPr>
                <a:t> Litvinov</a:t>
              </a:r>
            </a:p>
            <a:p>
              <a:pPr algn="r"/>
              <a:r>
                <a:rPr lang="de-DE" sz="800" dirty="0" err="1">
                  <a:solidFill>
                    <a:srgbClr val="003560"/>
                  </a:solidFill>
                </a:rPr>
                <a:t>source</a:t>
              </a:r>
              <a:r>
                <a:rPr lang="de-DE" sz="800" dirty="0">
                  <a:solidFill>
                    <a:srgbClr val="003560"/>
                  </a:solidFill>
                </a:rPr>
                <a:t>:</a:t>
              </a:r>
              <a:r>
                <a:rPr lang="de-DE" sz="800" dirty="0">
                  <a:hlinkClick r:id="rId3"/>
                </a:rPr>
                <a:t> </a:t>
              </a:r>
              <a:r>
                <a:rPr lang="de-DE" sz="800" dirty="0"/>
                <a:t>www.freiepresse.de</a:t>
              </a:r>
              <a:endParaRPr lang="de-DE" sz="800" dirty="0">
                <a:solidFill>
                  <a:srgbClr val="003560"/>
                </a:solidFill>
              </a:endParaRPr>
            </a:p>
          </p:txBody>
        </p:sp>
        <p:pic>
          <p:nvPicPr>
            <p:cNvPr id="31" name="Picture 1" descr="D:\Uni\veroeffentlichungen\Gasmessung\Sensorapps2014\vortrag\flare1.jpg">
              <a:extLst>
                <a:ext uri="{FF2B5EF4-FFF2-40B4-BE49-F238E27FC236}">
                  <a16:creationId xmlns:a16="http://schemas.microsoft.com/office/drawing/2014/main" id="{91DEE03B-2DE6-49E2-A295-6019486E2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l="19502" t="12615" b="10573"/>
            <a:stretch>
              <a:fillRect/>
            </a:stretch>
          </p:blipFill>
          <p:spPr bwMode="auto">
            <a:xfrm>
              <a:off x="6442895" y="1147453"/>
              <a:ext cx="2206140" cy="3159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ED74B41-5D01-44ED-8A79-5AF17B1DB0E8}"/>
              </a:ext>
            </a:extLst>
          </p:cNvPr>
          <p:cNvGrpSpPr/>
          <p:nvPr/>
        </p:nvGrpSpPr>
        <p:grpSpPr>
          <a:xfrm>
            <a:off x="362125" y="2706791"/>
            <a:ext cx="5690493" cy="1809466"/>
            <a:chOff x="332171" y="2706791"/>
            <a:chExt cx="5690493" cy="1809466"/>
          </a:xfrm>
        </p:grpSpPr>
        <p:pic>
          <p:nvPicPr>
            <p:cNvPr id="34" name="Picture 2" descr="D:\Uni\veroeffentlichungen\Gasmessung\Sensorapps2014\vortrag\flare2.jpg">
              <a:extLst>
                <a:ext uri="{FF2B5EF4-FFF2-40B4-BE49-F238E27FC236}">
                  <a16:creationId xmlns:a16="http://schemas.microsoft.com/office/drawing/2014/main" id="{2D2C97E9-36D9-4AB8-B4E5-90ED7316B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17796" y="2706791"/>
              <a:ext cx="2604868" cy="159052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5" name="Textfeld 44">
              <a:extLst>
                <a:ext uri="{FF2B5EF4-FFF2-40B4-BE49-F238E27FC236}">
                  <a16:creationId xmlns:a16="http://schemas.microsoft.com/office/drawing/2014/main" id="{BD358E7F-1A49-4A07-9094-45F87BDAC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6743" y="4303311"/>
              <a:ext cx="2725921" cy="2129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de-DE" sz="800" dirty="0" err="1">
                  <a:solidFill>
                    <a:srgbClr val="003560"/>
                  </a:solidFill>
                </a:rPr>
                <a:t>Chempark</a:t>
              </a:r>
              <a:r>
                <a:rPr lang="de-DE" sz="800" dirty="0">
                  <a:solidFill>
                    <a:srgbClr val="003560"/>
                  </a:solidFill>
                </a:rPr>
                <a:t> Litvinov</a:t>
              </a:r>
            </a:p>
            <a:p>
              <a:pPr algn="r"/>
              <a:r>
                <a:rPr lang="de-DE" sz="800" dirty="0" err="1">
                  <a:solidFill>
                    <a:srgbClr val="003560"/>
                  </a:solidFill>
                </a:rPr>
                <a:t>source</a:t>
              </a:r>
              <a:r>
                <a:rPr lang="de-DE" sz="800" dirty="0">
                  <a:solidFill>
                    <a:srgbClr val="003560"/>
                  </a:solidFill>
                </a:rPr>
                <a:t>:</a:t>
              </a:r>
              <a:r>
                <a:rPr lang="de-DE" sz="800" dirty="0">
                  <a:hlinkClick r:id="rId3"/>
                </a:rPr>
                <a:t> </a:t>
              </a:r>
              <a:r>
                <a:rPr lang="de-DE" sz="800" dirty="0"/>
                <a:t>www.freiepresse.de</a:t>
              </a:r>
              <a:endParaRPr lang="de-DE" sz="800" dirty="0">
                <a:solidFill>
                  <a:srgbClr val="003560"/>
                </a:solidFill>
              </a:endParaRPr>
            </a:p>
          </p:txBody>
        </p:sp>
        <p:sp>
          <p:nvSpPr>
            <p:cNvPr id="38" name="Textfeld 44">
              <a:extLst>
                <a:ext uri="{FF2B5EF4-FFF2-40B4-BE49-F238E27FC236}">
                  <a16:creationId xmlns:a16="http://schemas.microsoft.com/office/drawing/2014/main" id="{04DDC4D7-EF4F-4D94-8AF1-463145C48A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171" y="4300813"/>
              <a:ext cx="2725921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de-DE" sz="800" dirty="0">
                  <a:solidFill>
                    <a:srgbClr val="003560"/>
                  </a:solidFill>
                </a:rPr>
                <a:t>Source: https://www.lalineavertical.com/</a:t>
              </a:r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E588B3B9-C78F-485D-8081-9EF958A4E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867" y="2712540"/>
            <a:ext cx="2622698" cy="1584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26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  <p:extLst mod="1">
    <p:ext uri="{3A86A75C-4F4B-4683-9AE1-C65F6400EC91}">
      <p14:laserTraceLst xmlns:p14="http://schemas.microsoft.com/office/powerpoint/2010/main">
        <p14:tracePtLst>
          <p14:tracePt t="16797" x="5295900" y="4391025"/>
          <p14:tracePt t="16894" x="5300663" y="4395788"/>
          <p14:tracePt t="16900" x="5300663" y="4410075"/>
          <p14:tracePt t="16918" x="5300663" y="4419600"/>
          <p14:tracePt t="16926" x="5300663" y="4438650"/>
          <p14:tracePt t="16959" x="5300663" y="4457700"/>
          <p14:tracePt t="16976" x="5300663" y="4462463"/>
          <p14:tracePt t="17038" x="5305425" y="4462463"/>
          <p14:tracePt t="17048" x="5338763" y="4462463"/>
          <p14:tracePt t="17054" x="5376863" y="4452938"/>
          <p14:tracePt t="17062" x="5491163" y="4429125"/>
          <p14:tracePt t="17078" x="5653088" y="4410075"/>
          <p14:tracePt t="17094" x="5795963" y="4386263"/>
          <p14:tracePt t="17110" x="5953125" y="4352925"/>
          <p14:tracePt t="17142" x="5981700" y="4348163"/>
          <p14:tracePt t="17159" x="6015038" y="4333875"/>
          <p14:tracePt t="17160" x="6038850" y="4319588"/>
          <p14:tracePt t="17193" x="6057900" y="4295775"/>
          <p14:tracePt t="17209" x="6091238" y="4248150"/>
          <p14:tracePt t="17262" x="6091238" y="4243388"/>
          <p14:tracePt t="17430" x="6086475" y="4243388"/>
          <p14:tracePt t="17438" x="6076950" y="4257675"/>
          <p14:tracePt t="17446" x="6057900" y="4267200"/>
          <p14:tracePt t="17455" x="6038850" y="4281488"/>
          <p14:tracePt t="17462" x="5995988" y="4305300"/>
          <p14:tracePt t="17476" x="5957888" y="4314825"/>
          <p14:tracePt t="17493" x="5934075" y="4329113"/>
          <p14:tracePt t="17509" x="5910263" y="4343400"/>
          <p14:tracePt t="17532" x="5900738" y="4348163"/>
          <p14:tracePt t="17542" x="5895975" y="4357688"/>
          <p14:tracePt t="17559" x="5895975" y="4362450"/>
          <p14:tracePt t="17575" x="5895975" y="4367213"/>
          <p14:tracePt t="17592" x="5891213" y="4381500"/>
          <p14:tracePt t="17694" x="5881688" y="4391025"/>
          <p14:tracePt t="17700" x="5829300" y="4410075"/>
          <p14:tracePt t="17726" x="5810250" y="4410075"/>
          <p14:tracePt t="17729" x="5762625" y="4414838"/>
          <p14:tracePt t="17742" x="5719763" y="4414838"/>
          <p14:tracePt t="17759" x="5672138" y="4414838"/>
          <p14:tracePt t="17775" x="5643563" y="4414838"/>
          <p14:tracePt t="17792" x="5629275" y="4414838"/>
          <p14:tracePt t="17809" x="5610225" y="4414838"/>
          <p14:tracePt t="17832" x="5605463" y="4414838"/>
          <p14:tracePt t="17842" x="5581650" y="4386263"/>
          <p14:tracePt t="17859" x="5572125" y="4367213"/>
          <p14:tracePt t="17876" x="5557838" y="4333875"/>
          <p14:tracePt t="17892" x="5557838" y="4300538"/>
          <p14:tracePt t="17909" x="5557838" y="4271963"/>
          <p14:tracePt t="17942" x="5576888" y="4243388"/>
          <p14:tracePt t="17942" x="5614988" y="4224338"/>
          <p14:tracePt t="17959" x="5653088" y="4200525"/>
          <p14:tracePt t="17976" x="5681663" y="4195763"/>
          <p14:tracePt t="17992" x="5695950" y="4191000"/>
          <p14:tracePt t="18009" x="5724525" y="4191000"/>
          <p14:tracePt t="18034" x="5729288" y="4186238"/>
          <p14:tracePt t="18042" x="5748338" y="4176713"/>
          <p14:tracePt t="18060" x="5757863" y="4176713"/>
          <p14:tracePt t="18075" x="5767388" y="4171950"/>
          <p14:tracePt t="18219" x="5757863" y="4195763"/>
          <p14:tracePt t="18238" x="5753100" y="4205288"/>
          <p14:tracePt t="18248" x="5743575" y="4214813"/>
          <p14:tracePt t="18259" x="5729288" y="4229100"/>
          <p14:tracePt t="18276" x="5719763" y="4238625"/>
          <p14:tracePt t="18293" x="5710238" y="4243388"/>
          <p14:tracePt t="18309" x="5700713" y="4257675"/>
          <p14:tracePt t="18332" x="5686425" y="4267200"/>
          <p14:tracePt t="18342" x="5676900" y="4271963"/>
          <p14:tracePt t="18359" x="5657850" y="4286250"/>
          <p14:tracePt t="18375" x="5643563" y="4291013"/>
          <p14:tracePt t="18393" x="5629275" y="4305300"/>
          <p14:tracePt t="18409" x="5619750" y="4310063"/>
          <p14:tracePt t="18550" x="5610225" y="4310063"/>
          <p14:tracePt t="18566" x="5605463" y="4310063"/>
          <p14:tracePt t="18566" x="5605463" y="4300538"/>
          <p14:tracePt t="18582" x="5605463" y="4286250"/>
          <p14:tracePt t="18593" x="5605463" y="4281488"/>
          <p14:tracePt t="18609" x="5605463" y="4276725"/>
          <p14:tracePt t="18646" x="5605463" y="4271963"/>
          <p14:tracePt t="18650" x="5605463" y="4262438"/>
          <p14:tracePt t="18660" x="5605463" y="4248150"/>
          <p14:tracePt t="18676" x="5619750" y="4229100"/>
          <p14:tracePt t="18693" x="5629275" y="4224338"/>
          <p14:tracePt t="18709" x="5643563" y="4214813"/>
          <p14:tracePt t="18733" x="5667375" y="4195763"/>
          <p14:tracePt t="18743" x="5676900" y="4191000"/>
          <p14:tracePt t="18760" x="5681663" y="4191000"/>
          <p14:tracePt t="18776" x="5686425" y="4186238"/>
          <p14:tracePt t="18793" x="5691188" y="4186238"/>
          <p14:tracePt t="18809" x="5700713" y="4176713"/>
          <p14:tracePt t="18846" x="5705475" y="4176713"/>
          <p14:tracePt t="18852" x="5715000" y="4171950"/>
          <p14:tracePt t="18859" x="5724525" y="4167188"/>
          <p14:tracePt t="18894" x="5738813" y="4167188"/>
          <p14:tracePt t="18895" x="5743575" y="4162425"/>
          <p14:tracePt t="18935" x="5748338" y="4162425"/>
          <p14:tracePt t="18943" x="5753100" y="4152900"/>
          <p14:tracePt t="18943" x="5757863" y="4148138"/>
          <p14:tracePt t="18960" x="5767388" y="4148138"/>
          <p14:tracePt t="18976" x="5772150" y="4143375"/>
          <p14:tracePt t="18993" x="5786438" y="4143375"/>
          <p14:tracePt t="19009" x="5800725" y="4133850"/>
          <p14:tracePt t="19033" x="5805488" y="4129088"/>
          <p14:tracePt t="19043" x="5824538" y="4114800"/>
          <p14:tracePt t="19060" x="5838825" y="4110038"/>
          <p14:tracePt t="19076" x="5853113" y="4095750"/>
          <p14:tracePt t="19093" x="5881688" y="4086225"/>
          <p14:tracePt t="19109" x="5919788" y="4081463"/>
          <p14:tracePt t="19132" x="5938838" y="4071938"/>
          <p14:tracePt t="19143" x="5953125" y="4067175"/>
          <p14:tracePt t="19160" x="5972175" y="4062413"/>
          <p14:tracePt t="19176" x="5981700" y="4062413"/>
          <p14:tracePt t="19193" x="6000750" y="4062413"/>
          <p14:tracePt t="19210" x="6053138" y="4052888"/>
          <p14:tracePt t="19234" x="6076950" y="4052888"/>
          <p14:tracePt t="19243" x="6096000" y="4048125"/>
          <p14:tracePt t="19260" x="6119813" y="4038600"/>
          <p14:tracePt t="19275" x="6129338" y="4038600"/>
          <p14:tracePt t="19292" x="6138863" y="4038600"/>
          <p14:tracePt t="19308" x="6143625" y="4033838"/>
          <p14:tracePt t="19358" x="6153150" y="4033838"/>
          <p14:tracePt t="19366" x="6162675" y="4029075"/>
          <p14:tracePt t="19398" x="6172200" y="4024313"/>
          <p14:tracePt t="19406" x="6186488" y="4014788"/>
          <p14:tracePt t="19439" x="6191250" y="4014788"/>
          <p14:tracePt t="19458" x="6196013" y="4010025"/>
          <p14:tracePt t="19459" x="6205538" y="4010025"/>
          <p14:tracePt t="19476" x="6219825" y="4000500"/>
          <p14:tracePt t="19492" x="6229350" y="3990975"/>
          <p14:tracePt t="19508" x="6243638" y="3986213"/>
          <p14:tracePt t="19531" x="6262688" y="3981450"/>
          <p14:tracePt t="19542" x="6272213" y="3976688"/>
          <p14:tracePt t="19606" x="6281738" y="3967163"/>
          <p14:tracePt t="19622" x="6291263" y="3962400"/>
          <p14:tracePt t="19647" x="6296025" y="3952875"/>
          <p14:tracePt t="19695" x="6300788" y="3948113"/>
          <p14:tracePt t="19807" x="6291263" y="3957638"/>
          <p14:tracePt t="19865" x="6286500" y="3962400"/>
          <p14:tracePt t="19876" x="6267450" y="3971925"/>
          <p14:tracePt t="19893" x="6238875" y="3986213"/>
          <p14:tracePt t="19893" x="6234113" y="3986213"/>
          <p14:tracePt t="19911" x="6181725" y="3995738"/>
          <p14:tracePt t="19958" x="6162675" y="4005263"/>
          <p14:tracePt t="19959" x="6138863" y="4014788"/>
          <p14:tracePt t="19976" x="6110288" y="4019550"/>
          <p14:tracePt t="19993" x="6081713" y="4024313"/>
          <p14:tracePt t="20010" x="6010275" y="4038600"/>
          <p14:tracePt t="20033" x="5995988" y="4038600"/>
          <p14:tracePt t="20043" x="5953125" y="4048125"/>
          <p14:tracePt t="20059" x="5905500" y="4057650"/>
          <p14:tracePt t="20076" x="5872163" y="4071938"/>
          <p14:tracePt t="20092" x="5824538" y="4081463"/>
          <p14:tracePt t="20109" x="5772150" y="4095750"/>
          <p14:tracePt t="20133" x="5719763" y="4119563"/>
          <p14:tracePt t="20143" x="5672138" y="4133850"/>
          <p14:tracePt t="20161" x="5629275" y="4157663"/>
          <p14:tracePt t="20178" x="5591175" y="4176713"/>
          <p14:tracePt t="20193" x="5557838" y="4181475"/>
          <p14:tracePt t="20211" x="5524500" y="4195763"/>
          <p14:tracePt t="20503" x="5548313" y="4191000"/>
          <p14:tracePt t="20564" x="5576888" y="4191000"/>
          <p14:tracePt t="20565" x="5619750" y="4171950"/>
          <p14:tracePt t="20577" x="5657850" y="4162425"/>
          <p14:tracePt t="20592" x="5705475" y="4148138"/>
          <p14:tracePt t="20613" x="5800725" y="4114800"/>
          <p14:tracePt t="20675" x="5819775" y="4110038"/>
          <p14:tracePt t="20676" x="5838825" y="4095750"/>
          <p14:tracePt t="20693" x="5853113" y="4090988"/>
          <p14:tracePt t="20710" x="5895975" y="4081463"/>
          <p14:tracePt t="20732" x="5905500" y="4076700"/>
          <p14:tracePt t="20743" x="5919788" y="4071938"/>
          <p14:tracePt t="20759" x="5924550" y="4071938"/>
          <p14:tracePt t="20776" x="5938838" y="4067175"/>
          <p14:tracePt t="20792" x="5948363" y="4062413"/>
          <p14:tracePt t="20809" x="5976938" y="4052888"/>
          <p14:tracePt t="20832" x="5986463" y="4048125"/>
          <p14:tracePt t="20842" x="5995988" y="4043363"/>
          <p14:tracePt t="20859" x="6015038" y="4038600"/>
          <p14:tracePt t="20876" x="6034088" y="4033838"/>
          <p14:tracePt t="20893" x="6038850" y="4033838"/>
          <p14:tracePt t="20909" x="6057900" y="4029075"/>
          <p14:tracePt t="20943" x="6076950" y="4019550"/>
          <p14:tracePt t="20943" x="6086475" y="4019550"/>
          <p14:tracePt t="20959" x="6100763" y="4010025"/>
          <p14:tracePt t="20976" x="6119813" y="4000500"/>
          <p14:tracePt t="20992" x="6129338" y="4000500"/>
          <p14:tracePt t="21009" x="6143625" y="3990975"/>
          <p14:tracePt t="21046" x="6153150" y="3990975"/>
          <p14:tracePt t="21054" x="6162675" y="3990975"/>
          <p14:tracePt t="21062" x="6172200" y="3986213"/>
          <p14:tracePt t="21076" x="6181725" y="3986213"/>
          <p14:tracePt t="21093" x="6191250" y="3981450"/>
          <p14:tracePt t="21110" x="6224588" y="3981450"/>
          <p14:tracePt t="21148" x="6238875" y="3976688"/>
          <p14:tracePt t="21159" x="6243638" y="3976688"/>
          <p14:tracePt t="21176" x="6248400" y="3976688"/>
          <p14:tracePt t="21307" x="6272213" y="3967163"/>
          <p14:tracePt t="21350" x="6276975" y="3967163"/>
          <p14:tracePt t="21359" x="6286500" y="3967163"/>
          <p14:tracePt t="21360" x="6296025" y="3967163"/>
          <p14:tracePt t="21375" x="6300788" y="3967163"/>
          <p14:tracePt t="21393" x="6319838" y="3967163"/>
          <p14:tracePt t="21409" x="6338888" y="3962400"/>
          <p14:tracePt t="21434" x="6348413" y="3962400"/>
          <p14:tracePt t="21443" x="6372225" y="3962400"/>
          <p14:tracePt t="21460" x="6396038" y="3962400"/>
          <p14:tracePt t="21475" x="6419850" y="3962400"/>
          <p14:tracePt t="21492" x="6448425" y="3962400"/>
          <p14:tracePt t="21509" x="6472238" y="3962400"/>
          <p14:tracePt t="21532" x="6481763" y="3962400"/>
          <p14:tracePt t="21543" x="6496050" y="3952875"/>
          <p14:tracePt t="21560" x="6505575" y="3952875"/>
          <p14:tracePt t="21576" x="6534150" y="3952875"/>
          <p14:tracePt t="21592" x="6567488" y="3952875"/>
          <p14:tracePt t="21609" x="6605588" y="3952875"/>
          <p14:tracePt t="21633" x="6619875" y="3952875"/>
          <p14:tracePt t="21642" x="6638925" y="3948113"/>
          <p14:tracePt t="21659" x="6653213" y="3948113"/>
          <p14:tracePt t="21676" x="6667500" y="3948113"/>
          <p14:tracePt t="21692" x="6691313" y="3938588"/>
          <p14:tracePt t="21709" x="6738938" y="3938588"/>
          <p14:tracePt t="21732" x="6772275" y="3933825"/>
          <p14:tracePt t="21743" x="6791325" y="3929063"/>
          <p14:tracePt t="21760" x="6815138" y="3929063"/>
          <p14:tracePt t="21776" x="6819900" y="3924300"/>
          <p14:tracePt t="21794" x="6843713" y="3919538"/>
          <p14:tracePt t="21811" x="6886575" y="3910013"/>
          <p14:tracePt t="21851" x="6896100" y="3910013"/>
          <p14:tracePt t="21861" x="6900863" y="3900488"/>
          <p14:tracePt t="22006" x="6905625" y="3876675"/>
          <p14:tracePt t="22048" x="6915150" y="3871913"/>
          <p14:tracePt t="22060" x="6919913" y="3862388"/>
          <p14:tracePt t="22076" x="6924675" y="3852863"/>
          <p14:tracePt t="22109" x="6929438" y="3848100"/>
          <p14:tracePt t="22158" x="6934200" y="3838575"/>
          <p14:tracePt t="22174" x="6938963" y="3833813"/>
          <p14:tracePt t="22182" x="6948488" y="3824288"/>
          <p14:tracePt t="22214" x="6953250" y="3819525"/>
          <p14:tracePt t="22250" x="6967538" y="3805238"/>
          <p14:tracePt t="22260" x="6972300" y="3805238"/>
          <p14:tracePt t="22277" x="6977063" y="3805238"/>
          <p14:tracePt t="22293" x="6996113" y="3805238"/>
          <p14:tracePt t="22310" x="7034213" y="3800475"/>
          <p14:tracePt t="22338" x="7048500" y="3800475"/>
          <p14:tracePt t="22347" x="7081838" y="3800475"/>
          <p14:tracePt t="22359" x="7105650" y="3800475"/>
          <p14:tracePt t="22376" x="7129463" y="3800475"/>
          <p14:tracePt t="22393" x="7134225" y="3800475"/>
          <p14:tracePt t="22409" x="7138988" y="3800475"/>
          <p14:tracePt t="22446" x="7143750" y="3800475"/>
          <p14:tracePt t="22463" x="7153275" y="3800475"/>
          <p14:tracePt t="22476" x="7162800" y="3805238"/>
          <p14:tracePt t="22494" x="7172325" y="3810000"/>
          <p14:tracePt t="22508" x="7181850" y="3814763"/>
          <p14:tracePt t="22550" x="7186613" y="3819525"/>
          <p14:tracePt t="22574" x="7191375" y="3824288"/>
          <p14:tracePt t="22655" x="7196138" y="3829050"/>
          <p14:tracePt t="22670" x="7196138" y="3833813"/>
          <p14:tracePt t="22686" x="7196138" y="3838575"/>
          <p14:tracePt t="22694" x="7196138" y="3848100"/>
          <p14:tracePt t="22702" x="7196138" y="3876675"/>
          <p14:tracePt t="22749" x="7196138" y="3881438"/>
          <p14:tracePt t="22758" x="7196138" y="3886200"/>
          <p14:tracePt t="22776" x="7196138" y="3890963"/>
          <p14:tracePt t="22792" x="7191375" y="3914775"/>
          <p14:tracePt t="22809" x="7186613" y="3919538"/>
          <p14:tracePt t="22846" x="7181850" y="3924300"/>
          <p14:tracePt t="22870" x="7167563" y="3929063"/>
          <p14:tracePt t="22870" x="7158038" y="3933825"/>
          <p14:tracePt t="22894" x="7153275" y="3938588"/>
          <p14:tracePt t="22900" x="7119938" y="3962400"/>
          <p14:tracePt t="22939" x="7105650" y="3967163"/>
          <p14:tracePt t="22959" x="7091363" y="3971925"/>
          <p14:tracePt t="22959" x="7081838" y="3971925"/>
          <p14:tracePt t="22976" x="7053263" y="3971925"/>
          <p14:tracePt t="22994" x="7034213" y="3976688"/>
          <p14:tracePt t="23010" x="7005638" y="3976688"/>
          <p14:tracePt t="23062" x="7000875" y="3976688"/>
          <p14:tracePt t="23071" x="6996113" y="3976688"/>
          <p14:tracePt t="23093" x="6986588" y="3976688"/>
          <p14:tracePt t="23095" x="6977063" y="3976688"/>
          <p14:tracePt t="23113" x="6929438" y="3976688"/>
          <p14:tracePt t="23188" x="6924675" y="3976688"/>
          <p14:tracePt t="23200" x="6900863" y="3962400"/>
          <p14:tracePt t="23307" x="6891338" y="3952875"/>
          <p14:tracePt t="23358" x="6881813" y="3948113"/>
          <p14:tracePt t="23374" x="6872288" y="3938588"/>
          <p14:tracePt t="23400" x="6867525" y="3929063"/>
          <p14:tracePt t="23430" x="6858000" y="3924300"/>
          <p14:tracePt t="23438" x="6858000" y="3914775"/>
          <p14:tracePt t="23462" x="6853238" y="3900488"/>
          <p14:tracePt t="23476" x="6848475" y="3895725"/>
          <p14:tracePt t="23476" x="6848475" y="3890963"/>
          <p14:tracePt t="23492" x="6843713" y="3886200"/>
          <p14:tracePt t="23509" x="6843713" y="3876675"/>
          <p14:tracePt t="23550" x="6838950" y="3867150"/>
          <p14:tracePt t="23566" x="6838950" y="3862388"/>
          <p14:tracePt t="23582" x="6838950" y="3852863"/>
          <p14:tracePt t="23583" x="6838950" y="3848100"/>
          <p14:tracePt t="23593" x="6838950" y="3838575"/>
          <p14:tracePt t="23610" x="6843713" y="3814763"/>
          <p14:tracePt t="23663" x="6848475" y="3805238"/>
          <p14:tracePt t="23678" x="6853238" y="3800475"/>
          <p14:tracePt t="23679" x="6862763" y="3795713"/>
          <p14:tracePt t="23693" x="6872288" y="3790950"/>
          <p14:tracePt t="23709" x="6900863" y="3776663"/>
          <p14:tracePt t="23743" x="6924675" y="3771900"/>
          <p14:tracePt t="23744" x="6943725" y="3771900"/>
          <p14:tracePt t="23760" x="6948488" y="3767138"/>
          <p14:tracePt t="23802" x="6972300" y="3767138"/>
          <p14:tracePt t="23833" x="6981825" y="3767138"/>
          <p14:tracePt t="23842" x="6996113" y="3767138"/>
          <p14:tracePt t="23859" x="7015163" y="3767138"/>
          <p14:tracePt t="23876" x="7034213" y="3767138"/>
          <p14:tracePt t="23892" x="7062788" y="3767138"/>
          <p14:tracePt t="23909" x="7086600" y="3767138"/>
          <p14:tracePt t="23932" x="7115175" y="3781425"/>
          <p14:tracePt t="23942" x="7129463" y="3786188"/>
          <p14:tracePt t="23959" x="7143750" y="3795713"/>
          <p14:tracePt t="23976" x="7153275" y="3810000"/>
          <p14:tracePt t="23992" x="7172325" y="3819525"/>
          <p14:tracePt t="24009" x="7191375" y="3833813"/>
          <p14:tracePt t="24030" x="7196138" y="3838575"/>
          <p14:tracePt t="24042" x="7229475" y="3857625"/>
          <p14:tracePt t="24059" x="7248525" y="3867150"/>
          <p14:tracePt t="24076" x="7277100" y="3871913"/>
          <p14:tracePt t="24093" x="7296150" y="3886200"/>
          <p14:tracePt t="24110" x="7339013" y="3895725"/>
          <p14:tracePt t="24131" x="7353300" y="3914775"/>
          <p14:tracePt t="24143" x="7377113" y="3914775"/>
          <p14:tracePt t="24160" x="7405688" y="3924300"/>
          <p14:tracePt t="24176" x="7443788" y="3933825"/>
          <p14:tracePt t="24192" x="7486650" y="3943350"/>
          <p14:tracePt t="24210" x="7581900" y="3971925"/>
          <p14:tracePt t="24262" x="7596188" y="3976688"/>
          <p14:tracePt t="24263" x="7600950" y="3976688"/>
          <p14:tracePt t="24276" x="7620000" y="3976688"/>
          <p14:tracePt t="24292" x="7639050" y="3986213"/>
          <p14:tracePt t="24309" x="7691438" y="4005263"/>
          <p14:tracePt t="24334" x="7710488" y="4005263"/>
          <p14:tracePt t="24342" x="7734300" y="4019550"/>
          <p14:tracePt t="24361" x="7777163" y="4038600"/>
          <p14:tracePt t="24377" x="7815263" y="4048125"/>
          <p14:tracePt t="24393" x="7867650" y="4071938"/>
          <p14:tracePt t="24410" x="7981950" y="4110038"/>
          <p14:tracePt t="24458" x="7996238" y="4119563"/>
          <p14:tracePt t="24459" x="8024813" y="4119563"/>
          <p14:tracePt t="24476" x="8039100" y="4119563"/>
          <p14:tracePt t="24476" x="8053388" y="4119563"/>
          <p14:tracePt t="24497" x="8062913" y="4119563"/>
          <p14:tracePt t="24510" x="8139113" y="4114800"/>
          <p14:tracePt t="24510" x="8167688" y="4110038"/>
          <p14:tracePt t="24551" x="8172450" y="4110038"/>
          <p14:tracePt t="24560" x="8210550" y="4090988"/>
          <p14:tracePt t="24576" x="8229600" y="4081463"/>
          <p14:tracePt t="24594" x="8253413" y="4071938"/>
          <p14:tracePt t="24610" x="8281988" y="4052888"/>
          <p14:tracePt t="24633" x="8301038" y="4043363"/>
          <p14:tracePt t="24643" x="8329613" y="4029075"/>
          <p14:tracePt t="24660" x="8353425" y="4014788"/>
          <p14:tracePt t="24676" x="8382000" y="3995738"/>
          <p14:tracePt t="24693" x="8415338" y="3976688"/>
          <p14:tracePt t="24709" x="8472488" y="3938588"/>
          <p14:tracePt t="24735" x="8482013" y="3933825"/>
          <p14:tracePt t="24742" x="8510588" y="3924300"/>
          <p14:tracePt t="24760" x="8534400" y="3914775"/>
          <p14:tracePt t="24776" x="8548688" y="3910013"/>
          <p14:tracePt t="24958" x="8534400" y="3919538"/>
          <p14:tracePt t="24966" x="8524875" y="3924300"/>
          <p14:tracePt t="24975" x="8496300" y="3938588"/>
          <p14:tracePt t="24982" x="8472488" y="3948113"/>
          <p14:tracePt t="24992" x="8439150" y="3971925"/>
          <p14:tracePt t="25008" x="8391525" y="3995738"/>
          <p14:tracePt t="25037" x="8339138" y="4019550"/>
          <p14:tracePt t="25048" x="8320088" y="4024313"/>
          <p14:tracePt t="25061" x="8258175" y="4038600"/>
          <p14:tracePt t="25077" x="8205788" y="4048125"/>
          <p14:tracePt t="25077" x="8172450" y="4067175"/>
          <p14:tracePt t="25095" x="8129588" y="4076700"/>
          <p14:tracePt t="25110" x="8053388" y="4081463"/>
          <p14:tracePt t="25152" x="8039100" y="4081463"/>
          <p14:tracePt t="25160" x="8020050" y="4086225"/>
          <p14:tracePt t="25176" x="8001000" y="4090988"/>
          <p14:tracePt t="25194" x="7981950" y="4090988"/>
          <p14:tracePt t="25210" x="7920038" y="4090988"/>
          <p14:tracePt t="25250" x="7896225" y="4090988"/>
          <p14:tracePt t="25259" x="7843838" y="4081463"/>
          <p14:tracePt t="25276" x="7796213" y="4062413"/>
          <p14:tracePt t="25276" x="7777163" y="4052888"/>
          <p14:tracePt t="25295" x="7729538" y="4038600"/>
          <p14:tracePt t="25311" x="7658100" y="4019550"/>
          <p14:tracePt t="25349" x="7643813" y="4014788"/>
          <p14:tracePt t="25360" x="7615238" y="4000500"/>
          <p14:tracePt t="25376" x="7577138" y="3990975"/>
          <p14:tracePt t="25394" x="7553325" y="3986213"/>
          <p14:tracePt t="25410" x="7505700" y="3971925"/>
          <p14:tracePt t="25449" x="7500938" y="3967163"/>
          <p14:tracePt t="25460" x="7481888" y="3952875"/>
          <p14:tracePt t="25476" x="7443788" y="3938588"/>
          <p14:tracePt t="25496" x="7405688" y="3929063"/>
          <p14:tracePt t="25511" x="7343775" y="3900488"/>
          <p14:tracePt t="25555" x="7339013" y="3900488"/>
          <p14:tracePt t="25564" x="7324725" y="3895725"/>
          <p14:tracePt t="25575" x="7300913" y="3886200"/>
          <p14:tracePt t="25593" x="7286625" y="3876675"/>
          <p14:tracePt t="25609" x="7258050" y="3862388"/>
          <p14:tracePt t="25632" x="7248525" y="3852863"/>
          <p14:tracePt t="25642" x="7234238" y="3848100"/>
          <p14:tracePt t="25642" x="7224713" y="3848100"/>
          <p14:tracePt t="25662" x="7200900" y="3838575"/>
          <p14:tracePt t="25676" x="7167563" y="3829050"/>
          <p14:tracePt t="25676" x="7138988" y="3819525"/>
          <p14:tracePt t="25695" x="7110413" y="3800475"/>
          <p14:tracePt t="25710" x="6972300" y="3752850"/>
          <p14:tracePt t="25710" x="6953250" y="3748088"/>
          <p14:tracePt t="25751" x="6938963" y="3748088"/>
          <p14:tracePt t="25760" x="6919913" y="3743325"/>
          <p14:tracePt t="25776" x="6896100" y="3743325"/>
          <p14:tracePt t="25792" x="6877050" y="3743325"/>
          <p14:tracePt t="25809" x="6843713" y="3743325"/>
          <p14:tracePt t="25832" x="6834188" y="3743325"/>
          <p14:tracePt t="25843" x="6810375" y="3757613"/>
          <p14:tracePt t="25859" x="6796088" y="3767138"/>
          <p14:tracePt t="25875" x="6791325" y="3776663"/>
          <p14:tracePt t="25892" x="6786563" y="3786188"/>
          <p14:tracePt t="25909" x="6786563" y="3814763"/>
          <p14:tracePt t="25933" x="6786563" y="3833813"/>
          <p14:tracePt t="25943" x="6786563" y="3857625"/>
          <p14:tracePt t="25960" x="6791325" y="3876675"/>
          <p14:tracePt t="25975" x="6805613" y="3890963"/>
          <p14:tracePt t="25993" x="6829425" y="3914775"/>
          <p14:tracePt t="26009" x="6877050" y="3938588"/>
          <p14:tracePt t="26033" x="6896100" y="3943350"/>
          <p14:tracePt t="26042" x="6924675" y="3948113"/>
          <p14:tracePt t="26059" x="6962775" y="3962400"/>
          <p14:tracePt t="26076" x="7000875" y="3967163"/>
          <p14:tracePt t="26093" x="7048500" y="3971925"/>
          <p14:tracePt t="26108" x="7105650" y="3976688"/>
          <p14:tracePt t="26131" x="7138988" y="3976688"/>
          <p14:tracePt t="26143" x="7167563" y="3976688"/>
          <p14:tracePt t="26159" x="7181850" y="3976688"/>
          <p14:tracePt t="26176" x="7191375" y="3976688"/>
          <p14:tracePt t="26193" x="7200900" y="3967163"/>
          <p14:tracePt t="26209" x="7229475" y="3938588"/>
          <p14:tracePt t="26262" x="7234238" y="3933825"/>
          <p14:tracePt t="26275" x="7239000" y="3929063"/>
          <p14:tracePt t="26294" x="7243763" y="3924300"/>
          <p14:tracePt t="26295" x="7243763" y="3919538"/>
          <p14:tracePt t="26313" x="7243763" y="3900488"/>
          <p14:tracePt t="26502" x="7234238" y="3881438"/>
          <p14:tracePt t="26532" x="7210425" y="3871913"/>
          <p14:tracePt t="26543" x="7186613" y="3852863"/>
          <p14:tracePt t="26560" x="7148513" y="3833813"/>
          <p14:tracePt t="26576" x="7105650" y="3819525"/>
          <p14:tracePt t="26592" x="7058025" y="3795713"/>
          <p14:tracePt t="26609" x="7005638" y="3781425"/>
          <p14:tracePt t="26632" x="6996113" y="3776663"/>
          <p14:tracePt t="26642" x="6981825" y="3776663"/>
          <p14:tracePt t="26660" x="6977063" y="3776663"/>
          <p14:tracePt t="26676" x="6972300" y="3776663"/>
          <p14:tracePt t="26709" x="6953250" y="3776663"/>
          <p14:tracePt t="26742" x="6948488" y="3776663"/>
          <p14:tracePt t="26742" x="6929438" y="3781425"/>
          <p14:tracePt t="26759" x="6924675" y="3781425"/>
          <p14:tracePt t="26775" x="6919913" y="3786188"/>
          <p14:tracePt t="26886" x="6910388" y="3790950"/>
          <p14:tracePt t="26927" x="6929438" y="3790950"/>
          <p14:tracePt t="26934" x="6962775" y="3790950"/>
          <p14:tracePt t="26937" x="6996113" y="3790950"/>
          <p14:tracePt t="26943" x="7062788" y="3790950"/>
          <p14:tracePt t="26959" x="7115175" y="3810000"/>
          <p14:tracePt t="26977" x="7162800" y="3814763"/>
          <p14:tracePt t="26992" x="7200900" y="3833813"/>
          <p14:tracePt t="27009" x="7243763" y="3848100"/>
          <p14:tracePt t="27033" x="7253288" y="3862388"/>
          <p14:tracePt t="27042" x="7277100" y="3871913"/>
          <p14:tracePt t="27060" x="7296150" y="3886200"/>
          <p14:tracePt t="27076" x="7315200" y="3890963"/>
          <p14:tracePt t="27092" x="7329488" y="3905250"/>
          <p14:tracePt t="27109" x="7348538" y="3919538"/>
          <p14:tracePt t="27132" x="7353300" y="3919538"/>
          <p14:tracePt t="27143" x="7372350" y="3924300"/>
          <p14:tracePt t="27159" x="7381875" y="3933825"/>
          <p14:tracePt t="27176" x="7386638" y="3943350"/>
          <p14:tracePt t="27192" x="7400925" y="3962400"/>
          <p14:tracePt t="27278" x="7405688" y="3967163"/>
          <p14:tracePt t="27286" x="7415213" y="3971925"/>
          <p14:tracePt t="27294" x="7429500" y="3981450"/>
          <p14:tracePt t="27300" x="7453313" y="3990975"/>
          <p14:tracePt t="27316" x="7472363" y="3990975"/>
          <p14:tracePt t="27326" x="7515225" y="4005263"/>
          <p14:tracePt t="27343" x="7548563" y="4005263"/>
          <p14:tracePt t="27359" x="7572375" y="4014788"/>
          <p14:tracePt t="27376" x="7586663" y="4014788"/>
          <p14:tracePt t="27392" x="7600950" y="4014788"/>
          <p14:tracePt t="27409" x="7634288" y="4014788"/>
          <p14:tracePt t="27442" x="7648575" y="4014788"/>
          <p14:tracePt t="27442" x="7686675" y="4014788"/>
          <p14:tracePt t="27459" x="7724775" y="4014788"/>
          <p14:tracePt t="27476" x="7762875" y="4014788"/>
          <p14:tracePt t="27493" x="7796213" y="4014788"/>
          <p14:tracePt t="27510" x="7848600" y="4014788"/>
          <p14:tracePt t="27532" x="7881938" y="4014788"/>
          <p14:tracePt t="27542" x="7920038" y="4014788"/>
          <p14:tracePt t="27559" x="7934325" y="4014788"/>
          <p14:tracePt t="27576" x="7967663" y="4014788"/>
          <p14:tracePt t="27593" x="7986713" y="4014788"/>
          <p14:tracePt t="27609" x="8015288" y="4014788"/>
          <p14:tracePt t="27633" x="8029575" y="4014788"/>
          <p14:tracePt t="27642" x="8053388" y="4014788"/>
          <p14:tracePt t="27662" x="8086725" y="4014788"/>
          <p14:tracePt t="27683" x="8115300" y="4014788"/>
          <p14:tracePt t="27696" x="8139113" y="4000500"/>
          <p14:tracePt t="27713" x="8186738" y="3971925"/>
          <p14:tracePt t="27713" x="8191500" y="3962400"/>
          <p14:tracePt t="27901" x="8181975" y="3971925"/>
          <p14:tracePt t="27919" x="8153400" y="3971925"/>
          <p14:tracePt t="27927" x="8024813" y="3971925"/>
          <p14:tracePt t="27943" x="7924800" y="3971925"/>
          <p14:tracePt t="27959" x="7843838" y="3971925"/>
          <p14:tracePt t="27976" x="7791450" y="3971925"/>
          <p14:tracePt t="27994" x="7767638" y="3967163"/>
          <p14:tracePt t="28009" x="7743825" y="3967163"/>
          <p14:tracePt t="28032" x="7739063" y="3962400"/>
          <p14:tracePt t="28062" x="7734300" y="3962400"/>
          <p14:tracePt t="28082" x="7724775" y="3962400"/>
          <p14:tracePt t="28086" x="7720013" y="3962400"/>
          <p14:tracePt t="28092" x="7705725" y="3962400"/>
          <p14:tracePt t="28108" x="7653338" y="3962400"/>
          <p14:tracePt t="28133" x="7600950" y="3962400"/>
          <p14:tracePt t="28143" x="7534275" y="3962400"/>
          <p14:tracePt t="28160" x="7443788" y="3962400"/>
          <p14:tracePt t="28176" x="7339013" y="3962400"/>
          <p14:tracePt t="28193" x="7224713" y="3962400"/>
          <p14:tracePt t="28209" x="7058025" y="3962400"/>
          <p14:tracePt t="28233" x="7000875" y="3962400"/>
          <p14:tracePt t="28242" x="6896100" y="3962400"/>
          <p14:tracePt t="28259" x="6810375" y="3962400"/>
          <p14:tracePt t="28275" x="6738938" y="3962400"/>
          <p14:tracePt t="28292" x="6691313" y="3962400"/>
          <p14:tracePt t="28309" x="6643688" y="3962400"/>
          <p14:tracePt t="28338" x="6638925" y="3962400"/>
          <p14:tracePt t="28348" x="6619875" y="3962400"/>
          <p14:tracePt t="28361" x="6600825" y="3962400"/>
          <p14:tracePt t="28377" x="6577013" y="3962400"/>
          <p14:tracePt t="28395" x="6538913" y="3967163"/>
          <p14:tracePt t="28410" x="6477000" y="3976688"/>
          <p14:tracePt t="28450" x="6467475" y="3976688"/>
          <p14:tracePt t="28460" x="6434138" y="3976688"/>
          <p14:tracePt t="28477" x="6410325" y="3990975"/>
          <p14:tracePt t="28477" x="6396038" y="3990975"/>
          <p14:tracePt t="28509" x="6386513" y="3995738"/>
          <p14:tracePt t="28777" x="0" y="0"/>
        </p14:tracePtLst>
        <p14:tracePtLst>
          <p14:tracePt t="38902" x="3343275" y="2205038"/>
          <p14:tracePt t="38983" x="3348038" y="2200275"/>
          <p14:tracePt t="39000" x="3424238" y="2200275"/>
          <p14:tracePt t="39039" x="3481388" y="2209800"/>
          <p14:tracePt t="39055" x="3519488" y="2209800"/>
          <p14:tracePt t="39064" x="3590925" y="2224088"/>
          <p14:tracePt t="39064" x="3629025" y="2228850"/>
          <p14:tracePt t="39080" x="3671888" y="2233613"/>
          <p14:tracePt t="39080" x="3705225" y="2233613"/>
          <p14:tracePt t="39096" x="3767138" y="2238375"/>
          <p14:tracePt t="39119" x="3848100" y="2238375"/>
          <p14:tracePt t="39177" x="3852863" y="2238375"/>
          <p14:tracePt t="39194" x="3881438" y="2238375"/>
          <p14:tracePt t="39210" x="3943350" y="2190750"/>
          <p14:tracePt t="39250" x="3952875" y="2181225"/>
          <p14:tracePt t="39256" x="3967163" y="2171700"/>
          <p14:tracePt t="39263" x="3986213" y="2147888"/>
          <p14:tracePt t="39279" x="3995738" y="2133600"/>
          <p14:tracePt t="39295" x="4010025" y="2119313"/>
          <p14:tracePt t="39311" x="4029075" y="2076450"/>
          <p14:tracePt t="39340" x="4033838" y="2066925"/>
          <p14:tracePt t="39349" x="4033838" y="2038350"/>
          <p14:tracePt t="39360" x="4033838" y="2005013"/>
          <p14:tracePt t="39378" x="4029075" y="1981200"/>
          <p14:tracePt t="39394" x="4005263" y="1943100"/>
          <p14:tracePt t="39411" x="3948113" y="1876425"/>
          <p14:tracePt t="39441" x="3924300" y="1857375"/>
          <p14:tracePt t="39460" x="3900488" y="1843088"/>
          <p14:tracePt t="39460" x="3848100" y="1819275"/>
          <p14:tracePt t="39493" x="3781425" y="1781175"/>
          <p14:tracePt t="39494" x="3695700" y="1747838"/>
          <p14:tracePt t="39494" x="3657600" y="1738313"/>
          <p14:tracePt t="39512" x="3529013" y="1719263"/>
          <p14:tracePt t="39549" x="3495675" y="1719263"/>
          <p14:tracePt t="39560" x="3467100" y="1719263"/>
          <p14:tracePt t="39578" x="3452813" y="1719263"/>
          <p14:tracePt t="39594" x="3448050" y="1719263"/>
          <p14:tracePt t="39611" x="3429000" y="1728788"/>
          <p14:tracePt t="39661" x="3424238" y="1733550"/>
          <p14:tracePt t="39661" x="3409950" y="1762125"/>
          <p14:tracePt t="39679" x="3395663" y="1781175"/>
          <p14:tracePt t="39694" x="3386138" y="1800225"/>
          <p14:tracePt t="39694" x="3381375" y="1819275"/>
          <p14:tracePt t="39711" x="3362325" y="1866900"/>
          <p14:tracePt t="39740" x="3362325" y="1876425"/>
          <p14:tracePt t="39749" x="3362325" y="1909763"/>
          <p14:tracePt t="39760" x="3362325" y="1938338"/>
          <p14:tracePt t="39777" x="3362325" y="1971675"/>
          <p14:tracePt t="39793" x="3376613" y="1995488"/>
          <p14:tracePt t="39811" x="3424238" y="2062163"/>
          <p14:tracePt t="39849" x="3438525" y="2081213"/>
          <p14:tracePt t="39850" x="3452813" y="2095500"/>
          <p14:tracePt t="39860" x="3495675" y="2128838"/>
          <p14:tracePt t="39877" x="3543300" y="2152650"/>
          <p14:tracePt t="39893" x="3581400" y="2176463"/>
          <p14:tracePt t="39910" x="3638550" y="2200275"/>
          <p14:tracePt t="39932" x="3657600" y="2209800"/>
          <p14:tracePt t="39943" x="3681413" y="2214563"/>
          <p14:tracePt t="39960" x="3705225" y="2224088"/>
          <p14:tracePt t="39977" x="3724275" y="2224088"/>
          <p14:tracePt t="39993" x="3743325" y="2224088"/>
          <p14:tracePt t="40010" x="3757613" y="2224088"/>
          <p14:tracePt t="40047" x="3767138" y="2224088"/>
          <p14:tracePt t="40239" x="3762375" y="2224088"/>
          <p14:tracePt t="40248" x="3748088" y="2224088"/>
          <p14:tracePt t="40255" x="3738563" y="2224088"/>
          <p14:tracePt t="40263" x="3695700" y="2224088"/>
          <p14:tracePt t="40276" x="3638550" y="2228850"/>
          <p14:tracePt t="40293" x="3576638" y="2233613"/>
          <p14:tracePt t="40311" x="3429000" y="2233613"/>
          <p14:tracePt t="40311" x="3405188" y="2233613"/>
          <p14:tracePt t="40352" x="3395663" y="2233613"/>
          <p14:tracePt t="40361" x="3390900" y="2233613"/>
          <p14:tracePt t="40377" x="3381375" y="2233613"/>
          <p14:tracePt t="40839" x="0" y="0"/>
        </p14:tracePtLst>
        <p14:tracePtLst>
          <p14:tracePt t="62349" x="7119938" y="3014663"/>
          <p14:tracePt t="62401" x="7110413" y="3014663"/>
          <p14:tracePt t="62455" x="7091363" y="3014663"/>
          <p14:tracePt t="62476" x="7086600" y="3014663"/>
          <p14:tracePt t="62479" x="7081838" y="3014663"/>
          <p14:tracePt t="62495" x="7058025" y="3014663"/>
          <p14:tracePt t="62526" x="7053263" y="3014663"/>
          <p14:tracePt t="62559" x="7048500" y="3005138"/>
          <p14:tracePt t="62695" x="7038975" y="3005138"/>
          <p14:tracePt t="62718" x="7034213" y="3005138"/>
          <p14:tracePt t="62808" x="7000875" y="2947988"/>
          <p14:tracePt t="62857" x="7000875" y="2938463"/>
          <p14:tracePt t="62867" x="7000875" y="2928938"/>
          <p14:tracePt t="62878" x="7000875" y="2886075"/>
          <p14:tracePt t="62894" x="7000875" y="2852738"/>
          <p14:tracePt t="62894" x="7000875" y="2838450"/>
          <p14:tracePt t="62912" x="7019925" y="2781300"/>
          <p14:tracePt t="62959" x="7029450" y="2747963"/>
          <p14:tracePt t="62960" x="7034213" y="2724150"/>
          <p14:tracePt t="62976" x="7034213" y="2690813"/>
          <p14:tracePt t="62993" x="7038975" y="2667000"/>
          <p14:tracePt t="63011" x="7053263" y="2586038"/>
          <p14:tracePt t="63063" x="7053263" y="2566988"/>
          <p14:tracePt t="63071" x="7053263" y="2562225"/>
          <p14:tracePt t="63077" x="7053263" y="2528888"/>
          <p14:tracePt t="63094" x="7053263" y="2500313"/>
          <p14:tracePt t="63094" x="7053263" y="2490788"/>
          <p14:tracePt t="63111" x="7053263" y="2419350"/>
          <p14:tracePt t="63156" x="7043738" y="2390775"/>
          <p14:tracePt t="63168" x="7034213" y="2376488"/>
          <p14:tracePt t="63178" x="7024688" y="2352675"/>
          <p14:tracePt t="63194" x="7005638" y="2328863"/>
          <p14:tracePt t="63211" x="6991350" y="2300288"/>
          <p14:tracePt t="63243" x="6986588" y="2290763"/>
          <p14:tracePt t="63244" x="6981825" y="2271713"/>
          <p14:tracePt t="63260" x="6981825" y="2243138"/>
          <p14:tracePt t="63277" x="6981825" y="2219325"/>
          <p14:tracePt t="63293" x="6981825" y="2190750"/>
          <p14:tracePt t="63310" x="6986588" y="2143125"/>
          <p14:tracePt t="63333" x="7005638" y="2124075"/>
          <p14:tracePt t="63343" x="7019925" y="2114550"/>
          <p14:tracePt t="63360" x="7038975" y="2090738"/>
          <p14:tracePt t="63377" x="7067550" y="2076450"/>
          <p14:tracePt t="63393" x="7086600" y="2066925"/>
          <p14:tracePt t="63410" x="7134225" y="2052638"/>
          <p14:tracePt t="63432" x="7153275" y="2043113"/>
          <p14:tracePt t="63443" x="7186613" y="2038350"/>
          <p14:tracePt t="63460" x="7224713" y="2038350"/>
          <p14:tracePt t="63477" x="7267575" y="2038350"/>
          <p14:tracePt t="63493" x="7315200" y="2038350"/>
          <p14:tracePt t="63510" x="7372350" y="2038350"/>
          <p14:tracePt t="63534" x="7419975" y="2047875"/>
          <p14:tracePt t="63544" x="7453313" y="2071688"/>
          <p14:tracePt t="63560" x="7510463" y="2090738"/>
          <p14:tracePt t="63580" x="7529513" y="2100263"/>
          <p14:tracePt t="63595" x="7567613" y="2119313"/>
          <p14:tracePt t="63613" x="7743825" y="2171700"/>
          <p14:tracePt t="63613" x="7748588" y="2171700"/>
          <p14:tracePt t="63689" x="7762875" y="2176463"/>
          <p14:tracePt t="63700" x="7843838" y="2243138"/>
          <p14:tracePt t="63755" x="7848600" y="2262188"/>
          <p14:tracePt t="63760" x="7862888" y="2300288"/>
          <p14:tracePt t="63777" x="7877175" y="2347913"/>
          <p14:tracePt t="63793" x="7881938" y="2386013"/>
          <p14:tracePt t="63811" x="7896225" y="2462213"/>
          <p14:tracePt t="63836" x="7896225" y="2481263"/>
          <p14:tracePt t="63843" x="7900988" y="2514600"/>
          <p14:tracePt t="63860" x="7910513" y="2566988"/>
          <p14:tracePt t="63881" x="7910513" y="2595563"/>
          <p14:tracePt t="63896" x="7910513" y="2638425"/>
          <p14:tracePt t="63912" x="7877175" y="2743200"/>
          <p14:tracePt t="63956" x="7867650" y="2762250"/>
          <p14:tracePt t="63956" x="7853363" y="2781300"/>
          <p14:tracePt t="63976" x="7843838" y="2795588"/>
          <p14:tracePt t="63977" x="7824788" y="2833688"/>
          <p14:tracePt t="63995" x="7805738" y="2857500"/>
          <p14:tracePt t="64011" x="7748588" y="2924175"/>
          <p14:tracePt t="64051" x="7734300" y="2938463"/>
          <p14:tracePt t="64060" x="7705725" y="2967038"/>
          <p14:tracePt t="64078" x="7677150" y="2990850"/>
          <p14:tracePt t="64094" x="7629525" y="3024188"/>
          <p14:tracePt t="64114" x="7524750" y="3071813"/>
          <p14:tracePt t="64176" x="7496175" y="3071813"/>
          <p14:tracePt t="64177" x="7443788" y="3076575"/>
          <p14:tracePt t="64193" x="7377113" y="3076575"/>
          <p14:tracePt t="64210" x="7272338" y="3076575"/>
          <p14:tracePt t="64243" x="7239000" y="3076575"/>
          <p14:tracePt t="64243" x="7186613" y="3076575"/>
          <p14:tracePt t="64259" x="7148513" y="3076575"/>
          <p14:tracePt t="64277" x="7110413" y="3076575"/>
          <p14:tracePt t="64293" x="7077075" y="3076575"/>
          <p14:tracePt t="64310" x="7005638" y="3052763"/>
          <p14:tracePt t="64333" x="6953250" y="3038475"/>
          <p14:tracePt t="64344" x="6905625" y="3019425"/>
          <p14:tracePt t="64360" x="6881813" y="3014663"/>
          <p14:tracePt t="64376" x="6867525" y="3000375"/>
          <p14:tracePt t="64395" x="6858000" y="2995613"/>
          <p14:tracePt t="64411" x="6824663" y="2943225"/>
          <p14:tracePt t="64460" x="6819900" y="2933700"/>
          <p14:tracePt t="64461" x="6805613" y="2905125"/>
          <p14:tracePt t="64477" x="6791325" y="2852738"/>
          <p14:tracePt t="64496" x="6791325" y="2838450"/>
          <p14:tracePt t="64511" x="6786563" y="2752725"/>
          <p14:tracePt t="64539" x="6781800" y="2733675"/>
          <p14:tracePt t="64549" x="6781800" y="2700338"/>
          <p14:tracePt t="64561" x="6781800" y="2667000"/>
          <p14:tracePt t="64577" x="6781800" y="2638425"/>
          <p14:tracePt t="64594" x="6781800" y="2595563"/>
          <p14:tracePt t="64610" x="6800850" y="2547938"/>
          <p14:tracePt t="64638" x="6819900" y="2528888"/>
          <p14:tracePt t="64643" x="6834188" y="2500313"/>
          <p14:tracePt t="64661" x="6853238" y="2471738"/>
          <p14:tracePt t="64677" x="6877050" y="2447925"/>
          <p14:tracePt t="64694" x="6896100" y="2419350"/>
          <p14:tracePt t="64710" x="6953250" y="2376488"/>
          <p14:tracePt t="64738" x="6977063" y="2366963"/>
          <p14:tracePt t="64743" x="7000875" y="2347913"/>
          <p14:tracePt t="64760" x="7024688" y="2343150"/>
          <p14:tracePt t="64776" x="7048500" y="2333625"/>
          <p14:tracePt t="64794" x="7062788" y="2328863"/>
          <p14:tracePt t="64810" x="7091363" y="2319338"/>
          <p14:tracePt t="64833" x="7100888" y="2319338"/>
          <p14:tracePt t="64843" x="7129463" y="2319338"/>
          <p14:tracePt t="64860" x="7143750" y="2319338"/>
          <p14:tracePt t="64876" x="7162800" y="2319338"/>
          <p14:tracePt t="64893" x="7191375" y="2319338"/>
          <p14:tracePt t="64909" x="7296150" y="2386013"/>
          <p14:tracePt t="64938" x="7334250" y="2400300"/>
          <p14:tracePt t="64961" x="7396163" y="2433638"/>
          <p14:tracePt t="64963" x="7467600" y="2471738"/>
          <p14:tracePt t="64978" x="7553325" y="2519363"/>
          <p14:tracePt t="64999" x="7634288" y="2547938"/>
          <p14:tracePt t="65012" x="7820025" y="2657475"/>
          <p14:tracePt t="65067" x="7829550" y="2667000"/>
          <p14:tracePt t="65077" x="7834313" y="2681288"/>
          <p14:tracePt t="65094" x="7848600" y="2719388"/>
          <p14:tracePt t="65111" x="7848600" y="2776538"/>
          <p14:tracePt t="65111" x="7848600" y="2790825"/>
          <p14:tracePt t="65152" x="7848600" y="2814638"/>
          <p14:tracePt t="65161" x="7848600" y="2847975"/>
          <p14:tracePt t="65178" x="7848600" y="2886075"/>
          <p14:tracePt t="65195" x="7848600" y="2914650"/>
          <p14:tracePt t="65210" x="7839075" y="2971800"/>
          <p14:tracePt t="65250" x="7834313" y="2986088"/>
          <p14:tracePt t="65261" x="7815263" y="3019425"/>
          <p14:tracePt t="65277" x="7786688" y="3043238"/>
          <p14:tracePt t="65294" x="7758113" y="3071813"/>
          <p14:tracePt t="65310" x="7700963" y="3095625"/>
          <p14:tracePt t="65333" x="7667625" y="3109913"/>
          <p14:tracePt t="65344" x="7653338" y="3109913"/>
          <p14:tracePt t="65360" x="7624763" y="3109913"/>
          <p14:tracePt t="65377" x="7581900" y="3109913"/>
          <p14:tracePt t="65394" x="7505700" y="3109913"/>
          <p14:tracePt t="65410" x="7396163" y="3109913"/>
          <p14:tracePt t="65433" x="7372350" y="3109913"/>
          <p14:tracePt t="65443" x="7319963" y="3109913"/>
          <p14:tracePt t="65460" x="7291388" y="3109913"/>
          <p14:tracePt t="65477" x="7277100" y="3109913"/>
          <p14:tracePt t="65901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Motivation</a:t>
            </a:r>
          </a:p>
          <a:p>
            <a:pPr algn="l">
              <a:tabLst>
                <a:tab pos="180975" algn="l"/>
              </a:tabLst>
            </a:pPr>
            <a:r>
              <a:rPr lang="de-DE" sz="1800" b="1" dirty="0">
                <a:solidFill>
                  <a:srgbClr val="003560"/>
                </a:solidFill>
              </a:rPr>
              <a:t>Surveillance </a:t>
            </a:r>
            <a:r>
              <a:rPr lang="de-DE" sz="1800" b="1" dirty="0" err="1">
                <a:solidFill>
                  <a:srgbClr val="003560"/>
                </a:solidFill>
              </a:rPr>
              <a:t>of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safety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installations</a:t>
            </a:r>
            <a:r>
              <a:rPr lang="de-DE" sz="1800" b="1" dirty="0">
                <a:solidFill>
                  <a:srgbClr val="003560"/>
                </a:solidFill>
              </a:rPr>
              <a:t> – </a:t>
            </a:r>
            <a:r>
              <a:rPr lang="de-DE" sz="1800" dirty="0">
                <a:solidFill>
                  <a:srgbClr val="003560"/>
                </a:solidFill>
              </a:rPr>
              <a:t>Gas </a:t>
            </a:r>
            <a:r>
              <a:rPr lang="de-DE" sz="1800" dirty="0" err="1">
                <a:solidFill>
                  <a:srgbClr val="003560"/>
                </a:solidFill>
              </a:rPr>
              <a:t>velocity</a:t>
            </a:r>
            <a:r>
              <a:rPr lang="de-DE" sz="1800" dirty="0">
                <a:solidFill>
                  <a:srgbClr val="003560"/>
                </a:solidFill>
              </a:rPr>
              <a:t> </a:t>
            </a:r>
            <a:r>
              <a:rPr lang="de-DE" sz="1800" dirty="0" err="1">
                <a:solidFill>
                  <a:srgbClr val="003560"/>
                </a:solidFill>
              </a:rPr>
              <a:t>measurement</a:t>
            </a:r>
            <a:endParaRPr lang="de-DE" sz="1800" dirty="0">
              <a:solidFill>
                <a:srgbClr val="003560"/>
              </a:solidFill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FEB38D87-20FD-4648-9EC6-4F785B1B3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4" y="1032920"/>
            <a:ext cx="5522912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de-DE" b="1" dirty="0" err="1">
                <a:solidFill>
                  <a:srgbClr val="003560"/>
                </a:solidFill>
              </a:rPr>
              <a:t>Control</a:t>
            </a:r>
            <a:r>
              <a:rPr lang="de-DE" b="1" dirty="0">
                <a:solidFill>
                  <a:srgbClr val="003560"/>
                </a:solidFill>
              </a:rPr>
              <a:t> </a:t>
            </a:r>
            <a:r>
              <a:rPr lang="de-DE" b="1" dirty="0" err="1">
                <a:solidFill>
                  <a:srgbClr val="003560"/>
                </a:solidFill>
              </a:rPr>
              <a:t>of</a:t>
            </a:r>
            <a:r>
              <a:rPr lang="de-DE" b="1" dirty="0">
                <a:solidFill>
                  <a:srgbClr val="003560"/>
                </a:solidFill>
              </a:rPr>
              <a:t> </a:t>
            </a:r>
            <a:r>
              <a:rPr lang="de-DE" b="1" dirty="0" err="1">
                <a:solidFill>
                  <a:srgbClr val="003560"/>
                </a:solidFill>
              </a:rPr>
              <a:t>flare</a:t>
            </a:r>
            <a:r>
              <a:rPr lang="de-DE" b="1" dirty="0">
                <a:solidFill>
                  <a:srgbClr val="003560"/>
                </a:solidFill>
              </a:rPr>
              <a:t> </a:t>
            </a:r>
            <a:r>
              <a:rPr lang="de-DE" b="1" dirty="0" err="1">
                <a:solidFill>
                  <a:srgbClr val="003560"/>
                </a:solidFill>
              </a:rPr>
              <a:t>stacks</a:t>
            </a:r>
            <a:r>
              <a:rPr lang="de-DE" b="1" dirty="0">
                <a:solidFill>
                  <a:srgbClr val="003560"/>
                </a:solidFill>
              </a:rPr>
              <a:t>:</a:t>
            </a:r>
          </a:p>
          <a:p>
            <a:pPr algn="l">
              <a:buFontTx/>
              <a:buChar char="•"/>
            </a:pPr>
            <a:r>
              <a:rPr lang="de-DE" sz="1200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Reduction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of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light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emission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by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steam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injection</a:t>
            </a:r>
            <a:endParaRPr lang="de-DE" dirty="0">
              <a:solidFill>
                <a:srgbClr val="003560"/>
              </a:solidFill>
            </a:endParaRPr>
          </a:p>
          <a:p>
            <a:pPr algn="l">
              <a:buFontTx/>
              <a:buChar char="•"/>
            </a:pP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Required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knowledge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for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controlling</a:t>
            </a:r>
            <a:r>
              <a:rPr lang="de-DE" dirty="0">
                <a:solidFill>
                  <a:srgbClr val="003560"/>
                </a:solidFill>
              </a:rPr>
              <a:t>:</a:t>
            </a:r>
          </a:p>
          <a:p>
            <a:pPr algn="l">
              <a:buFontTx/>
              <a:buChar char="•"/>
            </a:pPr>
            <a:endParaRPr lang="de-DE" sz="700" dirty="0">
              <a:solidFill>
                <a:srgbClr val="003560"/>
              </a:solidFill>
            </a:endParaRPr>
          </a:p>
          <a:p>
            <a:pPr marL="179388" lvl="1" algn="l"/>
            <a:r>
              <a:rPr lang="de-DE" dirty="0">
                <a:solidFill>
                  <a:srgbClr val="003560"/>
                </a:solidFill>
              </a:rPr>
              <a:t>Mean gas </a:t>
            </a:r>
            <a:r>
              <a:rPr lang="de-DE" dirty="0" err="1">
                <a:solidFill>
                  <a:srgbClr val="003560"/>
                </a:solidFill>
              </a:rPr>
              <a:t>flow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velocity</a:t>
            </a:r>
            <a:endParaRPr lang="de-DE" dirty="0">
              <a:solidFill>
                <a:srgbClr val="003560"/>
              </a:solidFill>
            </a:endParaRPr>
          </a:p>
          <a:p>
            <a:pPr marL="0" lvl="1" algn="l"/>
            <a:endParaRPr lang="de-DE" sz="700" dirty="0">
              <a:solidFill>
                <a:srgbClr val="003560"/>
              </a:solidFill>
            </a:endParaRPr>
          </a:p>
          <a:p>
            <a:pPr marL="0" lvl="1" algn="l"/>
            <a:r>
              <a:rPr lang="de-DE" b="1" dirty="0">
                <a:solidFill>
                  <a:srgbClr val="003560"/>
                </a:solidFill>
              </a:rPr>
              <a:t>Measurement </a:t>
            </a:r>
            <a:r>
              <a:rPr lang="de-DE" b="1" dirty="0" err="1">
                <a:solidFill>
                  <a:srgbClr val="003560"/>
                </a:solidFill>
              </a:rPr>
              <a:t>Conditions</a:t>
            </a:r>
            <a:r>
              <a:rPr lang="de-DE" b="1" dirty="0">
                <a:solidFill>
                  <a:srgbClr val="003560"/>
                </a:solidFill>
              </a:rPr>
              <a:t>:</a:t>
            </a:r>
          </a:p>
          <a:p>
            <a:pPr marL="0" lvl="1" algn="l">
              <a:buFont typeface="Arial" pitchFamily="34" charset="0"/>
              <a:buChar char="•"/>
            </a:pPr>
            <a:r>
              <a:rPr lang="de-DE" dirty="0">
                <a:solidFill>
                  <a:srgbClr val="003560"/>
                </a:solidFill>
              </a:rPr>
              <a:t> Flow </a:t>
            </a:r>
            <a:r>
              <a:rPr lang="de-DE" dirty="0" err="1">
                <a:solidFill>
                  <a:srgbClr val="003560"/>
                </a:solidFill>
              </a:rPr>
              <a:t>velocities</a:t>
            </a:r>
            <a:r>
              <a:rPr lang="de-DE" dirty="0">
                <a:solidFill>
                  <a:srgbClr val="003560"/>
                </a:solidFill>
              </a:rPr>
              <a:t> 0.2 m/s </a:t>
            </a:r>
            <a:r>
              <a:rPr lang="de-DE" dirty="0" err="1">
                <a:solidFill>
                  <a:srgbClr val="003560"/>
                </a:solidFill>
              </a:rPr>
              <a:t>up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to</a:t>
            </a:r>
            <a:r>
              <a:rPr lang="de-DE" dirty="0">
                <a:solidFill>
                  <a:srgbClr val="003560"/>
                </a:solidFill>
              </a:rPr>
              <a:t> 120 m/s</a:t>
            </a:r>
          </a:p>
          <a:p>
            <a:pPr marL="0" lvl="1" algn="l">
              <a:buFont typeface="Arial" pitchFamily="34" charset="0"/>
              <a:buChar char="•"/>
            </a:pPr>
            <a:r>
              <a:rPr lang="de-DE" dirty="0">
                <a:solidFill>
                  <a:srgbClr val="003560"/>
                </a:solidFill>
              </a:rPr>
              <a:t> Flare </a:t>
            </a:r>
            <a:r>
              <a:rPr lang="de-DE" dirty="0" err="1">
                <a:solidFill>
                  <a:srgbClr val="003560"/>
                </a:solidFill>
              </a:rPr>
              <a:t>pipe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diameter</a:t>
            </a:r>
            <a:r>
              <a:rPr lang="de-DE" dirty="0">
                <a:solidFill>
                  <a:srgbClr val="003560"/>
                </a:solidFill>
              </a:rPr>
              <a:t>: 20 cm </a:t>
            </a:r>
            <a:r>
              <a:rPr lang="de-DE" dirty="0" err="1">
                <a:solidFill>
                  <a:srgbClr val="003560"/>
                </a:solidFill>
              </a:rPr>
              <a:t>up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to</a:t>
            </a:r>
            <a:r>
              <a:rPr lang="de-DE" dirty="0">
                <a:solidFill>
                  <a:srgbClr val="003560"/>
                </a:solidFill>
              </a:rPr>
              <a:t> 2m</a:t>
            </a:r>
          </a:p>
          <a:p>
            <a:pPr marL="0" lvl="1" algn="l">
              <a:buFont typeface="Arial" pitchFamily="34" charset="0"/>
              <a:buChar char="•"/>
            </a:pPr>
            <a:r>
              <a:rPr lang="de-DE" dirty="0">
                <a:solidFill>
                  <a:srgbClr val="003560"/>
                </a:solidFill>
              </a:rPr>
              <a:t> Turbulent </a:t>
            </a:r>
            <a:r>
              <a:rPr lang="de-DE" dirty="0" err="1">
                <a:solidFill>
                  <a:srgbClr val="003560"/>
                </a:solidFill>
              </a:rPr>
              <a:t>flow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regime</a:t>
            </a:r>
            <a:endParaRPr lang="de-DE" dirty="0">
              <a:solidFill>
                <a:srgbClr val="003560"/>
              </a:solidFill>
            </a:endParaRPr>
          </a:p>
          <a:p>
            <a:pPr marL="0" lvl="1" algn="l">
              <a:buFont typeface="Arial" pitchFamily="34" charset="0"/>
              <a:buChar char="•"/>
            </a:pPr>
            <a:endParaRPr lang="de-DE" sz="700" dirty="0">
              <a:solidFill>
                <a:srgbClr val="003560"/>
              </a:solidFill>
            </a:endParaRPr>
          </a:p>
          <a:p>
            <a:pPr marL="0" lvl="1" algn="l"/>
            <a:r>
              <a:rPr lang="de-DE" dirty="0">
                <a:solidFill>
                  <a:srgbClr val="003560"/>
                </a:solidFill>
              </a:rPr>
              <a:t>   </a:t>
            </a:r>
            <a:endParaRPr lang="de-DE" sz="700" dirty="0">
              <a:solidFill>
                <a:srgbClr val="003560"/>
              </a:solidFill>
            </a:endParaRPr>
          </a:p>
          <a:p>
            <a:pPr marL="0" lvl="1" algn="l"/>
            <a:r>
              <a:rPr lang="de-DE" b="1" dirty="0" err="1">
                <a:solidFill>
                  <a:srgbClr val="003560"/>
                </a:solidFill>
              </a:rPr>
              <a:t>Challenging</a:t>
            </a:r>
            <a:r>
              <a:rPr lang="de-DE" b="1" dirty="0">
                <a:solidFill>
                  <a:srgbClr val="003560"/>
                </a:solidFill>
              </a:rPr>
              <a:t> Measurement </a:t>
            </a:r>
          </a:p>
          <a:p>
            <a:pPr marL="0" lvl="1" algn="l">
              <a:buFont typeface="Arial" pitchFamily="34" charset="0"/>
              <a:buChar char="•"/>
            </a:pPr>
            <a:r>
              <a:rPr lang="de-DE" dirty="0">
                <a:solidFill>
                  <a:srgbClr val="003560"/>
                </a:solidFill>
              </a:rPr>
              <a:t> Wide </a:t>
            </a:r>
            <a:r>
              <a:rPr lang="de-DE" dirty="0" err="1">
                <a:solidFill>
                  <a:srgbClr val="003560"/>
                </a:solidFill>
              </a:rPr>
              <a:t>measurement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range</a:t>
            </a:r>
            <a:r>
              <a:rPr lang="de-DE" dirty="0">
                <a:solidFill>
                  <a:srgbClr val="003560"/>
                </a:solidFill>
              </a:rPr>
              <a:t> </a:t>
            </a:r>
          </a:p>
          <a:p>
            <a:pPr marL="0" lvl="1" algn="l">
              <a:buFont typeface="Arial" pitchFamily="34" charset="0"/>
              <a:buChar char="•"/>
            </a:pP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No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sensors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allowed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inside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of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the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pipe</a:t>
            </a:r>
            <a:endParaRPr lang="de-DE" dirty="0">
              <a:solidFill>
                <a:srgbClr val="003560"/>
              </a:solidFill>
            </a:endParaRPr>
          </a:p>
          <a:p>
            <a:pPr marL="0" lvl="1" algn="l">
              <a:buFont typeface="Arial" pitchFamily="34" charset="0"/>
              <a:buChar char="•"/>
            </a:pP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No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microwave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reflecting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particles</a:t>
            </a:r>
            <a:endParaRPr lang="de-DE" dirty="0">
              <a:solidFill>
                <a:srgbClr val="003560"/>
              </a:solidFill>
            </a:endParaRPr>
          </a:p>
          <a:p>
            <a:pPr marL="0" lvl="1" algn="l">
              <a:buFont typeface="Arial" pitchFamily="34" charset="0"/>
              <a:buChar char="•"/>
            </a:pPr>
            <a:endParaRPr lang="de-DE" sz="700" dirty="0">
              <a:solidFill>
                <a:srgbClr val="003560"/>
              </a:solidFill>
            </a:endParaRPr>
          </a:p>
          <a:p>
            <a:pPr marL="179388" lvl="1" algn="l"/>
            <a:r>
              <a:rPr lang="de-DE" dirty="0">
                <a:solidFill>
                  <a:srgbClr val="003560"/>
                </a:solidFill>
              </a:rPr>
              <a:t>Contact </a:t>
            </a:r>
            <a:r>
              <a:rPr lang="de-DE" dirty="0" err="1">
                <a:solidFill>
                  <a:srgbClr val="003560"/>
                </a:solidFill>
              </a:rPr>
              <a:t>free</a:t>
            </a:r>
            <a:r>
              <a:rPr lang="de-DE" dirty="0">
                <a:solidFill>
                  <a:srgbClr val="003560"/>
                </a:solidFill>
              </a:rPr>
              <a:t> </a:t>
            </a:r>
            <a:r>
              <a:rPr lang="de-DE" dirty="0" err="1">
                <a:solidFill>
                  <a:srgbClr val="003560"/>
                </a:solidFill>
              </a:rPr>
              <a:t>measurement</a:t>
            </a:r>
            <a:r>
              <a:rPr lang="de-DE" dirty="0">
                <a:solidFill>
                  <a:srgbClr val="003560"/>
                </a:solidFill>
              </a:rPr>
              <a:t>, </a:t>
            </a:r>
            <a:r>
              <a:rPr lang="de-DE" dirty="0" err="1">
                <a:solidFill>
                  <a:srgbClr val="003560"/>
                </a:solidFill>
              </a:rPr>
              <a:t>no</a:t>
            </a:r>
            <a:r>
              <a:rPr lang="de-DE" dirty="0">
                <a:solidFill>
                  <a:srgbClr val="003560"/>
                </a:solidFill>
              </a:rPr>
              <a:t> Doppler </a:t>
            </a:r>
            <a:r>
              <a:rPr lang="de-DE" dirty="0" err="1">
                <a:solidFill>
                  <a:srgbClr val="003560"/>
                </a:solidFill>
              </a:rPr>
              <a:t>measurements</a:t>
            </a:r>
            <a:r>
              <a:rPr lang="de-DE" dirty="0">
                <a:solidFill>
                  <a:srgbClr val="003560"/>
                </a:solidFill>
              </a:rPr>
              <a:t> possible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F2C60DC-1502-49BA-81CE-7D2E80EE5F21}"/>
              </a:ext>
            </a:extLst>
          </p:cNvPr>
          <p:cNvSpPr/>
          <p:nvPr/>
        </p:nvSpPr>
        <p:spPr bwMode="auto">
          <a:xfrm>
            <a:off x="6018732" y="1160035"/>
            <a:ext cx="2602364" cy="3244874"/>
          </a:xfrm>
          <a:prstGeom prst="rect">
            <a:avLst/>
          </a:prstGeom>
          <a:solidFill>
            <a:schemeClr val="bg1"/>
          </a:solidFill>
          <a:ln w="1905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82525F9-6A7F-4E79-94E1-CBC2647575FA}"/>
              </a:ext>
            </a:extLst>
          </p:cNvPr>
          <p:cNvGrpSpPr/>
          <p:nvPr/>
        </p:nvGrpSpPr>
        <p:grpSpPr>
          <a:xfrm>
            <a:off x="6266782" y="1258380"/>
            <a:ext cx="1575536" cy="3098527"/>
            <a:chOff x="7038975" y="1495425"/>
            <a:chExt cx="1507322" cy="4205286"/>
          </a:xfrm>
        </p:grpSpPr>
        <p:cxnSp>
          <p:nvCxnSpPr>
            <p:cNvPr id="15" name="Gerade Verbindung 97">
              <a:extLst>
                <a:ext uri="{FF2B5EF4-FFF2-40B4-BE49-F238E27FC236}">
                  <a16:creationId xmlns:a16="http://schemas.microsoft.com/office/drawing/2014/main" id="{B5A05BD0-4E2A-44E5-A0A5-4B259403C249}"/>
                </a:ext>
              </a:extLst>
            </p:cNvPr>
            <p:cNvCxnSpPr/>
            <p:nvPr/>
          </p:nvCxnSpPr>
          <p:spPr bwMode="auto">
            <a:xfrm>
              <a:off x="7280529" y="1704975"/>
              <a:ext cx="0" cy="37623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Gerade Verbindung 94">
              <a:extLst>
                <a:ext uri="{FF2B5EF4-FFF2-40B4-BE49-F238E27FC236}">
                  <a16:creationId xmlns:a16="http://schemas.microsoft.com/office/drawing/2014/main" id="{EBED7197-174E-402C-A3DD-410A7BD18006}"/>
                </a:ext>
              </a:extLst>
            </p:cNvPr>
            <p:cNvCxnSpPr/>
            <p:nvPr/>
          </p:nvCxnSpPr>
          <p:spPr bwMode="auto">
            <a:xfrm>
              <a:off x="7038975" y="1704975"/>
              <a:ext cx="0" cy="37623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Gerade Verbindung 96">
              <a:extLst>
                <a:ext uri="{FF2B5EF4-FFF2-40B4-BE49-F238E27FC236}">
                  <a16:creationId xmlns:a16="http://schemas.microsoft.com/office/drawing/2014/main" id="{3DD56E4B-722D-4804-8EDA-FA4ABBF2AF24}"/>
                </a:ext>
              </a:extLst>
            </p:cNvPr>
            <p:cNvCxnSpPr/>
            <p:nvPr/>
          </p:nvCxnSpPr>
          <p:spPr bwMode="auto">
            <a:xfrm>
              <a:off x="8543925" y="1704975"/>
              <a:ext cx="0" cy="37623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Gerade Verbindung 99">
              <a:extLst>
                <a:ext uri="{FF2B5EF4-FFF2-40B4-BE49-F238E27FC236}">
                  <a16:creationId xmlns:a16="http://schemas.microsoft.com/office/drawing/2014/main" id="{F0E44312-F10D-4961-9EB6-DADB6FF3B8AF}"/>
                </a:ext>
              </a:extLst>
            </p:cNvPr>
            <p:cNvCxnSpPr/>
            <p:nvPr/>
          </p:nvCxnSpPr>
          <p:spPr bwMode="auto">
            <a:xfrm>
              <a:off x="8273796" y="1704975"/>
              <a:ext cx="0" cy="376237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1A238ED-4E54-4604-8E6D-85EE2B57E688}"/>
                </a:ext>
              </a:extLst>
            </p:cNvPr>
            <p:cNvSpPr/>
            <p:nvPr/>
          </p:nvSpPr>
          <p:spPr bwMode="auto">
            <a:xfrm>
              <a:off x="7038975" y="1495425"/>
              <a:ext cx="1504950" cy="447675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2BC29D3-BC1E-4204-8F29-107E8413B19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80529" y="1566766"/>
              <a:ext cx="993267" cy="29546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3BE5BF67-B6F0-41D3-9EB9-D4BF2365417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280529" y="5319617"/>
              <a:ext cx="993267" cy="29546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B6EF34A3-7BE1-4530-8B67-06E6A1C0FEFB}"/>
                </a:ext>
              </a:extLst>
            </p:cNvPr>
            <p:cNvSpPr/>
            <p:nvPr/>
          </p:nvSpPr>
          <p:spPr bwMode="auto">
            <a:xfrm>
              <a:off x="7038975" y="5243512"/>
              <a:ext cx="1504950" cy="447675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24" name="Bogen 23">
              <a:extLst>
                <a:ext uri="{FF2B5EF4-FFF2-40B4-BE49-F238E27FC236}">
                  <a16:creationId xmlns:a16="http://schemas.microsoft.com/office/drawing/2014/main" id="{56E439E9-5277-43F2-9FE1-3CCB5882E8DC}"/>
                </a:ext>
              </a:extLst>
            </p:cNvPr>
            <p:cNvSpPr/>
            <p:nvPr/>
          </p:nvSpPr>
          <p:spPr bwMode="auto">
            <a:xfrm flipV="1">
              <a:off x="7038975" y="5188738"/>
              <a:ext cx="1507322" cy="511973"/>
            </a:xfrm>
            <a:prstGeom prst="arc">
              <a:avLst>
                <a:gd name="adj1" fmla="val 10737252"/>
                <a:gd name="adj2" fmla="val 21521936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9" name="Pfeil nach rechts 302">
            <a:extLst>
              <a:ext uri="{FF2B5EF4-FFF2-40B4-BE49-F238E27FC236}">
                <a16:creationId xmlns:a16="http://schemas.microsoft.com/office/drawing/2014/main" id="{3B63B533-05B9-46EB-98BB-558DCA083447}"/>
              </a:ext>
            </a:extLst>
          </p:cNvPr>
          <p:cNvSpPr/>
          <p:nvPr/>
        </p:nvSpPr>
        <p:spPr bwMode="auto">
          <a:xfrm>
            <a:off x="13714" y="4269440"/>
            <a:ext cx="469898" cy="270937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30" name="Pfeil nach rechts 302">
            <a:extLst>
              <a:ext uri="{FF2B5EF4-FFF2-40B4-BE49-F238E27FC236}">
                <a16:creationId xmlns:a16="http://schemas.microsoft.com/office/drawing/2014/main" id="{55BAE58F-6FE9-480F-BD32-6AE820788B59}"/>
              </a:ext>
            </a:extLst>
          </p:cNvPr>
          <p:cNvSpPr/>
          <p:nvPr/>
        </p:nvSpPr>
        <p:spPr bwMode="auto">
          <a:xfrm>
            <a:off x="157165" y="1799027"/>
            <a:ext cx="469898" cy="270937"/>
          </a:xfrm>
          <a:prstGeom prst="rightArrow">
            <a:avLst/>
          </a:prstGeom>
          <a:solidFill>
            <a:srgbClr val="FF0000"/>
          </a:solidFill>
          <a:ln w="127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5827D7E1-93FE-429F-BE87-AADC962EB2D9}"/>
              </a:ext>
            </a:extLst>
          </p:cNvPr>
          <p:cNvGrpSpPr/>
          <p:nvPr/>
        </p:nvGrpSpPr>
        <p:grpSpPr>
          <a:xfrm>
            <a:off x="6613071" y="3345768"/>
            <a:ext cx="874261" cy="476708"/>
            <a:chOff x="6915150" y="4499133"/>
            <a:chExt cx="1276350" cy="695955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100DF2E8-26CD-457C-A50C-44B84D65A24E}"/>
                </a:ext>
              </a:extLst>
            </p:cNvPr>
            <p:cNvGrpSpPr/>
            <p:nvPr/>
          </p:nvGrpSpPr>
          <p:grpSpPr>
            <a:xfrm>
              <a:off x="6915150" y="4538133"/>
              <a:ext cx="1276350" cy="656955"/>
              <a:chOff x="6934200" y="4538133"/>
              <a:chExt cx="1276350" cy="656955"/>
            </a:xfrm>
          </p:grpSpPr>
          <p:cxnSp>
            <p:nvCxnSpPr>
              <p:cNvPr id="65" name="Gerade Verbindung mit Pfeil 64">
                <a:extLst>
                  <a:ext uri="{FF2B5EF4-FFF2-40B4-BE49-F238E27FC236}">
                    <a16:creationId xmlns:a16="http://schemas.microsoft.com/office/drawing/2014/main" id="{CD854092-7C56-46DD-9303-A15F8B812A0F}"/>
                  </a:ext>
                </a:extLst>
              </p:cNvPr>
              <p:cNvCxnSpPr/>
              <p:nvPr/>
            </p:nvCxnSpPr>
            <p:spPr bwMode="auto">
              <a:xfrm flipV="1">
                <a:off x="7086600" y="4921250"/>
                <a:ext cx="0" cy="267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6" name="Gerade Verbindung mit Pfeil 65">
                <a:extLst>
                  <a:ext uri="{FF2B5EF4-FFF2-40B4-BE49-F238E27FC236}">
                    <a16:creationId xmlns:a16="http://schemas.microsoft.com/office/drawing/2014/main" id="{0CF1C8A4-356F-4036-8FCB-BB885441A927}"/>
                  </a:ext>
                </a:extLst>
              </p:cNvPr>
              <p:cNvCxnSpPr/>
              <p:nvPr/>
            </p:nvCxnSpPr>
            <p:spPr bwMode="auto">
              <a:xfrm flipV="1">
                <a:off x="7188200" y="4794250"/>
                <a:ext cx="0" cy="394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7" name="Gerade Verbindung mit Pfeil 66">
                <a:extLst>
                  <a:ext uri="{FF2B5EF4-FFF2-40B4-BE49-F238E27FC236}">
                    <a16:creationId xmlns:a16="http://schemas.microsoft.com/office/drawing/2014/main" id="{1D10B59B-E94D-4E61-9A7A-3463E96ED470}"/>
                  </a:ext>
                </a:extLst>
              </p:cNvPr>
              <p:cNvCxnSpPr/>
              <p:nvPr/>
            </p:nvCxnSpPr>
            <p:spPr bwMode="auto">
              <a:xfrm flipV="1">
                <a:off x="7289800" y="4718050"/>
                <a:ext cx="0" cy="4706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8" name="Gerade Verbindung mit Pfeil 67">
                <a:extLst>
                  <a:ext uri="{FF2B5EF4-FFF2-40B4-BE49-F238E27FC236}">
                    <a16:creationId xmlns:a16="http://schemas.microsoft.com/office/drawing/2014/main" id="{5163900B-A778-4B9E-8633-FD8FB722BAE6}"/>
                  </a:ext>
                </a:extLst>
              </p:cNvPr>
              <p:cNvCxnSpPr/>
              <p:nvPr/>
            </p:nvCxnSpPr>
            <p:spPr bwMode="auto">
              <a:xfrm flipV="1">
                <a:off x="7385050" y="4639734"/>
                <a:ext cx="0" cy="54265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69" name="Gerade Verbindung mit Pfeil 68">
                <a:extLst>
                  <a:ext uri="{FF2B5EF4-FFF2-40B4-BE49-F238E27FC236}">
                    <a16:creationId xmlns:a16="http://schemas.microsoft.com/office/drawing/2014/main" id="{AC871E1C-E607-47E1-AC1B-8CE19B9E9A9D}"/>
                  </a:ext>
                </a:extLst>
              </p:cNvPr>
              <p:cNvCxnSpPr/>
              <p:nvPr/>
            </p:nvCxnSpPr>
            <p:spPr bwMode="auto">
              <a:xfrm flipV="1">
                <a:off x="7480300" y="4569883"/>
                <a:ext cx="0" cy="618855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70" name="Gerade Verbindung mit Pfeil 69">
                <a:extLst>
                  <a:ext uri="{FF2B5EF4-FFF2-40B4-BE49-F238E27FC236}">
                    <a16:creationId xmlns:a16="http://schemas.microsoft.com/office/drawing/2014/main" id="{5579105E-50FC-466A-BB09-FAB30F160E38}"/>
                  </a:ext>
                </a:extLst>
              </p:cNvPr>
              <p:cNvCxnSpPr/>
              <p:nvPr/>
            </p:nvCxnSpPr>
            <p:spPr bwMode="auto">
              <a:xfrm flipV="1">
                <a:off x="7575550" y="4538134"/>
                <a:ext cx="0" cy="64425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71" name="Gerade Verbindung mit Pfeil 70">
                <a:extLst>
                  <a:ext uri="{FF2B5EF4-FFF2-40B4-BE49-F238E27FC236}">
                    <a16:creationId xmlns:a16="http://schemas.microsoft.com/office/drawing/2014/main" id="{A086F5F9-3817-4334-BB43-2DF5B2F6E440}"/>
                  </a:ext>
                </a:extLst>
              </p:cNvPr>
              <p:cNvCxnSpPr/>
              <p:nvPr/>
            </p:nvCxnSpPr>
            <p:spPr bwMode="auto">
              <a:xfrm flipV="1">
                <a:off x="7670800" y="4569883"/>
                <a:ext cx="0" cy="625205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72" name="Gerade Verbindung mit Pfeil 71">
                <a:extLst>
                  <a:ext uri="{FF2B5EF4-FFF2-40B4-BE49-F238E27FC236}">
                    <a16:creationId xmlns:a16="http://schemas.microsoft.com/office/drawing/2014/main" id="{C1C6AC00-A82E-4FE6-9A66-516F67A5CCC1}"/>
                  </a:ext>
                </a:extLst>
              </p:cNvPr>
              <p:cNvCxnSpPr/>
              <p:nvPr/>
            </p:nvCxnSpPr>
            <p:spPr bwMode="auto">
              <a:xfrm flipV="1">
                <a:off x="7766050" y="4633384"/>
                <a:ext cx="0" cy="54900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73" name="Gerade Verbindung mit Pfeil 72">
                <a:extLst>
                  <a:ext uri="{FF2B5EF4-FFF2-40B4-BE49-F238E27FC236}">
                    <a16:creationId xmlns:a16="http://schemas.microsoft.com/office/drawing/2014/main" id="{4B3B8535-C92A-4F38-A998-E5628D2A0C06}"/>
                  </a:ext>
                </a:extLst>
              </p:cNvPr>
              <p:cNvCxnSpPr/>
              <p:nvPr/>
            </p:nvCxnSpPr>
            <p:spPr bwMode="auto">
              <a:xfrm flipV="1">
                <a:off x="7861300" y="4705350"/>
                <a:ext cx="0" cy="47703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74" name="Gerade Verbindung mit Pfeil 73">
                <a:extLst>
                  <a:ext uri="{FF2B5EF4-FFF2-40B4-BE49-F238E27FC236}">
                    <a16:creationId xmlns:a16="http://schemas.microsoft.com/office/drawing/2014/main" id="{84FEBBD7-6905-40C2-925B-DF9095303AEE}"/>
                  </a:ext>
                </a:extLst>
              </p:cNvPr>
              <p:cNvCxnSpPr/>
              <p:nvPr/>
            </p:nvCxnSpPr>
            <p:spPr bwMode="auto">
              <a:xfrm flipV="1">
                <a:off x="7962900" y="4794250"/>
                <a:ext cx="0" cy="40083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75" name="Gerade Verbindung mit Pfeil 74">
                <a:extLst>
                  <a:ext uri="{FF2B5EF4-FFF2-40B4-BE49-F238E27FC236}">
                    <a16:creationId xmlns:a16="http://schemas.microsoft.com/office/drawing/2014/main" id="{72888E3A-51D1-4D92-AAF0-4B6C4FA22839}"/>
                  </a:ext>
                </a:extLst>
              </p:cNvPr>
              <p:cNvCxnSpPr/>
              <p:nvPr/>
            </p:nvCxnSpPr>
            <p:spPr bwMode="auto">
              <a:xfrm flipV="1">
                <a:off x="8064500" y="4927600"/>
                <a:ext cx="0" cy="267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76" name="Freihandform 117">
                <a:extLst>
                  <a:ext uri="{FF2B5EF4-FFF2-40B4-BE49-F238E27FC236}">
                    <a16:creationId xmlns:a16="http://schemas.microsoft.com/office/drawing/2014/main" id="{E6C28320-6244-4F84-ADED-ED2878F6098F}"/>
                  </a:ext>
                </a:extLst>
              </p:cNvPr>
              <p:cNvSpPr/>
              <p:nvPr/>
            </p:nvSpPr>
            <p:spPr bwMode="auto">
              <a:xfrm>
                <a:off x="6934200" y="4538133"/>
                <a:ext cx="1276350" cy="541867"/>
              </a:xfrm>
              <a:custGeom>
                <a:avLst/>
                <a:gdLst>
                  <a:gd name="connsiteX0" fmla="*/ 0 w 1276350"/>
                  <a:gd name="connsiteY0" fmla="*/ 541867 h 541867"/>
                  <a:gd name="connsiteX1" fmla="*/ 641350 w 1276350"/>
                  <a:gd name="connsiteY1" fmla="*/ 2117 h 541867"/>
                  <a:gd name="connsiteX2" fmla="*/ 1276350 w 1276350"/>
                  <a:gd name="connsiteY2" fmla="*/ 529167 h 5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6350" h="541867">
                    <a:moveTo>
                      <a:pt x="0" y="541867"/>
                    </a:moveTo>
                    <a:cubicBezTo>
                      <a:pt x="214312" y="273050"/>
                      <a:pt x="428625" y="4234"/>
                      <a:pt x="641350" y="2117"/>
                    </a:cubicBezTo>
                    <a:cubicBezTo>
                      <a:pt x="854075" y="0"/>
                      <a:pt x="1175808" y="381000"/>
                      <a:pt x="1276350" y="529167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4561C78D-0FB0-4E4D-AD02-FF3594DFA3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92508" y="4508981"/>
              <a:ext cx="222362" cy="261506"/>
              <a:chOff x="4336253" y="4921250"/>
              <a:chExt cx="464356" cy="546100"/>
            </a:xfrm>
          </p:grpSpPr>
          <p:cxnSp>
            <p:nvCxnSpPr>
              <p:cNvPr id="52" name="Gerade Verbindung 133">
                <a:extLst>
                  <a:ext uri="{FF2B5EF4-FFF2-40B4-BE49-F238E27FC236}">
                    <a16:creationId xmlns:a16="http://schemas.microsoft.com/office/drawing/2014/main" id="{D74619E7-DEC3-4CCD-B857-5B8A52D05090}"/>
                  </a:ext>
                </a:extLst>
              </p:cNvPr>
              <p:cNvCxnSpPr/>
              <p:nvPr/>
            </p:nvCxnSpPr>
            <p:spPr bwMode="auto">
              <a:xfrm>
                <a:off x="4452938" y="49672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Gerade Verbindung 135">
                <a:extLst>
                  <a:ext uri="{FF2B5EF4-FFF2-40B4-BE49-F238E27FC236}">
                    <a16:creationId xmlns:a16="http://schemas.microsoft.com/office/drawing/2014/main" id="{FA6EA246-A207-4A3C-A01D-18D2440B7EB1}"/>
                  </a:ext>
                </a:extLst>
              </p:cNvPr>
              <p:cNvCxnSpPr/>
              <p:nvPr/>
            </p:nvCxnSpPr>
            <p:spPr bwMode="auto">
              <a:xfrm>
                <a:off x="4526757" y="54625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Gerade Verbindung 137">
                <a:extLst>
                  <a:ext uri="{FF2B5EF4-FFF2-40B4-BE49-F238E27FC236}">
                    <a16:creationId xmlns:a16="http://schemas.microsoft.com/office/drawing/2014/main" id="{B8D55574-8C7D-445A-85AF-D31D7A0DFE56}"/>
                  </a:ext>
                </a:extLst>
              </p:cNvPr>
              <p:cNvCxnSpPr/>
              <p:nvPr/>
            </p:nvCxnSpPr>
            <p:spPr bwMode="auto">
              <a:xfrm>
                <a:off x="4526757" y="4967287"/>
                <a:ext cx="0" cy="4953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55" name="Gruppieren 54">
                <a:extLst>
                  <a:ext uri="{FF2B5EF4-FFF2-40B4-BE49-F238E27FC236}">
                    <a16:creationId xmlns:a16="http://schemas.microsoft.com/office/drawing/2014/main" id="{E982C1A5-745B-408A-BF4C-D26CB9855F16}"/>
                  </a:ext>
                </a:extLst>
              </p:cNvPr>
              <p:cNvGrpSpPr/>
              <p:nvPr/>
            </p:nvGrpSpPr>
            <p:grpSpPr>
              <a:xfrm>
                <a:off x="4452970" y="496729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7200000"/>
                </a:camera>
                <a:lightRig rig="threePt" dir="t"/>
              </a:scene3d>
            </p:grpSpPr>
            <p:cxnSp>
              <p:nvCxnSpPr>
                <p:cNvPr id="62" name="Gerade Verbindung 138">
                  <a:extLst>
                    <a:ext uri="{FF2B5EF4-FFF2-40B4-BE49-F238E27FC236}">
                      <a16:creationId xmlns:a16="http://schemas.microsoft.com/office/drawing/2014/main" id="{F7F4F667-AD2F-4C4C-9BA9-14265978E656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3" name="Gerade Verbindung 139">
                  <a:extLst>
                    <a:ext uri="{FF2B5EF4-FFF2-40B4-BE49-F238E27FC236}">
                      <a16:creationId xmlns:a16="http://schemas.microsoft.com/office/drawing/2014/main" id="{2FE4AFCF-75EB-40BC-B1F8-E19DF719CD2A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4" name="Gerade Verbindung 140">
                  <a:extLst>
                    <a:ext uri="{FF2B5EF4-FFF2-40B4-BE49-F238E27FC236}">
                      <a16:creationId xmlns:a16="http://schemas.microsoft.com/office/drawing/2014/main" id="{58C17A65-CFFA-4D63-802A-551DA1069D2B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56" name="Gruppieren 55">
                <a:extLst>
                  <a:ext uri="{FF2B5EF4-FFF2-40B4-BE49-F238E27FC236}">
                    <a16:creationId xmlns:a16="http://schemas.microsoft.com/office/drawing/2014/main" id="{8F468496-3D98-4CA8-BA4F-92CC145D7F69}"/>
                  </a:ext>
                </a:extLst>
              </p:cNvPr>
              <p:cNvGrpSpPr/>
              <p:nvPr/>
            </p:nvGrpSpPr>
            <p:grpSpPr>
              <a:xfrm>
                <a:off x="4457732" y="497205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14400000"/>
                </a:camera>
                <a:lightRig rig="threePt" dir="t"/>
              </a:scene3d>
            </p:grpSpPr>
            <p:cxnSp>
              <p:nvCxnSpPr>
                <p:cNvPr id="59" name="Gerade Verbindung 143">
                  <a:extLst>
                    <a:ext uri="{FF2B5EF4-FFF2-40B4-BE49-F238E27FC236}">
                      <a16:creationId xmlns:a16="http://schemas.microsoft.com/office/drawing/2014/main" id="{39EF34EA-9836-4545-AA66-C67C4FBD5DD9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0" name="Gerade Verbindung 144">
                  <a:extLst>
                    <a:ext uri="{FF2B5EF4-FFF2-40B4-BE49-F238E27FC236}">
                      <a16:creationId xmlns:a16="http://schemas.microsoft.com/office/drawing/2014/main" id="{8C8FF576-D383-4878-AA3C-EE9B64E6AE16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61" name="Gerade Verbindung 145">
                  <a:extLst>
                    <a:ext uri="{FF2B5EF4-FFF2-40B4-BE49-F238E27FC236}">
                      <a16:creationId xmlns:a16="http://schemas.microsoft.com/office/drawing/2014/main" id="{012E6B8B-071C-45B1-A47F-C94AB7C1E6BD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5BE44A6-6A54-44E3-ADE5-E02ABDEDCC34}"/>
                  </a:ext>
                </a:extLst>
              </p:cNvPr>
              <p:cNvSpPr/>
              <p:nvPr/>
            </p:nvSpPr>
            <p:spPr bwMode="auto">
              <a:xfrm>
                <a:off x="4336253" y="5022052"/>
                <a:ext cx="385763" cy="39290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91417" tIns="45709" rIns="91417" bIns="45709"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58" name="Bogen 57">
                <a:extLst>
                  <a:ext uri="{FF2B5EF4-FFF2-40B4-BE49-F238E27FC236}">
                    <a16:creationId xmlns:a16="http://schemas.microsoft.com/office/drawing/2014/main" id="{B9A54F22-EB02-4F42-9631-910C726CD434}"/>
                  </a:ext>
                </a:extLst>
              </p:cNvPr>
              <p:cNvSpPr/>
              <p:nvPr/>
            </p:nvSpPr>
            <p:spPr bwMode="auto">
              <a:xfrm>
                <a:off x="4441041" y="4921250"/>
                <a:ext cx="359568" cy="493710"/>
              </a:xfrm>
              <a:prstGeom prst="arc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3587960D-A5E6-45C4-A3FD-52244C5DBBB9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96169" y="4499133"/>
              <a:ext cx="222362" cy="261506"/>
              <a:chOff x="4336253" y="4921250"/>
              <a:chExt cx="464356" cy="546100"/>
            </a:xfrm>
          </p:grpSpPr>
          <p:cxnSp>
            <p:nvCxnSpPr>
              <p:cNvPr id="39" name="Gerade Verbindung 151">
                <a:extLst>
                  <a:ext uri="{FF2B5EF4-FFF2-40B4-BE49-F238E27FC236}">
                    <a16:creationId xmlns:a16="http://schemas.microsoft.com/office/drawing/2014/main" id="{630615EA-EAED-46C8-A38E-7B69F05ECE78}"/>
                  </a:ext>
                </a:extLst>
              </p:cNvPr>
              <p:cNvCxnSpPr/>
              <p:nvPr/>
            </p:nvCxnSpPr>
            <p:spPr bwMode="auto">
              <a:xfrm>
                <a:off x="4452938" y="49672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0" name="Gerade Verbindung 152">
                <a:extLst>
                  <a:ext uri="{FF2B5EF4-FFF2-40B4-BE49-F238E27FC236}">
                    <a16:creationId xmlns:a16="http://schemas.microsoft.com/office/drawing/2014/main" id="{8C222812-9DF6-4562-ACF3-35C0962C14CA}"/>
                  </a:ext>
                </a:extLst>
              </p:cNvPr>
              <p:cNvCxnSpPr/>
              <p:nvPr/>
            </p:nvCxnSpPr>
            <p:spPr bwMode="auto">
              <a:xfrm>
                <a:off x="4526757" y="54625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41" name="Gerade Verbindung 153">
                <a:extLst>
                  <a:ext uri="{FF2B5EF4-FFF2-40B4-BE49-F238E27FC236}">
                    <a16:creationId xmlns:a16="http://schemas.microsoft.com/office/drawing/2014/main" id="{823864B8-3D65-4D81-B246-6CA19ECB0513}"/>
                  </a:ext>
                </a:extLst>
              </p:cNvPr>
              <p:cNvCxnSpPr/>
              <p:nvPr/>
            </p:nvCxnSpPr>
            <p:spPr bwMode="auto">
              <a:xfrm>
                <a:off x="4526757" y="4967287"/>
                <a:ext cx="0" cy="4953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42" name="Gruppieren 41">
                <a:extLst>
                  <a:ext uri="{FF2B5EF4-FFF2-40B4-BE49-F238E27FC236}">
                    <a16:creationId xmlns:a16="http://schemas.microsoft.com/office/drawing/2014/main" id="{C2E7AFE6-0886-451A-A140-94001FEF42ED}"/>
                  </a:ext>
                </a:extLst>
              </p:cNvPr>
              <p:cNvGrpSpPr/>
              <p:nvPr/>
            </p:nvGrpSpPr>
            <p:grpSpPr>
              <a:xfrm>
                <a:off x="4452970" y="496729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7200000"/>
                </a:camera>
                <a:lightRig rig="threePt" dir="t"/>
              </a:scene3d>
            </p:grpSpPr>
            <p:cxnSp>
              <p:nvCxnSpPr>
                <p:cNvPr id="49" name="Gerade Verbindung 161">
                  <a:extLst>
                    <a:ext uri="{FF2B5EF4-FFF2-40B4-BE49-F238E27FC236}">
                      <a16:creationId xmlns:a16="http://schemas.microsoft.com/office/drawing/2014/main" id="{1FED2949-DAF7-48BA-9085-C8093AB67D5E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0" name="Gerade Verbindung 162">
                  <a:extLst>
                    <a:ext uri="{FF2B5EF4-FFF2-40B4-BE49-F238E27FC236}">
                      <a16:creationId xmlns:a16="http://schemas.microsoft.com/office/drawing/2014/main" id="{9CAED95C-2378-45C0-9096-ADDC1F2DC6A0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51" name="Gerade Verbindung 163">
                  <a:extLst>
                    <a:ext uri="{FF2B5EF4-FFF2-40B4-BE49-F238E27FC236}">
                      <a16:creationId xmlns:a16="http://schemas.microsoft.com/office/drawing/2014/main" id="{B3A63759-FB4B-4611-B003-99BF3BEF8CAB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43" name="Gruppieren 42">
                <a:extLst>
                  <a:ext uri="{FF2B5EF4-FFF2-40B4-BE49-F238E27FC236}">
                    <a16:creationId xmlns:a16="http://schemas.microsoft.com/office/drawing/2014/main" id="{DBBCCF0A-2822-43A1-9DD4-E60B62FFD613}"/>
                  </a:ext>
                </a:extLst>
              </p:cNvPr>
              <p:cNvGrpSpPr/>
              <p:nvPr/>
            </p:nvGrpSpPr>
            <p:grpSpPr>
              <a:xfrm>
                <a:off x="4457732" y="497205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14400000"/>
                </a:camera>
                <a:lightRig rig="threePt" dir="t"/>
              </a:scene3d>
            </p:grpSpPr>
            <p:cxnSp>
              <p:nvCxnSpPr>
                <p:cNvPr id="46" name="Gerade Verbindung 158">
                  <a:extLst>
                    <a:ext uri="{FF2B5EF4-FFF2-40B4-BE49-F238E27FC236}">
                      <a16:creationId xmlns:a16="http://schemas.microsoft.com/office/drawing/2014/main" id="{8F58D1C6-9E53-41C2-BEFB-C664C8806539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7" name="Gerade Verbindung 159">
                  <a:extLst>
                    <a:ext uri="{FF2B5EF4-FFF2-40B4-BE49-F238E27FC236}">
                      <a16:creationId xmlns:a16="http://schemas.microsoft.com/office/drawing/2014/main" id="{54F30898-18F0-4E46-8B08-A9DAB2856CC0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48" name="Gerade Verbindung 160">
                  <a:extLst>
                    <a:ext uri="{FF2B5EF4-FFF2-40B4-BE49-F238E27FC236}">
                      <a16:creationId xmlns:a16="http://schemas.microsoft.com/office/drawing/2014/main" id="{935F7FA2-E9C7-4356-9F89-CAB892A8DD65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E6FA0419-6CC2-41C3-AB6B-D1BD2847DFF3}"/>
                  </a:ext>
                </a:extLst>
              </p:cNvPr>
              <p:cNvSpPr/>
              <p:nvPr/>
            </p:nvSpPr>
            <p:spPr bwMode="auto">
              <a:xfrm>
                <a:off x="4336253" y="5022052"/>
                <a:ext cx="385763" cy="39290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91417" tIns="45709" rIns="91417" bIns="45709"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45" name="Bogen 44">
                <a:extLst>
                  <a:ext uri="{FF2B5EF4-FFF2-40B4-BE49-F238E27FC236}">
                    <a16:creationId xmlns:a16="http://schemas.microsoft.com/office/drawing/2014/main" id="{261751D0-9C8A-4561-9BE0-010FE328419E}"/>
                  </a:ext>
                </a:extLst>
              </p:cNvPr>
              <p:cNvSpPr/>
              <p:nvPr/>
            </p:nvSpPr>
            <p:spPr bwMode="auto">
              <a:xfrm>
                <a:off x="4441041" y="4921250"/>
                <a:ext cx="359568" cy="493710"/>
              </a:xfrm>
              <a:prstGeom prst="arc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0F99EE30-2844-40B2-9E29-DD9ECDBA7B5F}"/>
              </a:ext>
            </a:extLst>
          </p:cNvPr>
          <p:cNvGrpSpPr/>
          <p:nvPr/>
        </p:nvGrpSpPr>
        <p:grpSpPr>
          <a:xfrm>
            <a:off x="6615245" y="2187917"/>
            <a:ext cx="874261" cy="476708"/>
            <a:chOff x="6915150" y="4499133"/>
            <a:chExt cx="1276350" cy="695955"/>
          </a:xfrm>
        </p:grpSpPr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9757051A-03DD-42D7-89A8-F6270D27EAAC}"/>
                </a:ext>
              </a:extLst>
            </p:cNvPr>
            <p:cNvGrpSpPr/>
            <p:nvPr/>
          </p:nvGrpSpPr>
          <p:grpSpPr>
            <a:xfrm>
              <a:off x="6915150" y="4538133"/>
              <a:ext cx="1276350" cy="656955"/>
              <a:chOff x="6934200" y="4538133"/>
              <a:chExt cx="1276350" cy="656955"/>
            </a:xfrm>
          </p:grpSpPr>
          <p:cxnSp>
            <p:nvCxnSpPr>
              <p:cNvPr id="107" name="Gerade Verbindung mit Pfeil 106">
                <a:extLst>
                  <a:ext uri="{FF2B5EF4-FFF2-40B4-BE49-F238E27FC236}">
                    <a16:creationId xmlns:a16="http://schemas.microsoft.com/office/drawing/2014/main" id="{9CA246F0-CDF0-4710-BB88-9C751B9E50EB}"/>
                  </a:ext>
                </a:extLst>
              </p:cNvPr>
              <p:cNvCxnSpPr/>
              <p:nvPr/>
            </p:nvCxnSpPr>
            <p:spPr bwMode="auto">
              <a:xfrm flipV="1">
                <a:off x="7086600" y="4921250"/>
                <a:ext cx="0" cy="267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08" name="Gerade Verbindung mit Pfeil 107">
                <a:extLst>
                  <a:ext uri="{FF2B5EF4-FFF2-40B4-BE49-F238E27FC236}">
                    <a16:creationId xmlns:a16="http://schemas.microsoft.com/office/drawing/2014/main" id="{3764FE0A-727B-42C4-B5D1-E88ACF205FD0}"/>
                  </a:ext>
                </a:extLst>
              </p:cNvPr>
              <p:cNvCxnSpPr/>
              <p:nvPr/>
            </p:nvCxnSpPr>
            <p:spPr bwMode="auto">
              <a:xfrm flipV="1">
                <a:off x="7188200" y="4794250"/>
                <a:ext cx="0" cy="394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09" name="Gerade Verbindung mit Pfeil 108">
                <a:extLst>
                  <a:ext uri="{FF2B5EF4-FFF2-40B4-BE49-F238E27FC236}">
                    <a16:creationId xmlns:a16="http://schemas.microsoft.com/office/drawing/2014/main" id="{7AC0B7AA-88A8-40AC-BC2E-BFCBD3551813}"/>
                  </a:ext>
                </a:extLst>
              </p:cNvPr>
              <p:cNvCxnSpPr/>
              <p:nvPr/>
            </p:nvCxnSpPr>
            <p:spPr bwMode="auto">
              <a:xfrm flipV="1">
                <a:off x="7289800" y="4718050"/>
                <a:ext cx="0" cy="4706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0" name="Gerade Verbindung mit Pfeil 109">
                <a:extLst>
                  <a:ext uri="{FF2B5EF4-FFF2-40B4-BE49-F238E27FC236}">
                    <a16:creationId xmlns:a16="http://schemas.microsoft.com/office/drawing/2014/main" id="{647CA931-20ED-4713-A7F8-679E4B9EB4BF}"/>
                  </a:ext>
                </a:extLst>
              </p:cNvPr>
              <p:cNvCxnSpPr/>
              <p:nvPr/>
            </p:nvCxnSpPr>
            <p:spPr bwMode="auto">
              <a:xfrm flipV="1">
                <a:off x="7385050" y="4639734"/>
                <a:ext cx="0" cy="54265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1" name="Gerade Verbindung mit Pfeil 110">
                <a:extLst>
                  <a:ext uri="{FF2B5EF4-FFF2-40B4-BE49-F238E27FC236}">
                    <a16:creationId xmlns:a16="http://schemas.microsoft.com/office/drawing/2014/main" id="{C371B91F-F057-4876-8BD7-5EFAE962F7A5}"/>
                  </a:ext>
                </a:extLst>
              </p:cNvPr>
              <p:cNvCxnSpPr/>
              <p:nvPr/>
            </p:nvCxnSpPr>
            <p:spPr bwMode="auto">
              <a:xfrm flipV="1">
                <a:off x="7480300" y="4569883"/>
                <a:ext cx="0" cy="618855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2" name="Gerade Verbindung mit Pfeil 111">
                <a:extLst>
                  <a:ext uri="{FF2B5EF4-FFF2-40B4-BE49-F238E27FC236}">
                    <a16:creationId xmlns:a16="http://schemas.microsoft.com/office/drawing/2014/main" id="{636B20D5-0AF1-433C-84CE-5E221A9D813A}"/>
                  </a:ext>
                </a:extLst>
              </p:cNvPr>
              <p:cNvCxnSpPr/>
              <p:nvPr/>
            </p:nvCxnSpPr>
            <p:spPr bwMode="auto">
              <a:xfrm flipV="1">
                <a:off x="7575550" y="4538134"/>
                <a:ext cx="0" cy="64425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3" name="Gerade Verbindung mit Pfeil 112">
                <a:extLst>
                  <a:ext uri="{FF2B5EF4-FFF2-40B4-BE49-F238E27FC236}">
                    <a16:creationId xmlns:a16="http://schemas.microsoft.com/office/drawing/2014/main" id="{55DE5A07-7059-4211-B312-64702F5E173D}"/>
                  </a:ext>
                </a:extLst>
              </p:cNvPr>
              <p:cNvCxnSpPr/>
              <p:nvPr/>
            </p:nvCxnSpPr>
            <p:spPr bwMode="auto">
              <a:xfrm flipV="1">
                <a:off x="7670800" y="4569883"/>
                <a:ext cx="0" cy="625205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4" name="Gerade Verbindung mit Pfeil 113">
                <a:extLst>
                  <a:ext uri="{FF2B5EF4-FFF2-40B4-BE49-F238E27FC236}">
                    <a16:creationId xmlns:a16="http://schemas.microsoft.com/office/drawing/2014/main" id="{7CC19928-3D30-4573-BCE4-A247DD568374}"/>
                  </a:ext>
                </a:extLst>
              </p:cNvPr>
              <p:cNvCxnSpPr/>
              <p:nvPr/>
            </p:nvCxnSpPr>
            <p:spPr bwMode="auto">
              <a:xfrm flipV="1">
                <a:off x="7766050" y="4633384"/>
                <a:ext cx="0" cy="54900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5" name="Gerade Verbindung mit Pfeil 114">
                <a:extLst>
                  <a:ext uri="{FF2B5EF4-FFF2-40B4-BE49-F238E27FC236}">
                    <a16:creationId xmlns:a16="http://schemas.microsoft.com/office/drawing/2014/main" id="{848877BB-513A-4CD8-B958-01DBD00A1BCE}"/>
                  </a:ext>
                </a:extLst>
              </p:cNvPr>
              <p:cNvCxnSpPr/>
              <p:nvPr/>
            </p:nvCxnSpPr>
            <p:spPr bwMode="auto">
              <a:xfrm flipV="1">
                <a:off x="7861300" y="4705350"/>
                <a:ext cx="0" cy="47703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6" name="Gerade Verbindung mit Pfeil 115">
                <a:extLst>
                  <a:ext uri="{FF2B5EF4-FFF2-40B4-BE49-F238E27FC236}">
                    <a16:creationId xmlns:a16="http://schemas.microsoft.com/office/drawing/2014/main" id="{0997ED6F-1D5F-4D2C-BE51-73264500C501}"/>
                  </a:ext>
                </a:extLst>
              </p:cNvPr>
              <p:cNvCxnSpPr/>
              <p:nvPr/>
            </p:nvCxnSpPr>
            <p:spPr bwMode="auto">
              <a:xfrm flipV="1">
                <a:off x="7962900" y="4794250"/>
                <a:ext cx="0" cy="40083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17" name="Gerade Verbindung mit Pfeil 116">
                <a:extLst>
                  <a:ext uri="{FF2B5EF4-FFF2-40B4-BE49-F238E27FC236}">
                    <a16:creationId xmlns:a16="http://schemas.microsoft.com/office/drawing/2014/main" id="{43990959-4927-4718-8691-0DB1A968797F}"/>
                  </a:ext>
                </a:extLst>
              </p:cNvPr>
              <p:cNvCxnSpPr/>
              <p:nvPr/>
            </p:nvCxnSpPr>
            <p:spPr bwMode="auto">
              <a:xfrm flipV="1">
                <a:off x="8064500" y="4927600"/>
                <a:ext cx="0" cy="267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18" name="Freihandform 248">
                <a:extLst>
                  <a:ext uri="{FF2B5EF4-FFF2-40B4-BE49-F238E27FC236}">
                    <a16:creationId xmlns:a16="http://schemas.microsoft.com/office/drawing/2014/main" id="{F8C47A9E-47CF-4A99-9AAB-74872847D8AF}"/>
                  </a:ext>
                </a:extLst>
              </p:cNvPr>
              <p:cNvSpPr/>
              <p:nvPr/>
            </p:nvSpPr>
            <p:spPr bwMode="auto">
              <a:xfrm>
                <a:off x="6934200" y="4538133"/>
                <a:ext cx="1276350" cy="541867"/>
              </a:xfrm>
              <a:custGeom>
                <a:avLst/>
                <a:gdLst>
                  <a:gd name="connsiteX0" fmla="*/ 0 w 1276350"/>
                  <a:gd name="connsiteY0" fmla="*/ 541867 h 541867"/>
                  <a:gd name="connsiteX1" fmla="*/ 641350 w 1276350"/>
                  <a:gd name="connsiteY1" fmla="*/ 2117 h 541867"/>
                  <a:gd name="connsiteX2" fmla="*/ 1276350 w 1276350"/>
                  <a:gd name="connsiteY2" fmla="*/ 529167 h 5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6350" h="541867">
                    <a:moveTo>
                      <a:pt x="0" y="541867"/>
                    </a:moveTo>
                    <a:cubicBezTo>
                      <a:pt x="214312" y="273050"/>
                      <a:pt x="428625" y="4234"/>
                      <a:pt x="641350" y="2117"/>
                    </a:cubicBezTo>
                    <a:cubicBezTo>
                      <a:pt x="854075" y="0"/>
                      <a:pt x="1175808" y="381000"/>
                      <a:pt x="1276350" y="529167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0621D5E-F15C-4B96-8580-890B1A476C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92508" y="4508981"/>
              <a:ext cx="222362" cy="261506"/>
              <a:chOff x="4336253" y="4921250"/>
              <a:chExt cx="464356" cy="546100"/>
            </a:xfrm>
          </p:grpSpPr>
          <p:cxnSp>
            <p:nvCxnSpPr>
              <p:cNvPr id="94" name="Gerade Verbindung 224">
                <a:extLst>
                  <a:ext uri="{FF2B5EF4-FFF2-40B4-BE49-F238E27FC236}">
                    <a16:creationId xmlns:a16="http://schemas.microsoft.com/office/drawing/2014/main" id="{9DB2876D-5DB4-4AE0-BB84-68E182543095}"/>
                  </a:ext>
                </a:extLst>
              </p:cNvPr>
              <p:cNvCxnSpPr/>
              <p:nvPr/>
            </p:nvCxnSpPr>
            <p:spPr bwMode="auto">
              <a:xfrm>
                <a:off x="4452938" y="49672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5" name="Gerade Verbindung 225">
                <a:extLst>
                  <a:ext uri="{FF2B5EF4-FFF2-40B4-BE49-F238E27FC236}">
                    <a16:creationId xmlns:a16="http://schemas.microsoft.com/office/drawing/2014/main" id="{5E257031-CC28-4523-BAD9-AFC564EC2880}"/>
                  </a:ext>
                </a:extLst>
              </p:cNvPr>
              <p:cNvCxnSpPr/>
              <p:nvPr/>
            </p:nvCxnSpPr>
            <p:spPr bwMode="auto">
              <a:xfrm>
                <a:off x="4526757" y="54625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96" name="Gerade Verbindung 226">
                <a:extLst>
                  <a:ext uri="{FF2B5EF4-FFF2-40B4-BE49-F238E27FC236}">
                    <a16:creationId xmlns:a16="http://schemas.microsoft.com/office/drawing/2014/main" id="{8D386C72-F6F8-4900-8A57-DE554B9B2273}"/>
                  </a:ext>
                </a:extLst>
              </p:cNvPr>
              <p:cNvCxnSpPr/>
              <p:nvPr/>
            </p:nvCxnSpPr>
            <p:spPr bwMode="auto">
              <a:xfrm>
                <a:off x="4526757" y="4967287"/>
                <a:ext cx="0" cy="4953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97" name="Gruppieren 96">
                <a:extLst>
                  <a:ext uri="{FF2B5EF4-FFF2-40B4-BE49-F238E27FC236}">
                    <a16:creationId xmlns:a16="http://schemas.microsoft.com/office/drawing/2014/main" id="{BF2FEA6B-2C95-4724-8A19-06BF7E8D00FC}"/>
                  </a:ext>
                </a:extLst>
              </p:cNvPr>
              <p:cNvGrpSpPr/>
              <p:nvPr/>
            </p:nvGrpSpPr>
            <p:grpSpPr>
              <a:xfrm>
                <a:off x="4452970" y="496729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7200000"/>
                </a:camera>
                <a:lightRig rig="threePt" dir="t"/>
              </a:scene3d>
            </p:grpSpPr>
            <p:cxnSp>
              <p:nvCxnSpPr>
                <p:cNvPr id="104" name="Gerade Verbindung 234">
                  <a:extLst>
                    <a:ext uri="{FF2B5EF4-FFF2-40B4-BE49-F238E27FC236}">
                      <a16:creationId xmlns:a16="http://schemas.microsoft.com/office/drawing/2014/main" id="{D7D807BA-0A7F-4BF3-BCF2-7E8165471D6C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5" name="Gerade Verbindung 235">
                  <a:extLst>
                    <a:ext uri="{FF2B5EF4-FFF2-40B4-BE49-F238E27FC236}">
                      <a16:creationId xmlns:a16="http://schemas.microsoft.com/office/drawing/2014/main" id="{5EE87C18-5D81-4AEE-BDE1-FDA4627AF028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6" name="Gerade Verbindung 236">
                  <a:extLst>
                    <a:ext uri="{FF2B5EF4-FFF2-40B4-BE49-F238E27FC236}">
                      <a16:creationId xmlns:a16="http://schemas.microsoft.com/office/drawing/2014/main" id="{CAFC626B-7C6C-4979-A190-CC722E52E430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98" name="Gruppieren 97">
                <a:extLst>
                  <a:ext uri="{FF2B5EF4-FFF2-40B4-BE49-F238E27FC236}">
                    <a16:creationId xmlns:a16="http://schemas.microsoft.com/office/drawing/2014/main" id="{86495982-0D62-4221-8829-8A4B85F449FC}"/>
                  </a:ext>
                </a:extLst>
              </p:cNvPr>
              <p:cNvGrpSpPr/>
              <p:nvPr/>
            </p:nvGrpSpPr>
            <p:grpSpPr>
              <a:xfrm>
                <a:off x="4457732" y="497205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14400000"/>
                </a:camera>
                <a:lightRig rig="threePt" dir="t"/>
              </a:scene3d>
            </p:grpSpPr>
            <p:cxnSp>
              <p:nvCxnSpPr>
                <p:cNvPr id="101" name="Gerade Verbindung 231">
                  <a:extLst>
                    <a:ext uri="{FF2B5EF4-FFF2-40B4-BE49-F238E27FC236}">
                      <a16:creationId xmlns:a16="http://schemas.microsoft.com/office/drawing/2014/main" id="{2407B292-2113-43B4-A139-831537529951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2" name="Gerade Verbindung 232">
                  <a:extLst>
                    <a:ext uri="{FF2B5EF4-FFF2-40B4-BE49-F238E27FC236}">
                      <a16:creationId xmlns:a16="http://schemas.microsoft.com/office/drawing/2014/main" id="{D9D7130F-3C45-4E94-B5ED-9924B88873D9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03" name="Gerade Verbindung 233">
                  <a:extLst>
                    <a:ext uri="{FF2B5EF4-FFF2-40B4-BE49-F238E27FC236}">
                      <a16:creationId xmlns:a16="http://schemas.microsoft.com/office/drawing/2014/main" id="{9BC524C9-47C1-43A0-ACDE-3245A4D5B018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99" name="Ellipse 98">
                <a:extLst>
                  <a:ext uri="{FF2B5EF4-FFF2-40B4-BE49-F238E27FC236}">
                    <a16:creationId xmlns:a16="http://schemas.microsoft.com/office/drawing/2014/main" id="{63EBE25B-42B2-4219-84F1-3B5C13886969}"/>
                  </a:ext>
                </a:extLst>
              </p:cNvPr>
              <p:cNvSpPr/>
              <p:nvPr/>
            </p:nvSpPr>
            <p:spPr bwMode="auto">
              <a:xfrm>
                <a:off x="4336253" y="5022052"/>
                <a:ext cx="385763" cy="39290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91417" tIns="45709" rIns="91417" bIns="45709"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00" name="Bogen 99">
                <a:extLst>
                  <a:ext uri="{FF2B5EF4-FFF2-40B4-BE49-F238E27FC236}">
                    <a16:creationId xmlns:a16="http://schemas.microsoft.com/office/drawing/2014/main" id="{58B8EEDE-032D-4EE9-96A4-30EFA724C37B}"/>
                  </a:ext>
                </a:extLst>
              </p:cNvPr>
              <p:cNvSpPr/>
              <p:nvPr/>
            </p:nvSpPr>
            <p:spPr bwMode="auto">
              <a:xfrm>
                <a:off x="4441041" y="4921250"/>
                <a:ext cx="359568" cy="493710"/>
              </a:xfrm>
              <a:prstGeom prst="arc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80" name="Gruppieren 79">
              <a:extLst>
                <a:ext uri="{FF2B5EF4-FFF2-40B4-BE49-F238E27FC236}">
                  <a16:creationId xmlns:a16="http://schemas.microsoft.com/office/drawing/2014/main" id="{00110C57-9DC2-4A3C-9690-5005788D1801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96169" y="4499133"/>
              <a:ext cx="222362" cy="261506"/>
              <a:chOff x="4336253" y="4921250"/>
              <a:chExt cx="464356" cy="546100"/>
            </a:xfrm>
          </p:grpSpPr>
          <p:cxnSp>
            <p:nvCxnSpPr>
              <p:cNvPr id="81" name="Gerade Verbindung 211">
                <a:extLst>
                  <a:ext uri="{FF2B5EF4-FFF2-40B4-BE49-F238E27FC236}">
                    <a16:creationId xmlns:a16="http://schemas.microsoft.com/office/drawing/2014/main" id="{748F93D3-C5A7-4325-9F49-F3BF6C13F4DD}"/>
                  </a:ext>
                </a:extLst>
              </p:cNvPr>
              <p:cNvCxnSpPr/>
              <p:nvPr/>
            </p:nvCxnSpPr>
            <p:spPr bwMode="auto">
              <a:xfrm>
                <a:off x="4452938" y="49672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2" name="Gerade Verbindung 212">
                <a:extLst>
                  <a:ext uri="{FF2B5EF4-FFF2-40B4-BE49-F238E27FC236}">
                    <a16:creationId xmlns:a16="http://schemas.microsoft.com/office/drawing/2014/main" id="{9B9E620B-A951-48D0-8ED6-4C6E9C95F063}"/>
                  </a:ext>
                </a:extLst>
              </p:cNvPr>
              <p:cNvCxnSpPr/>
              <p:nvPr/>
            </p:nvCxnSpPr>
            <p:spPr bwMode="auto">
              <a:xfrm>
                <a:off x="4526757" y="54625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83" name="Gerade Verbindung 213">
                <a:extLst>
                  <a:ext uri="{FF2B5EF4-FFF2-40B4-BE49-F238E27FC236}">
                    <a16:creationId xmlns:a16="http://schemas.microsoft.com/office/drawing/2014/main" id="{0FFD3EE5-2003-4699-AE5E-B7302C002C67}"/>
                  </a:ext>
                </a:extLst>
              </p:cNvPr>
              <p:cNvCxnSpPr/>
              <p:nvPr/>
            </p:nvCxnSpPr>
            <p:spPr bwMode="auto">
              <a:xfrm>
                <a:off x="4526757" y="4967287"/>
                <a:ext cx="0" cy="4953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84" name="Gruppieren 83">
                <a:extLst>
                  <a:ext uri="{FF2B5EF4-FFF2-40B4-BE49-F238E27FC236}">
                    <a16:creationId xmlns:a16="http://schemas.microsoft.com/office/drawing/2014/main" id="{49FC5C68-23D4-469A-8A54-CFE213266383}"/>
                  </a:ext>
                </a:extLst>
              </p:cNvPr>
              <p:cNvGrpSpPr/>
              <p:nvPr/>
            </p:nvGrpSpPr>
            <p:grpSpPr>
              <a:xfrm>
                <a:off x="4452970" y="496729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7200000"/>
                </a:camera>
                <a:lightRig rig="threePt" dir="t"/>
              </a:scene3d>
            </p:grpSpPr>
            <p:cxnSp>
              <p:nvCxnSpPr>
                <p:cNvPr id="91" name="Gerade Verbindung 221">
                  <a:extLst>
                    <a:ext uri="{FF2B5EF4-FFF2-40B4-BE49-F238E27FC236}">
                      <a16:creationId xmlns:a16="http://schemas.microsoft.com/office/drawing/2014/main" id="{CEF9808D-9D0A-44CD-9FFF-23B07C0AD7E2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2" name="Gerade Verbindung 222">
                  <a:extLst>
                    <a:ext uri="{FF2B5EF4-FFF2-40B4-BE49-F238E27FC236}">
                      <a16:creationId xmlns:a16="http://schemas.microsoft.com/office/drawing/2014/main" id="{5D0D8358-AF42-4798-8E72-515B5602091D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3" name="Gerade Verbindung 223">
                  <a:extLst>
                    <a:ext uri="{FF2B5EF4-FFF2-40B4-BE49-F238E27FC236}">
                      <a16:creationId xmlns:a16="http://schemas.microsoft.com/office/drawing/2014/main" id="{2670D68A-88DB-4BE4-9456-44021F09DD12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4EBCA607-BE8C-49B5-B2AD-C0C2B9BB4A55}"/>
                  </a:ext>
                </a:extLst>
              </p:cNvPr>
              <p:cNvGrpSpPr/>
              <p:nvPr/>
            </p:nvGrpSpPr>
            <p:grpSpPr>
              <a:xfrm>
                <a:off x="4457732" y="497205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14400000"/>
                </a:camera>
                <a:lightRig rig="threePt" dir="t"/>
              </a:scene3d>
            </p:grpSpPr>
            <p:cxnSp>
              <p:nvCxnSpPr>
                <p:cNvPr id="88" name="Gerade Verbindung 218">
                  <a:extLst>
                    <a:ext uri="{FF2B5EF4-FFF2-40B4-BE49-F238E27FC236}">
                      <a16:creationId xmlns:a16="http://schemas.microsoft.com/office/drawing/2014/main" id="{F205E162-98BB-4801-936F-A09F5E8E1179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89" name="Gerade Verbindung 219">
                  <a:extLst>
                    <a:ext uri="{FF2B5EF4-FFF2-40B4-BE49-F238E27FC236}">
                      <a16:creationId xmlns:a16="http://schemas.microsoft.com/office/drawing/2014/main" id="{0C395503-C153-48C3-B740-C602510E691A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90" name="Gerade Verbindung 220">
                  <a:extLst>
                    <a:ext uri="{FF2B5EF4-FFF2-40B4-BE49-F238E27FC236}">
                      <a16:creationId xmlns:a16="http://schemas.microsoft.com/office/drawing/2014/main" id="{DC75DBA2-44BE-468A-9966-1392733A6984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86" name="Ellipse 85">
                <a:extLst>
                  <a:ext uri="{FF2B5EF4-FFF2-40B4-BE49-F238E27FC236}">
                    <a16:creationId xmlns:a16="http://schemas.microsoft.com/office/drawing/2014/main" id="{0417CF0F-32BA-459E-B2DA-A7E88F3439C6}"/>
                  </a:ext>
                </a:extLst>
              </p:cNvPr>
              <p:cNvSpPr/>
              <p:nvPr/>
            </p:nvSpPr>
            <p:spPr bwMode="auto">
              <a:xfrm>
                <a:off x="4336253" y="5022052"/>
                <a:ext cx="385763" cy="39290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91417" tIns="45709" rIns="91417" bIns="45709"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87" name="Bogen 86">
                <a:extLst>
                  <a:ext uri="{FF2B5EF4-FFF2-40B4-BE49-F238E27FC236}">
                    <a16:creationId xmlns:a16="http://schemas.microsoft.com/office/drawing/2014/main" id="{E28D1614-D1AD-456A-A34E-DD37F2B3CF08}"/>
                  </a:ext>
                </a:extLst>
              </p:cNvPr>
              <p:cNvSpPr/>
              <p:nvPr/>
            </p:nvSpPr>
            <p:spPr bwMode="auto">
              <a:xfrm>
                <a:off x="4441041" y="4921250"/>
                <a:ext cx="359568" cy="493710"/>
              </a:xfrm>
              <a:prstGeom prst="arc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19" name="Gruppieren 118">
            <a:extLst>
              <a:ext uri="{FF2B5EF4-FFF2-40B4-BE49-F238E27FC236}">
                <a16:creationId xmlns:a16="http://schemas.microsoft.com/office/drawing/2014/main" id="{6F40CEA6-D625-4E3B-8961-5798D27A70A5}"/>
              </a:ext>
            </a:extLst>
          </p:cNvPr>
          <p:cNvGrpSpPr/>
          <p:nvPr/>
        </p:nvGrpSpPr>
        <p:grpSpPr>
          <a:xfrm>
            <a:off x="6615245" y="1594965"/>
            <a:ext cx="874261" cy="476708"/>
            <a:chOff x="6915150" y="4499133"/>
            <a:chExt cx="1276350" cy="695955"/>
          </a:xfrm>
        </p:grpSpPr>
        <p:grpSp>
          <p:nvGrpSpPr>
            <p:cNvPr id="120" name="Gruppieren 119">
              <a:extLst>
                <a:ext uri="{FF2B5EF4-FFF2-40B4-BE49-F238E27FC236}">
                  <a16:creationId xmlns:a16="http://schemas.microsoft.com/office/drawing/2014/main" id="{3E381964-5186-47D2-8ED3-EE986FBC185A}"/>
                </a:ext>
              </a:extLst>
            </p:cNvPr>
            <p:cNvGrpSpPr/>
            <p:nvPr/>
          </p:nvGrpSpPr>
          <p:grpSpPr>
            <a:xfrm>
              <a:off x="6915150" y="4538133"/>
              <a:ext cx="1276350" cy="656955"/>
              <a:chOff x="6934200" y="4538133"/>
              <a:chExt cx="1276350" cy="656955"/>
            </a:xfrm>
          </p:grpSpPr>
          <p:cxnSp>
            <p:nvCxnSpPr>
              <p:cNvPr id="149" name="Gerade Verbindung mit Pfeil 148">
                <a:extLst>
                  <a:ext uri="{FF2B5EF4-FFF2-40B4-BE49-F238E27FC236}">
                    <a16:creationId xmlns:a16="http://schemas.microsoft.com/office/drawing/2014/main" id="{B8688300-0B02-430B-A3A8-FEF29930F07A}"/>
                  </a:ext>
                </a:extLst>
              </p:cNvPr>
              <p:cNvCxnSpPr/>
              <p:nvPr/>
            </p:nvCxnSpPr>
            <p:spPr bwMode="auto">
              <a:xfrm flipV="1">
                <a:off x="7086600" y="4921250"/>
                <a:ext cx="0" cy="267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0" name="Gerade Verbindung mit Pfeil 149">
                <a:extLst>
                  <a:ext uri="{FF2B5EF4-FFF2-40B4-BE49-F238E27FC236}">
                    <a16:creationId xmlns:a16="http://schemas.microsoft.com/office/drawing/2014/main" id="{15A0F1A5-0DC1-471D-8C46-4AC01EBF1081}"/>
                  </a:ext>
                </a:extLst>
              </p:cNvPr>
              <p:cNvCxnSpPr/>
              <p:nvPr/>
            </p:nvCxnSpPr>
            <p:spPr bwMode="auto">
              <a:xfrm flipV="1">
                <a:off x="7188200" y="4794250"/>
                <a:ext cx="0" cy="394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1" name="Gerade Verbindung mit Pfeil 150">
                <a:extLst>
                  <a:ext uri="{FF2B5EF4-FFF2-40B4-BE49-F238E27FC236}">
                    <a16:creationId xmlns:a16="http://schemas.microsoft.com/office/drawing/2014/main" id="{F107947C-720E-42D7-9D96-BEAE7C4BE0C3}"/>
                  </a:ext>
                </a:extLst>
              </p:cNvPr>
              <p:cNvCxnSpPr/>
              <p:nvPr/>
            </p:nvCxnSpPr>
            <p:spPr bwMode="auto">
              <a:xfrm flipV="1">
                <a:off x="7289800" y="4718050"/>
                <a:ext cx="0" cy="4706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2" name="Gerade Verbindung mit Pfeil 151">
                <a:extLst>
                  <a:ext uri="{FF2B5EF4-FFF2-40B4-BE49-F238E27FC236}">
                    <a16:creationId xmlns:a16="http://schemas.microsoft.com/office/drawing/2014/main" id="{3F37B819-2568-4C83-9EFF-491501D6560D}"/>
                  </a:ext>
                </a:extLst>
              </p:cNvPr>
              <p:cNvCxnSpPr/>
              <p:nvPr/>
            </p:nvCxnSpPr>
            <p:spPr bwMode="auto">
              <a:xfrm flipV="1">
                <a:off x="7385050" y="4639734"/>
                <a:ext cx="0" cy="54265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3" name="Gerade Verbindung mit Pfeil 152">
                <a:extLst>
                  <a:ext uri="{FF2B5EF4-FFF2-40B4-BE49-F238E27FC236}">
                    <a16:creationId xmlns:a16="http://schemas.microsoft.com/office/drawing/2014/main" id="{9351ECD7-06F5-4A6E-8060-83B4459B2B17}"/>
                  </a:ext>
                </a:extLst>
              </p:cNvPr>
              <p:cNvCxnSpPr/>
              <p:nvPr/>
            </p:nvCxnSpPr>
            <p:spPr bwMode="auto">
              <a:xfrm flipV="1">
                <a:off x="7480300" y="4569883"/>
                <a:ext cx="0" cy="618855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4" name="Gerade Verbindung mit Pfeil 153">
                <a:extLst>
                  <a:ext uri="{FF2B5EF4-FFF2-40B4-BE49-F238E27FC236}">
                    <a16:creationId xmlns:a16="http://schemas.microsoft.com/office/drawing/2014/main" id="{6F2FA53A-7CAF-4AFB-9AE5-7426474F7918}"/>
                  </a:ext>
                </a:extLst>
              </p:cNvPr>
              <p:cNvCxnSpPr/>
              <p:nvPr/>
            </p:nvCxnSpPr>
            <p:spPr bwMode="auto">
              <a:xfrm flipV="1">
                <a:off x="7575550" y="4538134"/>
                <a:ext cx="0" cy="64425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5" name="Gerade Verbindung mit Pfeil 154">
                <a:extLst>
                  <a:ext uri="{FF2B5EF4-FFF2-40B4-BE49-F238E27FC236}">
                    <a16:creationId xmlns:a16="http://schemas.microsoft.com/office/drawing/2014/main" id="{8F847E1A-533F-4396-9CF1-B37DD55C46A3}"/>
                  </a:ext>
                </a:extLst>
              </p:cNvPr>
              <p:cNvCxnSpPr/>
              <p:nvPr/>
            </p:nvCxnSpPr>
            <p:spPr bwMode="auto">
              <a:xfrm flipV="1">
                <a:off x="7670800" y="4569883"/>
                <a:ext cx="0" cy="625205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6" name="Gerade Verbindung mit Pfeil 155">
                <a:extLst>
                  <a:ext uri="{FF2B5EF4-FFF2-40B4-BE49-F238E27FC236}">
                    <a16:creationId xmlns:a16="http://schemas.microsoft.com/office/drawing/2014/main" id="{8FD02A25-D437-4A50-A4FD-26A3F326B9DE}"/>
                  </a:ext>
                </a:extLst>
              </p:cNvPr>
              <p:cNvCxnSpPr/>
              <p:nvPr/>
            </p:nvCxnSpPr>
            <p:spPr bwMode="auto">
              <a:xfrm flipV="1">
                <a:off x="7766050" y="4633384"/>
                <a:ext cx="0" cy="54900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7" name="Gerade Verbindung mit Pfeil 156">
                <a:extLst>
                  <a:ext uri="{FF2B5EF4-FFF2-40B4-BE49-F238E27FC236}">
                    <a16:creationId xmlns:a16="http://schemas.microsoft.com/office/drawing/2014/main" id="{E7DF0ACC-7B35-4733-9AA2-3A5C5052124F}"/>
                  </a:ext>
                </a:extLst>
              </p:cNvPr>
              <p:cNvCxnSpPr/>
              <p:nvPr/>
            </p:nvCxnSpPr>
            <p:spPr bwMode="auto">
              <a:xfrm flipV="1">
                <a:off x="7861300" y="4705350"/>
                <a:ext cx="0" cy="47703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8" name="Gerade Verbindung mit Pfeil 157">
                <a:extLst>
                  <a:ext uri="{FF2B5EF4-FFF2-40B4-BE49-F238E27FC236}">
                    <a16:creationId xmlns:a16="http://schemas.microsoft.com/office/drawing/2014/main" id="{14EFE0D3-4B4C-4C01-9482-BF20CD8C814F}"/>
                  </a:ext>
                </a:extLst>
              </p:cNvPr>
              <p:cNvCxnSpPr/>
              <p:nvPr/>
            </p:nvCxnSpPr>
            <p:spPr bwMode="auto">
              <a:xfrm flipV="1">
                <a:off x="7962900" y="4794250"/>
                <a:ext cx="0" cy="40083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59" name="Gerade Verbindung mit Pfeil 158">
                <a:extLst>
                  <a:ext uri="{FF2B5EF4-FFF2-40B4-BE49-F238E27FC236}">
                    <a16:creationId xmlns:a16="http://schemas.microsoft.com/office/drawing/2014/main" id="{19CB7774-1587-47B9-A93F-4A84E32E0180}"/>
                  </a:ext>
                </a:extLst>
              </p:cNvPr>
              <p:cNvCxnSpPr/>
              <p:nvPr/>
            </p:nvCxnSpPr>
            <p:spPr bwMode="auto">
              <a:xfrm flipV="1">
                <a:off x="8064500" y="4927600"/>
                <a:ext cx="0" cy="267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160" name="Freihandform 290">
                <a:extLst>
                  <a:ext uri="{FF2B5EF4-FFF2-40B4-BE49-F238E27FC236}">
                    <a16:creationId xmlns:a16="http://schemas.microsoft.com/office/drawing/2014/main" id="{36E437C8-B334-4A20-9F03-EBD16730312B}"/>
                  </a:ext>
                </a:extLst>
              </p:cNvPr>
              <p:cNvSpPr/>
              <p:nvPr/>
            </p:nvSpPr>
            <p:spPr bwMode="auto">
              <a:xfrm>
                <a:off x="6934200" y="4538133"/>
                <a:ext cx="1276350" cy="541867"/>
              </a:xfrm>
              <a:custGeom>
                <a:avLst/>
                <a:gdLst>
                  <a:gd name="connsiteX0" fmla="*/ 0 w 1276350"/>
                  <a:gd name="connsiteY0" fmla="*/ 541867 h 541867"/>
                  <a:gd name="connsiteX1" fmla="*/ 641350 w 1276350"/>
                  <a:gd name="connsiteY1" fmla="*/ 2117 h 541867"/>
                  <a:gd name="connsiteX2" fmla="*/ 1276350 w 1276350"/>
                  <a:gd name="connsiteY2" fmla="*/ 529167 h 5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6350" h="541867">
                    <a:moveTo>
                      <a:pt x="0" y="541867"/>
                    </a:moveTo>
                    <a:cubicBezTo>
                      <a:pt x="214312" y="273050"/>
                      <a:pt x="428625" y="4234"/>
                      <a:pt x="641350" y="2117"/>
                    </a:cubicBezTo>
                    <a:cubicBezTo>
                      <a:pt x="854075" y="0"/>
                      <a:pt x="1175808" y="381000"/>
                      <a:pt x="1276350" y="529167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1" name="Gruppieren 120">
              <a:extLst>
                <a:ext uri="{FF2B5EF4-FFF2-40B4-BE49-F238E27FC236}">
                  <a16:creationId xmlns:a16="http://schemas.microsoft.com/office/drawing/2014/main" id="{ED914580-CBDA-424E-9B71-D063B648B3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92508" y="4508981"/>
              <a:ext cx="222362" cy="261506"/>
              <a:chOff x="4336253" y="4921250"/>
              <a:chExt cx="464356" cy="546100"/>
            </a:xfrm>
          </p:grpSpPr>
          <p:cxnSp>
            <p:nvCxnSpPr>
              <p:cNvPr id="136" name="Gerade Verbindung 266">
                <a:extLst>
                  <a:ext uri="{FF2B5EF4-FFF2-40B4-BE49-F238E27FC236}">
                    <a16:creationId xmlns:a16="http://schemas.microsoft.com/office/drawing/2014/main" id="{DE5B3808-78AF-4240-92C7-3215D3118B67}"/>
                  </a:ext>
                </a:extLst>
              </p:cNvPr>
              <p:cNvCxnSpPr/>
              <p:nvPr/>
            </p:nvCxnSpPr>
            <p:spPr bwMode="auto">
              <a:xfrm>
                <a:off x="4452938" y="49672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7" name="Gerade Verbindung 267">
                <a:extLst>
                  <a:ext uri="{FF2B5EF4-FFF2-40B4-BE49-F238E27FC236}">
                    <a16:creationId xmlns:a16="http://schemas.microsoft.com/office/drawing/2014/main" id="{EA3B781E-5112-4808-B9E8-02DC62D3CACC}"/>
                  </a:ext>
                </a:extLst>
              </p:cNvPr>
              <p:cNvCxnSpPr/>
              <p:nvPr/>
            </p:nvCxnSpPr>
            <p:spPr bwMode="auto">
              <a:xfrm>
                <a:off x="4526757" y="54625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8" name="Gerade Verbindung 268">
                <a:extLst>
                  <a:ext uri="{FF2B5EF4-FFF2-40B4-BE49-F238E27FC236}">
                    <a16:creationId xmlns:a16="http://schemas.microsoft.com/office/drawing/2014/main" id="{3759E8F8-F155-4A29-80DA-ADFCA1B38D45}"/>
                  </a:ext>
                </a:extLst>
              </p:cNvPr>
              <p:cNvCxnSpPr/>
              <p:nvPr/>
            </p:nvCxnSpPr>
            <p:spPr bwMode="auto">
              <a:xfrm>
                <a:off x="4526757" y="4967287"/>
                <a:ext cx="0" cy="4953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39" name="Gruppieren 138">
                <a:extLst>
                  <a:ext uri="{FF2B5EF4-FFF2-40B4-BE49-F238E27FC236}">
                    <a16:creationId xmlns:a16="http://schemas.microsoft.com/office/drawing/2014/main" id="{6B078479-1739-45B4-A5DD-89DC4B510825}"/>
                  </a:ext>
                </a:extLst>
              </p:cNvPr>
              <p:cNvGrpSpPr/>
              <p:nvPr/>
            </p:nvGrpSpPr>
            <p:grpSpPr>
              <a:xfrm>
                <a:off x="4452970" y="496729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7200000"/>
                </a:camera>
                <a:lightRig rig="threePt" dir="t"/>
              </a:scene3d>
            </p:grpSpPr>
            <p:cxnSp>
              <p:nvCxnSpPr>
                <p:cNvPr id="146" name="Gerade Verbindung 276">
                  <a:extLst>
                    <a:ext uri="{FF2B5EF4-FFF2-40B4-BE49-F238E27FC236}">
                      <a16:creationId xmlns:a16="http://schemas.microsoft.com/office/drawing/2014/main" id="{823CF6EB-532F-4D16-8C1C-08B7200EB956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7" name="Gerade Verbindung 277">
                  <a:extLst>
                    <a:ext uri="{FF2B5EF4-FFF2-40B4-BE49-F238E27FC236}">
                      <a16:creationId xmlns:a16="http://schemas.microsoft.com/office/drawing/2014/main" id="{3E4000F8-D16F-4AF2-AA20-B103012C713F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8" name="Gerade Verbindung 278">
                  <a:extLst>
                    <a:ext uri="{FF2B5EF4-FFF2-40B4-BE49-F238E27FC236}">
                      <a16:creationId xmlns:a16="http://schemas.microsoft.com/office/drawing/2014/main" id="{45AAF8A4-FF15-4470-9553-69E809521C38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40" name="Gruppieren 139">
                <a:extLst>
                  <a:ext uri="{FF2B5EF4-FFF2-40B4-BE49-F238E27FC236}">
                    <a16:creationId xmlns:a16="http://schemas.microsoft.com/office/drawing/2014/main" id="{DEC7E32E-2B65-4310-BF73-1AA26E6CABA2}"/>
                  </a:ext>
                </a:extLst>
              </p:cNvPr>
              <p:cNvGrpSpPr/>
              <p:nvPr/>
            </p:nvGrpSpPr>
            <p:grpSpPr>
              <a:xfrm>
                <a:off x="4457732" y="497205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14400000"/>
                </a:camera>
                <a:lightRig rig="threePt" dir="t"/>
              </a:scene3d>
            </p:grpSpPr>
            <p:cxnSp>
              <p:nvCxnSpPr>
                <p:cNvPr id="143" name="Gerade Verbindung 273">
                  <a:extLst>
                    <a:ext uri="{FF2B5EF4-FFF2-40B4-BE49-F238E27FC236}">
                      <a16:creationId xmlns:a16="http://schemas.microsoft.com/office/drawing/2014/main" id="{34C87416-B03F-4D99-85BE-41759519780F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4" name="Gerade Verbindung 274">
                  <a:extLst>
                    <a:ext uri="{FF2B5EF4-FFF2-40B4-BE49-F238E27FC236}">
                      <a16:creationId xmlns:a16="http://schemas.microsoft.com/office/drawing/2014/main" id="{1BE3E5AA-FC25-4E88-8997-8328712F1DED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5" name="Gerade Verbindung 275">
                  <a:extLst>
                    <a:ext uri="{FF2B5EF4-FFF2-40B4-BE49-F238E27FC236}">
                      <a16:creationId xmlns:a16="http://schemas.microsoft.com/office/drawing/2014/main" id="{BAC4E781-60D2-44C8-BEE8-AABF81996312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41" name="Ellipse 140">
                <a:extLst>
                  <a:ext uri="{FF2B5EF4-FFF2-40B4-BE49-F238E27FC236}">
                    <a16:creationId xmlns:a16="http://schemas.microsoft.com/office/drawing/2014/main" id="{A6BF2DB3-7CE5-4DAE-89B6-424B13BBDB30}"/>
                  </a:ext>
                </a:extLst>
              </p:cNvPr>
              <p:cNvSpPr/>
              <p:nvPr/>
            </p:nvSpPr>
            <p:spPr bwMode="auto">
              <a:xfrm>
                <a:off x="4336253" y="5022052"/>
                <a:ext cx="385763" cy="39290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91417" tIns="45709" rIns="91417" bIns="45709"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42" name="Bogen 141">
                <a:extLst>
                  <a:ext uri="{FF2B5EF4-FFF2-40B4-BE49-F238E27FC236}">
                    <a16:creationId xmlns:a16="http://schemas.microsoft.com/office/drawing/2014/main" id="{81F7C865-267D-471A-98A3-10A64991DF7F}"/>
                  </a:ext>
                </a:extLst>
              </p:cNvPr>
              <p:cNvSpPr/>
              <p:nvPr/>
            </p:nvSpPr>
            <p:spPr bwMode="auto">
              <a:xfrm>
                <a:off x="4441041" y="4921250"/>
                <a:ext cx="359568" cy="493710"/>
              </a:xfrm>
              <a:prstGeom prst="arc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22" name="Gruppieren 121">
              <a:extLst>
                <a:ext uri="{FF2B5EF4-FFF2-40B4-BE49-F238E27FC236}">
                  <a16:creationId xmlns:a16="http://schemas.microsoft.com/office/drawing/2014/main" id="{22580A82-5CE0-4405-BEDB-F7ECF1B55138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96169" y="4499133"/>
              <a:ext cx="222362" cy="261506"/>
              <a:chOff x="4336253" y="4921250"/>
              <a:chExt cx="464356" cy="546100"/>
            </a:xfrm>
          </p:grpSpPr>
          <p:cxnSp>
            <p:nvCxnSpPr>
              <p:cNvPr id="123" name="Gerade Verbindung 253">
                <a:extLst>
                  <a:ext uri="{FF2B5EF4-FFF2-40B4-BE49-F238E27FC236}">
                    <a16:creationId xmlns:a16="http://schemas.microsoft.com/office/drawing/2014/main" id="{38AE0121-61C0-43F3-890D-D7FC093E6125}"/>
                  </a:ext>
                </a:extLst>
              </p:cNvPr>
              <p:cNvCxnSpPr/>
              <p:nvPr/>
            </p:nvCxnSpPr>
            <p:spPr bwMode="auto">
              <a:xfrm>
                <a:off x="4452938" y="49672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4" name="Gerade Verbindung 254">
                <a:extLst>
                  <a:ext uri="{FF2B5EF4-FFF2-40B4-BE49-F238E27FC236}">
                    <a16:creationId xmlns:a16="http://schemas.microsoft.com/office/drawing/2014/main" id="{09C75E5E-1D80-4A3C-872C-A0512E417ADB}"/>
                  </a:ext>
                </a:extLst>
              </p:cNvPr>
              <p:cNvCxnSpPr/>
              <p:nvPr/>
            </p:nvCxnSpPr>
            <p:spPr bwMode="auto">
              <a:xfrm>
                <a:off x="4526757" y="54625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5" name="Gerade Verbindung 255">
                <a:extLst>
                  <a:ext uri="{FF2B5EF4-FFF2-40B4-BE49-F238E27FC236}">
                    <a16:creationId xmlns:a16="http://schemas.microsoft.com/office/drawing/2014/main" id="{F7E38C93-C70D-4022-B28A-3D209D82DDCB}"/>
                  </a:ext>
                </a:extLst>
              </p:cNvPr>
              <p:cNvCxnSpPr/>
              <p:nvPr/>
            </p:nvCxnSpPr>
            <p:spPr bwMode="auto">
              <a:xfrm>
                <a:off x="4526757" y="4967287"/>
                <a:ext cx="0" cy="4953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26" name="Gruppieren 125">
                <a:extLst>
                  <a:ext uri="{FF2B5EF4-FFF2-40B4-BE49-F238E27FC236}">
                    <a16:creationId xmlns:a16="http://schemas.microsoft.com/office/drawing/2014/main" id="{1CE6B75D-EC1F-45F9-A1B4-8929AA80A4F8}"/>
                  </a:ext>
                </a:extLst>
              </p:cNvPr>
              <p:cNvGrpSpPr/>
              <p:nvPr/>
            </p:nvGrpSpPr>
            <p:grpSpPr>
              <a:xfrm>
                <a:off x="4452970" y="496729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7200000"/>
                </a:camera>
                <a:lightRig rig="threePt" dir="t"/>
              </a:scene3d>
            </p:grpSpPr>
            <p:cxnSp>
              <p:nvCxnSpPr>
                <p:cNvPr id="133" name="Gerade Verbindung 263">
                  <a:extLst>
                    <a:ext uri="{FF2B5EF4-FFF2-40B4-BE49-F238E27FC236}">
                      <a16:creationId xmlns:a16="http://schemas.microsoft.com/office/drawing/2014/main" id="{79FC4F7E-AD75-4935-BA02-6413B4C0D5B2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4" name="Gerade Verbindung 264">
                  <a:extLst>
                    <a:ext uri="{FF2B5EF4-FFF2-40B4-BE49-F238E27FC236}">
                      <a16:creationId xmlns:a16="http://schemas.microsoft.com/office/drawing/2014/main" id="{6E298722-4A8B-4D60-B343-FFF007E03E27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5" name="Gerade Verbindung 265">
                  <a:extLst>
                    <a:ext uri="{FF2B5EF4-FFF2-40B4-BE49-F238E27FC236}">
                      <a16:creationId xmlns:a16="http://schemas.microsoft.com/office/drawing/2014/main" id="{6E909B54-8774-416E-B49A-C4C5ACE72CA9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27" name="Gruppieren 126">
                <a:extLst>
                  <a:ext uri="{FF2B5EF4-FFF2-40B4-BE49-F238E27FC236}">
                    <a16:creationId xmlns:a16="http://schemas.microsoft.com/office/drawing/2014/main" id="{BA81CF0B-C0B6-4BC6-836D-79B6DFED1A2A}"/>
                  </a:ext>
                </a:extLst>
              </p:cNvPr>
              <p:cNvGrpSpPr/>
              <p:nvPr/>
            </p:nvGrpSpPr>
            <p:grpSpPr>
              <a:xfrm>
                <a:off x="4457732" y="497205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14400000"/>
                </a:camera>
                <a:lightRig rig="threePt" dir="t"/>
              </a:scene3d>
            </p:grpSpPr>
            <p:cxnSp>
              <p:nvCxnSpPr>
                <p:cNvPr id="130" name="Gerade Verbindung 260">
                  <a:extLst>
                    <a:ext uri="{FF2B5EF4-FFF2-40B4-BE49-F238E27FC236}">
                      <a16:creationId xmlns:a16="http://schemas.microsoft.com/office/drawing/2014/main" id="{D92BAC49-14A1-4183-835C-4C25707E8127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1" name="Gerade Verbindung 261">
                  <a:extLst>
                    <a:ext uri="{FF2B5EF4-FFF2-40B4-BE49-F238E27FC236}">
                      <a16:creationId xmlns:a16="http://schemas.microsoft.com/office/drawing/2014/main" id="{E7031A55-85E8-4D76-BFC8-41A7E7D9CFD4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32" name="Gerade Verbindung 262">
                  <a:extLst>
                    <a:ext uri="{FF2B5EF4-FFF2-40B4-BE49-F238E27FC236}">
                      <a16:creationId xmlns:a16="http://schemas.microsoft.com/office/drawing/2014/main" id="{CB3D36AD-D5AB-4905-99E3-0E66A3BB5B02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28" name="Ellipse 127">
                <a:extLst>
                  <a:ext uri="{FF2B5EF4-FFF2-40B4-BE49-F238E27FC236}">
                    <a16:creationId xmlns:a16="http://schemas.microsoft.com/office/drawing/2014/main" id="{9ECF9D93-40FC-43BC-8AC9-4FB16F630E07}"/>
                  </a:ext>
                </a:extLst>
              </p:cNvPr>
              <p:cNvSpPr/>
              <p:nvPr/>
            </p:nvSpPr>
            <p:spPr bwMode="auto">
              <a:xfrm>
                <a:off x="4336253" y="5022052"/>
                <a:ext cx="385763" cy="39290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91417" tIns="45709" rIns="91417" bIns="45709"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29" name="Bogen 128">
                <a:extLst>
                  <a:ext uri="{FF2B5EF4-FFF2-40B4-BE49-F238E27FC236}">
                    <a16:creationId xmlns:a16="http://schemas.microsoft.com/office/drawing/2014/main" id="{775D3B95-4251-4053-A594-BC233B508B03}"/>
                  </a:ext>
                </a:extLst>
              </p:cNvPr>
              <p:cNvSpPr/>
              <p:nvPr/>
            </p:nvSpPr>
            <p:spPr bwMode="auto">
              <a:xfrm>
                <a:off x="4441041" y="4921250"/>
                <a:ext cx="359568" cy="493710"/>
              </a:xfrm>
              <a:prstGeom prst="arc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164" name="Gruppieren 163">
            <a:extLst>
              <a:ext uri="{FF2B5EF4-FFF2-40B4-BE49-F238E27FC236}">
                <a16:creationId xmlns:a16="http://schemas.microsoft.com/office/drawing/2014/main" id="{2370C234-4546-4346-8667-BA6F273B8A63}"/>
              </a:ext>
            </a:extLst>
          </p:cNvPr>
          <p:cNvGrpSpPr/>
          <p:nvPr/>
        </p:nvGrpSpPr>
        <p:grpSpPr>
          <a:xfrm>
            <a:off x="6605842" y="2769209"/>
            <a:ext cx="874261" cy="476708"/>
            <a:chOff x="6915150" y="4499133"/>
            <a:chExt cx="1276350" cy="695955"/>
          </a:xfrm>
        </p:grpSpPr>
        <p:grpSp>
          <p:nvGrpSpPr>
            <p:cNvPr id="165" name="Gruppieren 164">
              <a:extLst>
                <a:ext uri="{FF2B5EF4-FFF2-40B4-BE49-F238E27FC236}">
                  <a16:creationId xmlns:a16="http://schemas.microsoft.com/office/drawing/2014/main" id="{F05BCDA3-5B25-4645-A47B-E3C41BC73E7D}"/>
                </a:ext>
              </a:extLst>
            </p:cNvPr>
            <p:cNvGrpSpPr/>
            <p:nvPr/>
          </p:nvGrpSpPr>
          <p:grpSpPr>
            <a:xfrm>
              <a:off x="6915150" y="4538133"/>
              <a:ext cx="1276350" cy="656955"/>
              <a:chOff x="6934200" y="4538133"/>
              <a:chExt cx="1276350" cy="656955"/>
            </a:xfrm>
          </p:grpSpPr>
          <p:cxnSp>
            <p:nvCxnSpPr>
              <p:cNvPr id="194" name="Gerade Verbindung mit Pfeil 193">
                <a:extLst>
                  <a:ext uri="{FF2B5EF4-FFF2-40B4-BE49-F238E27FC236}">
                    <a16:creationId xmlns:a16="http://schemas.microsoft.com/office/drawing/2014/main" id="{A14B8942-E013-450D-AD52-4DF3C3619D1E}"/>
                  </a:ext>
                </a:extLst>
              </p:cNvPr>
              <p:cNvCxnSpPr/>
              <p:nvPr/>
            </p:nvCxnSpPr>
            <p:spPr bwMode="auto">
              <a:xfrm flipV="1">
                <a:off x="7086600" y="4921250"/>
                <a:ext cx="0" cy="267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D2526A7B-2F27-4792-B163-34AFFCE1F388}"/>
                  </a:ext>
                </a:extLst>
              </p:cNvPr>
              <p:cNvCxnSpPr/>
              <p:nvPr/>
            </p:nvCxnSpPr>
            <p:spPr bwMode="auto">
              <a:xfrm flipV="1">
                <a:off x="7188200" y="4794250"/>
                <a:ext cx="0" cy="394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96" name="Gerade Verbindung mit Pfeil 195">
                <a:extLst>
                  <a:ext uri="{FF2B5EF4-FFF2-40B4-BE49-F238E27FC236}">
                    <a16:creationId xmlns:a16="http://schemas.microsoft.com/office/drawing/2014/main" id="{25F64B01-AA39-44C5-A7C2-C0B1AE0C12B3}"/>
                  </a:ext>
                </a:extLst>
              </p:cNvPr>
              <p:cNvCxnSpPr/>
              <p:nvPr/>
            </p:nvCxnSpPr>
            <p:spPr bwMode="auto">
              <a:xfrm flipV="1">
                <a:off x="7289800" y="4718050"/>
                <a:ext cx="0" cy="4706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97" name="Gerade Verbindung mit Pfeil 196">
                <a:extLst>
                  <a:ext uri="{FF2B5EF4-FFF2-40B4-BE49-F238E27FC236}">
                    <a16:creationId xmlns:a16="http://schemas.microsoft.com/office/drawing/2014/main" id="{0FB46755-E864-434A-83F2-618B34A3ECD2}"/>
                  </a:ext>
                </a:extLst>
              </p:cNvPr>
              <p:cNvCxnSpPr/>
              <p:nvPr/>
            </p:nvCxnSpPr>
            <p:spPr bwMode="auto">
              <a:xfrm flipV="1">
                <a:off x="7385050" y="4639734"/>
                <a:ext cx="0" cy="54265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98" name="Gerade Verbindung mit Pfeil 197">
                <a:extLst>
                  <a:ext uri="{FF2B5EF4-FFF2-40B4-BE49-F238E27FC236}">
                    <a16:creationId xmlns:a16="http://schemas.microsoft.com/office/drawing/2014/main" id="{2FBDD347-6015-4CDE-BAA4-EA2FECB2EB47}"/>
                  </a:ext>
                </a:extLst>
              </p:cNvPr>
              <p:cNvCxnSpPr/>
              <p:nvPr/>
            </p:nvCxnSpPr>
            <p:spPr bwMode="auto">
              <a:xfrm flipV="1">
                <a:off x="7480300" y="4569883"/>
                <a:ext cx="0" cy="618855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199" name="Gerade Verbindung mit Pfeil 198">
                <a:extLst>
                  <a:ext uri="{FF2B5EF4-FFF2-40B4-BE49-F238E27FC236}">
                    <a16:creationId xmlns:a16="http://schemas.microsoft.com/office/drawing/2014/main" id="{5EC477CF-17F2-4B93-B89C-08E4B7A194C0}"/>
                  </a:ext>
                </a:extLst>
              </p:cNvPr>
              <p:cNvCxnSpPr/>
              <p:nvPr/>
            </p:nvCxnSpPr>
            <p:spPr bwMode="auto">
              <a:xfrm flipV="1">
                <a:off x="7575550" y="4538134"/>
                <a:ext cx="0" cy="64425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00" name="Gerade Verbindung mit Pfeil 199">
                <a:extLst>
                  <a:ext uri="{FF2B5EF4-FFF2-40B4-BE49-F238E27FC236}">
                    <a16:creationId xmlns:a16="http://schemas.microsoft.com/office/drawing/2014/main" id="{7892B326-201C-49F2-A984-02EF45871D3C}"/>
                  </a:ext>
                </a:extLst>
              </p:cNvPr>
              <p:cNvCxnSpPr/>
              <p:nvPr/>
            </p:nvCxnSpPr>
            <p:spPr bwMode="auto">
              <a:xfrm flipV="1">
                <a:off x="7670800" y="4569883"/>
                <a:ext cx="0" cy="625205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01" name="Gerade Verbindung mit Pfeil 200">
                <a:extLst>
                  <a:ext uri="{FF2B5EF4-FFF2-40B4-BE49-F238E27FC236}">
                    <a16:creationId xmlns:a16="http://schemas.microsoft.com/office/drawing/2014/main" id="{A244B8E3-1D72-4508-9BCE-5B0B36DDDC90}"/>
                  </a:ext>
                </a:extLst>
              </p:cNvPr>
              <p:cNvCxnSpPr/>
              <p:nvPr/>
            </p:nvCxnSpPr>
            <p:spPr bwMode="auto">
              <a:xfrm flipV="1">
                <a:off x="7766050" y="4633384"/>
                <a:ext cx="0" cy="549004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02" name="Gerade Verbindung mit Pfeil 201">
                <a:extLst>
                  <a:ext uri="{FF2B5EF4-FFF2-40B4-BE49-F238E27FC236}">
                    <a16:creationId xmlns:a16="http://schemas.microsoft.com/office/drawing/2014/main" id="{984AF832-11CA-4BE1-A4A5-358BD2BDD552}"/>
                  </a:ext>
                </a:extLst>
              </p:cNvPr>
              <p:cNvCxnSpPr/>
              <p:nvPr/>
            </p:nvCxnSpPr>
            <p:spPr bwMode="auto">
              <a:xfrm flipV="1">
                <a:off x="7861300" y="4705350"/>
                <a:ext cx="0" cy="47703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ABE6F32D-4348-4EC3-97C2-B8846EE16AA1}"/>
                  </a:ext>
                </a:extLst>
              </p:cNvPr>
              <p:cNvCxnSpPr/>
              <p:nvPr/>
            </p:nvCxnSpPr>
            <p:spPr bwMode="auto">
              <a:xfrm flipV="1">
                <a:off x="7962900" y="4794250"/>
                <a:ext cx="0" cy="40083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04" name="Gerade Verbindung mit Pfeil 203">
                <a:extLst>
                  <a:ext uri="{FF2B5EF4-FFF2-40B4-BE49-F238E27FC236}">
                    <a16:creationId xmlns:a16="http://schemas.microsoft.com/office/drawing/2014/main" id="{2D1865EC-769F-4FFA-855B-1FC80FA33AC1}"/>
                  </a:ext>
                </a:extLst>
              </p:cNvPr>
              <p:cNvCxnSpPr/>
              <p:nvPr/>
            </p:nvCxnSpPr>
            <p:spPr bwMode="auto">
              <a:xfrm flipV="1">
                <a:off x="8064500" y="4927600"/>
                <a:ext cx="0" cy="267488"/>
              </a:xfrm>
              <a:prstGeom prst="straightConnector1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sp>
            <p:nvSpPr>
              <p:cNvPr id="205" name="Freihandform 206">
                <a:extLst>
                  <a:ext uri="{FF2B5EF4-FFF2-40B4-BE49-F238E27FC236}">
                    <a16:creationId xmlns:a16="http://schemas.microsoft.com/office/drawing/2014/main" id="{A9A50B92-D82D-419B-A8CA-5C1CF23D3C40}"/>
                  </a:ext>
                </a:extLst>
              </p:cNvPr>
              <p:cNvSpPr/>
              <p:nvPr/>
            </p:nvSpPr>
            <p:spPr bwMode="auto">
              <a:xfrm>
                <a:off x="6934200" y="4538133"/>
                <a:ext cx="1276350" cy="541867"/>
              </a:xfrm>
              <a:custGeom>
                <a:avLst/>
                <a:gdLst>
                  <a:gd name="connsiteX0" fmla="*/ 0 w 1276350"/>
                  <a:gd name="connsiteY0" fmla="*/ 541867 h 541867"/>
                  <a:gd name="connsiteX1" fmla="*/ 641350 w 1276350"/>
                  <a:gd name="connsiteY1" fmla="*/ 2117 h 541867"/>
                  <a:gd name="connsiteX2" fmla="*/ 1276350 w 1276350"/>
                  <a:gd name="connsiteY2" fmla="*/ 529167 h 541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6350" h="541867">
                    <a:moveTo>
                      <a:pt x="0" y="541867"/>
                    </a:moveTo>
                    <a:cubicBezTo>
                      <a:pt x="214312" y="273050"/>
                      <a:pt x="428625" y="4234"/>
                      <a:pt x="641350" y="2117"/>
                    </a:cubicBezTo>
                    <a:cubicBezTo>
                      <a:pt x="854075" y="0"/>
                      <a:pt x="1175808" y="381000"/>
                      <a:pt x="1276350" y="529167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6" name="Gruppieren 165">
              <a:extLst>
                <a:ext uri="{FF2B5EF4-FFF2-40B4-BE49-F238E27FC236}">
                  <a16:creationId xmlns:a16="http://schemas.microsoft.com/office/drawing/2014/main" id="{D0F4FBF6-6C21-4869-8CD7-C1082FFC5A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92508" y="4508981"/>
              <a:ext cx="222362" cy="261506"/>
              <a:chOff x="4336253" y="4921250"/>
              <a:chExt cx="464356" cy="546100"/>
            </a:xfrm>
          </p:grpSpPr>
          <p:cxnSp>
            <p:nvCxnSpPr>
              <p:cNvPr id="181" name="Gerade Verbindung 182">
                <a:extLst>
                  <a:ext uri="{FF2B5EF4-FFF2-40B4-BE49-F238E27FC236}">
                    <a16:creationId xmlns:a16="http://schemas.microsoft.com/office/drawing/2014/main" id="{9FF71789-A90D-4E70-8EE9-24AEE2171E1F}"/>
                  </a:ext>
                </a:extLst>
              </p:cNvPr>
              <p:cNvCxnSpPr/>
              <p:nvPr/>
            </p:nvCxnSpPr>
            <p:spPr bwMode="auto">
              <a:xfrm>
                <a:off x="4452938" y="49672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2" name="Gerade Verbindung 183">
                <a:extLst>
                  <a:ext uri="{FF2B5EF4-FFF2-40B4-BE49-F238E27FC236}">
                    <a16:creationId xmlns:a16="http://schemas.microsoft.com/office/drawing/2014/main" id="{ABB111DA-1F61-45DD-AB9B-CAA7E2FC923B}"/>
                  </a:ext>
                </a:extLst>
              </p:cNvPr>
              <p:cNvCxnSpPr/>
              <p:nvPr/>
            </p:nvCxnSpPr>
            <p:spPr bwMode="auto">
              <a:xfrm>
                <a:off x="4526757" y="54625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83" name="Gerade Verbindung 184">
                <a:extLst>
                  <a:ext uri="{FF2B5EF4-FFF2-40B4-BE49-F238E27FC236}">
                    <a16:creationId xmlns:a16="http://schemas.microsoft.com/office/drawing/2014/main" id="{9AE3F7E8-D3D8-4CD8-993F-B0B096D0D42F}"/>
                  </a:ext>
                </a:extLst>
              </p:cNvPr>
              <p:cNvCxnSpPr/>
              <p:nvPr/>
            </p:nvCxnSpPr>
            <p:spPr bwMode="auto">
              <a:xfrm>
                <a:off x="4526757" y="4967287"/>
                <a:ext cx="0" cy="4953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84" name="Gruppieren 183">
                <a:extLst>
                  <a:ext uri="{FF2B5EF4-FFF2-40B4-BE49-F238E27FC236}">
                    <a16:creationId xmlns:a16="http://schemas.microsoft.com/office/drawing/2014/main" id="{B5DFA606-232C-4926-8F80-C2CC61F03DC8}"/>
                  </a:ext>
                </a:extLst>
              </p:cNvPr>
              <p:cNvGrpSpPr/>
              <p:nvPr/>
            </p:nvGrpSpPr>
            <p:grpSpPr>
              <a:xfrm>
                <a:off x="4452970" y="496729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7200000"/>
                </a:camera>
                <a:lightRig rig="threePt" dir="t"/>
              </a:scene3d>
            </p:grpSpPr>
            <p:cxnSp>
              <p:nvCxnSpPr>
                <p:cNvPr id="191" name="Gerade Verbindung 192">
                  <a:extLst>
                    <a:ext uri="{FF2B5EF4-FFF2-40B4-BE49-F238E27FC236}">
                      <a16:creationId xmlns:a16="http://schemas.microsoft.com/office/drawing/2014/main" id="{61F1068F-7A5A-4639-BA70-4390D0160F6B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2" name="Gerade Verbindung 193">
                  <a:extLst>
                    <a:ext uri="{FF2B5EF4-FFF2-40B4-BE49-F238E27FC236}">
                      <a16:creationId xmlns:a16="http://schemas.microsoft.com/office/drawing/2014/main" id="{68156722-24E5-42E8-A080-363A49158EFE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3" name="Gerade Verbindung 194">
                  <a:extLst>
                    <a:ext uri="{FF2B5EF4-FFF2-40B4-BE49-F238E27FC236}">
                      <a16:creationId xmlns:a16="http://schemas.microsoft.com/office/drawing/2014/main" id="{94EB2A93-42C9-40A9-8248-855275AB3965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85" name="Gruppieren 184">
                <a:extLst>
                  <a:ext uri="{FF2B5EF4-FFF2-40B4-BE49-F238E27FC236}">
                    <a16:creationId xmlns:a16="http://schemas.microsoft.com/office/drawing/2014/main" id="{AC9DADD0-BF5E-4D31-8F8F-411E380D4EC4}"/>
                  </a:ext>
                </a:extLst>
              </p:cNvPr>
              <p:cNvGrpSpPr/>
              <p:nvPr/>
            </p:nvGrpSpPr>
            <p:grpSpPr>
              <a:xfrm>
                <a:off x="4457732" y="497205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14400000"/>
                </a:camera>
                <a:lightRig rig="threePt" dir="t"/>
              </a:scene3d>
            </p:grpSpPr>
            <p:cxnSp>
              <p:nvCxnSpPr>
                <p:cNvPr id="188" name="Gerade Verbindung 189">
                  <a:extLst>
                    <a:ext uri="{FF2B5EF4-FFF2-40B4-BE49-F238E27FC236}">
                      <a16:creationId xmlns:a16="http://schemas.microsoft.com/office/drawing/2014/main" id="{F4266D36-B3CA-42B4-9D98-C40ED1240065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9" name="Gerade Verbindung 190">
                  <a:extLst>
                    <a:ext uri="{FF2B5EF4-FFF2-40B4-BE49-F238E27FC236}">
                      <a16:creationId xmlns:a16="http://schemas.microsoft.com/office/drawing/2014/main" id="{793C2062-5FE8-41BE-81B2-A327DC1CC770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0" name="Gerade Verbindung 191">
                  <a:extLst>
                    <a:ext uri="{FF2B5EF4-FFF2-40B4-BE49-F238E27FC236}">
                      <a16:creationId xmlns:a16="http://schemas.microsoft.com/office/drawing/2014/main" id="{FD73CF4E-633F-4D10-B3E7-C716D8463892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5FFDF3F3-8281-495B-B7E9-402FA1B19855}"/>
                  </a:ext>
                </a:extLst>
              </p:cNvPr>
              <p:cNvSpPr/>
              <p:nvPr/>
            </p:nvSpPr>
            <p:spPr bwMode="auto">
              <a:xfrm>
                <a:off x="4336253" y="5022052"/>
                <a:ext cx="385763" cy="39290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91417" tIns="45709" rIns="91417" bIns="45709"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87" name="Bogen 186">
                <a:extLst>
                  <a:ext uri="{FF2B5EF4-FFF2-40B4-BE49-F238E27FC236}">
                    <a16:creationId xmlns:a16="http://schemas.microsoft.com/office/drawing/2014/main" id="{3E0D8581-9FCF-427B-8DC9-DB7FE100C2E0}"/>
                  </a:ext>
                </a:extLst>
              </p:cNvPr>
              <p:cNvSpPr/>
              <p:nvPr/>
            </p:nvSpPr>
            <p:spPr bwMode="auto">
              <a:xfrm>
                <a:off x="4441041" y="4921250"/>
                <a:ext cx="359568" cy="493710"/>
              </a:xfrm>
              <a:prstGeom prst="arc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167" name="Gruppieren 166">
              <a:extLst>
                <a:ext uri="{FF2B5EF4-FFF2-40B4-BE49-F238E27FC236}">
                  <a16:creationId xmlns:a16="http://schemas.microsoft.com/office/drawing/2014/main" id="{680803CD-1733-4347-AE75-E1D0FBD4321D}"/>
                </a:ext>
              </a:extLst>
            </p:cNvPr>
            <p:cNvGrpSpPr>
              <a:grpSpLocks noChangeAspect="1"/>
            </p:cNvGrpSpPr>
            <p:nvPr/>
          </p:nvGrpSpPr>
          <p:grpSpPr>
            <a:xfrm flipH="1">
              <a:off x="7896169" y="4499133"/>
              <a:ext cx="222362" cy="261506"/>
              <a:chOff x="4336253" y="4921250"/>
              <a:chExt cx="464356" cy="546100"/>
            </a:xfrm>
          </p:grpSpPr>
          <p:cxnSp>
            <p:nvCxnSpPr>
              <p:cNvPr id="168" name="Gerade Verbindung 169">
                <a:extLst>
                  <a:ext uri="{FF2B5EF4-FFF2-40B4-BE49-F238E27FC236}">
                    <a16:creationId xmlns:a16="http://schemas.microsoft.com/office/drawing/2014/main" id="{A3FF22A6-131E-4A3A-B99B-CE279AB1DE65}"/>
                  </a:ext>
                </a:extLst>
              </p:cNvPr>
              <p:cNvCxnSpPr/>
              <p:nvPr/>
            </p:nvCxnSpPr>
            <p:spPr bwMode="auto">
              <a:xfrm>
                <a:off x="4452938" y="49672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Gerade Verbindung 170">
                <a:extLst>
                  <a:ext uri="{FF2B5EF4-FFF2-40B4-BE49-F238E27FC236}">
                    <a16:creationId xmlns:a16="http://schemas.microsoft.com/office/drawing/2014/main" id="{4AF2D847-B466-44A8-9EE2-70E7D88213F9}"/>
                  </a:ext>
                </a:extLst>
              </p:cNvPr>
              <p:cNvCxnSpPr/>
              <p:nvPr/>
            </p:nvCxnSpPr>
            <p:spPr bwMode="auto">
              <a:xfrm>
                <a:off x="4526757" y="5462587"/>
                <a:ext cx="73819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0" name="Gerade Verbindung 171">
                <a:extLst>
                  <a:ext uri="{FF2B5EF4-FFF2-40B4-BE49-F238E27FC236}">
                    <a16:creationId xmlns:a16="http://schemas.microsoft.com/office/drawing/2014/main" id="{9D2003A3-AD3C-486A-8894-FE3F07F32CC3}"/>
                  </a:ext>
                </a:extLst>
              </p:cNvPr>
              <p:cNvCxnSpPr/>
              <p:nvPr/>
            </p:nvCxnSpPr>
            <p:spPr bwMode="auto">
              <a:xfrm>
                <a:off x="4526757" y="4967287"/>
                <a:ext cx="0" cy="49530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71" name="Gruppieren 170">
                <a:extLst>
                  <a:ext uri="{FF2B5EF4-FFF2-40B4-BE49-F238E27FC236}">
                    <a16:creationId xmlns:a16="http://schemas.microsoft.com/office/drawing/2014/main" id="{5CEEE2DC-B0CA-4130-8B86-A383B0CE9D9B}"/>
                  </a:ext>
                </a:extLst>
              </p:cNvPr>
              <p:cNvGrpSpPr/>
              <p:nvPr/>
            </p:nvGrpSpPr>
            <p:grpSpPr>
              <a:xfrm>
                <a:off x="4452970" y="496729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7200000"/>
                </a:camera>
                <a:lightRig rig="threePt" dir="t"/>
              </a:scene3d>
            </p:grpSpPr>
            <p:cxnSp>
              <p:nvCxnSpPr>
                <p:cNvPr id="178" name="Gerade Verbindung 179">
                  <a:extLst>
                    <a:ext uri="{FF2B5EF4-FFF2-40B4-BE49-F238E27FC236}">
                      <a16:creationId xmlns:a16="http://schemas.microsoft.com/office/drawing/2014/main" id="{8F1D50C4-2322-4CE6-BDF4-0A80C7B63973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9" name="Gerade Verbindung 180">
                  <a:extLst>
                    <a:ext uri="{FF2B5EF4-FFF2-40B4-BE49-F238E27FC236}">
                      <a16:creationId xmlns:a16="http://schemas.microsoft.com/office/drawing/2014/main" id="{F7937FA2-D14F-4D0D-9C20-EA592120BBA8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0" name="Gerade Verbindung 181">
                  <a:extLst>
                    <a:ext uri="{FF2B5EF4-FFF2-40B4-BE49-F238E27FC236}">
                      <a16:creationId xmlns:a16="http://schemas.microsoft.com/office/drawing/2014/main" id="{36DEB930-BA19-49BC-9737-AC6765D0BC7D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72" name="Gruppieren 171">
                <a:extLst>
                  <a:ext uri="{FF2B5EF4-FFF2-40B4-BE49-F238E27FC236}">
                    <a16:creationId xmlns:a16="http://schemas.microsoft.com/office/drawing/2014/main" id="{0805969D-C1BA-4154-B16D-7421E29209F6}"/>
                  </a:ext>
                </a:extLst>
              </p:cNvPr>
              <p:cNvGrpSpPr/>
              <p:nvPr/>
            </p:nvGrpSpPr>
            <p:grpSpPr>
              <a:xfrm>
                <a:off x="4457732" y="4972050"/>
                <a:ext cx="147638" cy="495300"/>
                <a:chOff x="5017294" y="3821906"/>
                <a:chExt cx="147638" cy="495300"/>
              </a:xfrm>
              <a:scene3d>
                <a:camera prst="orthographicFront">
                  <a:rot lat="0" lon="0" rev="14400000"/>
                </a:camera>
                <a:lightRig rig="threePt" dir="t"/>
              </a:scene3d>
            </p:grpSpPr>
            <p:cxnSp>
              <p:nvCxnSpPr>
                <p:cNvPr id="175" name="Gerade Verbindung 176">
                  <a:extLst>
                    <a:ext uri="{FF2B5EF4-FFF2-40B4-BE49-F238E27FC236}">
                      <a16:creationId xmlns:a16="http://schemas.microsoft.com/office/drawing/2014/main" id="{A034E26B-9530-4209-B721-7D2154650C14}"/>
                    </a:ext>
                  </a:extLst>
                </p:cNvPr>
                <p:cNvCxnSpPr/>
                <p:nvPr/>
              </p:nvCxnSpPr>
              <p:spPr bwMode="auto">
                <a:xfrm>
                  <a:off x="5017294" y="38219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6" name="Gerade Verbindung 177">
                  <a:extLst>
                    <a:ext uri="{FF2B5EF4-FFF2-40B4-BE49-F238E27FC236}">
                      <a16:creationId xmlns:a16="http://schemas.microsoft.com/office/drawing/2014/main" id="{27FB920E-7DCF-4F2F-A773-5BF57B0254F6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4317206"/>
                  <a:ext cx="73819" cy="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7" name="Gerade Verbindung 178">
                  <a:extLst>
                    <a:ext uri="{FF2B5EF4-FFF2-40B4-BE49-F238E27FC236}">
                      <a16:creationId xmlns:a16="http://schemas.microsoft.com/office/drawing/2014/main" id="{0C1F384B-C655-40AC-A5A5-D5ED7E14B61F}"/>
                    </a:ext>
                  </a:extLst>
                </p:cNvPr>
                <p:cNvCxnSpPr/>
                <p:nvPr/>
              </p:nvCxnSpPr>
              <p:spPr bwMode="auto">
                <a:xfrm>
                  <a:off x="5091113" y="3821906"/>
                  <a:ext cx="0" cy="495300"/>
                </a:xfrm>
                <a:prstGeom prst="line">
                  <a:avLst/>
                </a:prstGeom>
                <a:solidFill>
                  <a:schemeClr val="accent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73" name="Ellipse 172">
                <a:extLst>
                  <a:ext uri="{FF2B5EF4-FFF2-40B4-BE49-F238E27FC236}">
                    <a16:creationId xmlns:a16="http://schemas.microsoft.com/office/drawing/2014/main" id="{7A41E8D8-17F0-4209-AB9A-66ED1DF23A73}"/>
                  </a:ext>
                </a:extLst>
              </p:cNvPr>
              <p:cNvSpPr/>
              <p:nvPr/>
            </p:nvSpPr>
            <p:spPr bwMode="auto">
              <a:xfrm>
                <a:off x="4336253" y="5022052"/>
                <a:ext cx="385763" cy="392908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</p:spPr>
            <p:txBody>
              <a:bodyPr wrap="none" lIns="91417" tIns="45709" rIns="91417" bIns="45709" rtlCol="0" anchor="ctr"/>
              <a:lstStyle/>
              <a:p>
                <a:pPr algn="ctr"/>
                <a:endParaRPr lang="en-US" sz="1800">
                  <a:solidFill>
                    <a:schemeClr val="tx1"/>
                  </a:solidFill>
                  <a:latin typeface="Times New Roman" pitchFamily="18" charset="0"/>
                </a:endParaRPr>
              </a:p>
            </p:txBody>
          </p:sp>
          <p:sp>
            <p:nvSpPr>
              <p:cNvPr id="174" name="Bogen 173">
                <a:extLst>
                  <a:ext uri="{FF2B5EF4-FFF2-40B4-BE49-F238E27FC236}">
                    <a16:creationId xmlns:a16="http://schemas.microsoft.com/office/drawing/2014/main" id="{45B7F357-DBBF-4CB7-A05A-1933D1D619F6}"/>
                  </a:ext>
                </a:extLst>
              </p:cNvPr>
              <p:cNvSpPr/>
              <p:nvPr/>
            </p:nvSpPr>
            <p:spPr bwMode="auto">
              <a:xfrm>
                <a:off x="4441041" y="4921250"/>
                <a:ext cx="359568" cy="493710"/>
              </a:xfrm>
              <a:prstGeom prst="arc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1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cxnSp>
        <p:nvCxnSpPr>
          <p:cNvPr id="207" name="Gerader Verbinder 206">
            <a:extLst>
              <a:ext uri="{FF2B5EF4-FFF2-40B4-BE49-F238E27FC236}">
                <a16:creationId xmlns:a16="http://schemas.microsoft.com/office/drawing/2014/main" id="{F39E4D25-32FC-40E1-9B54-B753B1501633}"/>
              </a:ext>
            </a:extLst>
          </p:cNvPr>
          <p:cNvCxnSpPr>
            <a:cxnSpLocks/>
          </p:cNvCxnSpPr>
          <p:nvPr/>
        </p:nvCxnSpPr>
        <p:spPr bwMode="auto">
          <a:xfrm>
            <a:off x="7456481" y="3953717"/>
            <a:ext cx="202516" cy="297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8" name="Gerader Verbinder 207">
            <a:extLst>
              <a:ext uri="{FF2B5EF4-FFF2-40B4-BE49-F238E27FC236}">
                <a16:creationId xmlns:a16="http://schemas.microsoft.com/office/drawing/2014/main" id="{6459A9EE-FBA5-42DF-846C-EE98CEFA86E0}"/>
              </a:ext>
            </a:extLst>
          </p:cNvPr>
          <p:cNvCxnSpPr>
            <a:cxnSpLocks/>
          </p:cNvCxnSpPr>
          <p:nvPr/>
        </p:nvCxnSpPr>
        <p:spPr bwMode="auto">
          <a:xfrm>
            <a:off x="7659836" y="3979676"/>
            <a:ext cx="51382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B9ECC735-C611-4CEB-916F-723ED6BB13BA}"/>
              </a:ext>
            </a:extLst>
          </p:cNvPr>
          <p:cNvCxnSpPr>
            <a:cxnSpLocks/>
          </p:cNvCxnSpPr>
          <p:nvPr/>
        </p:nvCxnSpPr>
        <p:spPr bwMode="auto">
          <a:xfrm flipV="1">
            <a:off x="7452294" y="3882957"/>
            <a:ext cx="202516" cy="2974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0" name="Gerader Verbinder 209">
            <a:extLst>
              <a:ext uri="{FF2B5EF4-FFF2-40B4-BE49-F238E27FC236}">
                <a16:creationId xmlns:a16="http://schemas.microsoft.com/office/drawing/2014/main" id="{5DE824C5-487F-4ABE-8AFA-3748BBD15A5B}"/>
              </a:ext>
            </a:extLst>
          </p:cNvPr>
          <p:cNvCxnSpPr>
            <a:cxnSpLocks/>
          </p:cNvCxnSpPr>
          <p:nvPr/>
        </p:nvCxnSpPr>
        <p:spPr bwMode="auto">
          <a:xfrm flipV="1">
            <a:off x="7654810" y="3882957"/>
            <a:ext cx="621980" cy="31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4" name="Gerader Verbinder 213">
            <a:extLst>
              <a:ext uri="{FF2B5EF4-FFF2-40B4-BE49-F238E27FC236}">
                <a16:creationId xmlns:a16="http://schemas.microsoft.com/office/drawing/2014/main" id="{D96A9B64-0783-4E39-8F59-DC8E042D475C}"/>
              </a:ext>
            </a:extLst>
          </p:cNvPr>
          <p:cNvCxnSpPr/>
          <p:nvPr/>
        </p:nvCxnSpPr>
        <p:spPr bwMode="auto">
          <a:xfrm>
            <a:off x="8276790" y="3882957"/>
            <a:ext cx="0" cy="41085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5" name="Gerader Verbinder 214">
            <a:extLst>
              <a:ext uri="{FF2B5EF4-FFF2-40B4-BE49-F238E27FC236}">
                <a16:creationId xmlns:a16="http://schemas.microsoft.com/office/drawing/2014/main" id="{0E796EB8-612A-46DE-A6C9-64B3F7EB3938}"/>
              </a:ext>
            </a:extLst>
          </p:cNvPr>
          <p:cNvCxnSpPr>
            <a:cxnSpLocks/>
          </p:cNvCxnSpPr>
          <p:nvPr/>
        </p:nvCxnSpPr>
        <p:spPr bwMode="auto">
          <a:xfrm>
            <a:off x="8177889" y="3972390"/>
            <a:ext cx="0" cy="3142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7" name="Rechteck 216">
            <a:extLst>
              <a:ext uri="{FF2B5EF4-FFF2-40B4-BE49-F238E27FC236}">
                <a16:creationId xmlns:a16="http://schemas.microsoft.com/office/drawing/2014/main" id="{79ECC383-326F-49CA-A956-6ECFF7CEBAF8}"/>
              </a:ext>
            </a:extLst>
          </p:cNvPr>
          <p:cNvSpPr/>
          <p:nvPr/>
        </p:nvSpPr>
        <p:spPr bwMode="auto">
          <a:xfrm>
            <a:off x="7648392" y="3888682"/>
            <a:ext cx="621976" cy="83831"/>
          </a:xfrm>
          <a:prstGeom prst="rect">
            <a:avLst/>
          </a:prstGeom>
          <a:solidFill>
            <a:schemeClr val="accent3">
              <a:lumMod val="8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DBEFA9FE-D379-417E-A434-E551588B0C45}"/>
              </a:ext>
            </a:extLst>
          </p:cNvPr>
          <p:cNvSpPr/>
          <p:nvPr/>
        </p:nvSpPr>
        <p:spPr bwMode="auto">
          <a:xfrm>
            <a:off x="8182118" y="3968591"/>
            <a:ext cx="88252" cy="325223"/>
          </a:xfrm>
          <a:prstGeom prst="rect">
            <a:avLst/>
          </a:prstGeom>
          <a:solidFill>
            <a:schemeClr val="accent3">
              <a:lumMod val="8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19" name="Gleichschenkliges Dreieck 218">
            <a:extLst>
              <a:ext uri="{FF2B5EF4-FFF2-40B4-BE49-F238E27FC236}">
                <a16:creationId xmlns:a16="http://schemas.microsoft.com/office/drawing/2014/main" id="{000D6C91-F330-423A-9E23-B2243D79ECC3}"/>
              </a:ext>
            </a:extLst>
          </p:cNvPr>
          <p:cNvSpPr/>
          <p:nvPr/>
        </p:nvSpPr>
        <p:spPr bwMode="auto">
          <a:xfrm rot="16200000">
            <a:off x="7463828" y="3785704"/>
            <a:ext cx="88006" cy="293960"/>
          </a:xfrm>
          <a:prstGeom prst="triangle">
            <a:avLst>
              <a:gd name="adj" fmla="val 50000"/>
            </a:avLst>
          </a:prstGeom>
          <a:solidFill>
            <a:schemeClr val="accent3">
              <a:lumMod val="8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20" name="Wolke 219">
            <a:extLst>
              <a:ext uri="{FF2B5EF4-FFF2-40B4-BE49-F238E27FC236}">
                <a16:creationId xmlns:a16="http://schemas.microsoft.com/office/drawing/2014/main" id="{9D8E718B-443C-427D-B80E-65A8A228B11E}"/>
              </a:ext>
            </a:extLst>
          </p:cNvPr>
          <p:cNvSpPr/>
          <p:nvPr/>
        </p:nvSpPr>
        <p:spPr bwMode="auto">
          <a:xfrm>
            <a:off x="6615245" y="3853190"/>
            <a:ext cx="848611" cy="166845"/>
          </a:xfrm>
          <a:prstGeom prst="cloud">
            <a:avLst/>
          </a:prstGeom>
          <a:solidFill>
            <a:schemeClr val="accent3">
              <a:lumMod val="8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21" name="Textfeld 220">
            <a:extLst>
              <a:ext uri="{FF2B5EF4-FFF2-40B4-BE49-F238E27FC236}">
                <a16:creationId xmlns:a16="http://schemas.microsoft.com/office/drawing/2014/main" id="{0D7F8600-DABF-42A0-A824-043BC2AF4AB5}"/>
              </a:ext>
            </a:extLst>
          </p:cNvPr>
          <p:cNvSpPr txBox="1"/>
          <p:nvPr/>
        </p:nvSpPr>
        <p:spPr>
          <a:xfrm>
            <a:off x="7762892" y="3654509"/>
            <a:ext cx="6615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steam</a:t>
            </a:r>
          </a:p>
        </p:txBody>
      </p:sp>
      <p:sp>
        <p:nvSpPr>
          <p:cNvPr id="222" name="Wolke 221">
            <a:extLst>
              <a:ext uri="{FF2B5EF4-FFF2-40B4-BE49-F238E27FC236}">
                <a16:creationId xmlns:a16="http://schemas.microsoft.com/office/drawing/2014/main" id="{CA79DB4D-72C5-4754-AD7B-05CDE6BF79D4}"/>
              </a:ext>
            </a:extLst>
          </p:cNvPr>
          <p:cNvSpPr/>
          <p:nvPr/>
        </p:nvSpPr>
        <p:spPr bwMode="auto">
          <a:xfrm>
            <a:off x="6615245" y="3255488"/>
            <a:ext cx="848611" cy="166845"/>
          </a:xfrm>
          <a:prstGeom prst="cloud">
            <a:avLst/>
          </a:prstGeom>
          <a:solidFill>
            <a:schemeClr val="accent3">
              <a:lumMod val="8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23" name="Wolke 222">
            <a:extLst>
              <a:ext uri="{FF2B5EF4-FFF2-40B4-BE49-F238E27FC236}">
                <a16:creationId xmlns:a16="http://schemas.microsoft.com/office/drawing/2014/main" id="{ED7A6B4F-9137-49E6-84BB-18FD1D76C145}"/>
              </a:ext>
            </a:extLst>
          </p:cNvPr>
          <p:cNvSpPr/>
          <p:nvPr/>
        </p:nvSpPr>
        <p:spPr bwMode="auto">
          <a:xfrm>
            <a:off x="6620841" y="2658899"/>
            <a:ext cx="848611" cy="166845"/>
          </a:xfrm>
          <a:prstGeom prst="cloud">
            <a:avLst/>
          </a:prstGeom>
          <a:solidFill>
            <a:schemeClr val="accent3">
              <a:lumMod val="8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24" name="Wolke 223">
            <a:extLst>
              <a:ext uri="{FF2B5EF4-FFF2-40B4-BE49-F238E27FC236}">
                <a16:creationId xmlns:a16="http://schemas.microsoft.com/office/drawing/2014/main" id="{EC939163-44BB-4FDE-B10D-CB23C955AF08}"/>
              </a:ext>
            </a:extLst>
          </p:cNvPr>
          <p:cNvSpPr/>
          <p:nvPr/>
        </p:nvSpPr>
        <p:spPr bwMode="auto">
          <a:xfrm>
            <a:off x="6588739" y="2068138"/>
            <a:ext cx="848611" cy="166845"/>
          </a:xfrm>
          <a:prstGeom prst="cloud">
            <a:avLst/>
          </a:prstGeom>
          <a:solidFill>
            <a:schemeClr val="accent3">
              <a:lumMod val="85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lIns="91417" tIns="45709" rIns="91417" bIns="45709" rtlCol="0" anchor="ctr"/>
          <a:lstStyle/>
          <a:p>
            <a:pPr algn="ctr"/>
            <a:endParaRPr lang="en-US" sz="18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8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  <p:extLst mod="1">
    <p:ext uri="{3A86A75C-4F4B-4683-9AE1-C65F6400EC91}">
      <p14:laserTraceLst xmlns:p14="http://schemas.microsoft.com/office/powerpoint/2010/main">
        <p14:tracePtLst>
          <p14:tracePt t="16797" x="5295900" y="4391025"/>
          <p14:tracePt t="16894" x="5300663" y="4395788"/>
          <p14:tracePt t="16900" x="5300663" y="4410075"/>
          <p14:tracePt t="16918" x="5300663" y="4419600"/>
          <p14:tracePt t="16926" x="5300663" y="4438650"/>
          <p14:tracePt t="16959" x="5300663" y="4457700"/>
          <p14:tracePt t="16976" x="5300663" y="4462463"/>
          <p14:tracePt t="17038" x="5305425" y="4462463"/>
          <p14:tracePt t="17048" x="5338763" y="4462463"/>
          <p14:tracePt t="17054" x="5376863" y="4452938"/>
          <p14:tracePt t="17062" x="5491163" y="4429125"/>
          <p14:tracePt t="17078" x="5653088" y="4410075"/>
          <p14:tracePt t="17094" x="5795963" y="4386263"/>
          <p14:tracePt t="17110" x="5953125" y="4352925"/>
          <p14:tracePt t="17142" x="5981700" y="4348163"/>
          <p14:tracePt t="17159" x="6015038" y="4333875"/>
          <p14:tracePt t="17160" x="6038850" y="4319588"/>
          <p14:tracePt t="17193" x="6057900" y="4295775"/>
          <p14:tracePt t="17209" x="6091238" y="4248150"/>
          <p14:tracePt t="17262" x="6091238" y="4243388"/>
          <p14:tracePt t="17430" x="6086475" y="4243388"/>
          <p14:tracePt t="17438" x="6076950" y="4257675"/>
          <p14:tracePt t="17446" x="6057900" y="4267200"/>
          <p14:tracePt t="17455" x="6038850" y="4281488"/>
          <p14:tracePt t="17462" x="5995988" y="4305300"/>
          <p14:tracePt t="17476" x="5957888" y="4314825"/>
          <p14:tracePt t="17493" x="5934075" y="4329113"/>
          <p14:tracePt t="17509" x="5910263" y="4343400"/>
          <p14:tracePt t="17532" x="5900738" y="4348163"/>
          <p14:tracePt t="17542" x="5895975" y="4357688"/>
          <p14:tracePt t="17559" x="5895975" y="4362450"/>
          <p14:tracePt t="17575" x="5895975" y="4367213"/>
          <p14:tracePt t="17592" x="5891213" y="4381500"/>
          <p14:tracePt t="17694" x="5881688" y="4391025"/>
          <p14:tracePt t="17700" x="5829300" y="4410075"/>
          <p14:tracePt t="17726" x="5810250" y="4410075"/>
          <p14:tracePt t="17729" x="5762625" y="4414838"/>
          <p14:tracePt t="17742" x="5719763" y="4414838"/>
          <p14:tracePt t="17759" x="5672138" y="4414838"/>
          <p14:tracePt t="17775" x="5643563" y="4414838"/>
          <p14:tracePt t="17792" x="5629275" y="4414838"/>
          <p14:tracePt t="17809" x="5610225" y="4414838"/>
          <p14:tracePt t="17832" x="5605463" y="4414838"/>
          <p14:tracePt t="17842" x="5581650" y="4386263"/>
          <p14:tracePt t="17859" x="5572125" y="4367213"/>
          <p14:tracePt t="17876" x="5557838" y="4333875"/>
          <p14:tracePt t="17892" x="5557838" y="4300538"/>
          <p14:tracePt t="17909" x="5557838" y="4271963"/>
          <p14:tracePt t="17942" x="5576888" y="4243388"/>
          <p14:tracePt t="17942" x="5614988" y="4224338"/>
          <p14:tracePt t="17959" x="5653088" y="4200525"/>
          <p14:tracePt t="17976" x="5681663" y="4195763"/>
          <p14:tracePt t="17992" x="5695950" y="4191000"/>
          <p14:tracePt t="18009" x="5724525" y="4191000"/>
          <p14:tracePt t="18034" x="5729288" y="4186238"/>
          <p14:tracePt t="18042" x="5748338" y="4176713"/>
          <p14:tracePt t="18060" x="5757863" y="4176713"/>
          <p14:tracePt t="18075" x="5767388" y="4171950"/>
          <p14:tracePt t="18219" x="5757863" y="4195763"/>
          <p14:tracePt t="18238" x="5753100" y="4205288"/>
          <p14:tracePt t="18248" x="5743575" y="4214813"/>
          <p14:tracePt t="18259" x="5729288" y="4229100"/>
          <p14:tracePt t="18276" x="5719763" y="4238625"/>
          <p14:tracePt t="18293" x="5710238" y="4243388"/>
          <p14:tracePt t="18309" x="5700713" y="4257675"/>
          <p14:tracePt t="18332" x="5686425" y="4267200"/>
          <p14:tracePt t="18342" x="5676900" y="4271963"/>
          <p14:tracePt t="18359" x="5657850" y="4286250"/>
          <p14:tracePt t="18375" x="5643563" y="4291013"/>
          <p14:tracePt t="18393" x="5629275" y="4305300"/>
          <p14:tracePt t="18409" x="5619750" y="4310063"/>
          <p14:tracePt t="18550" x="5610225" y="4310063"/>
          <p14:tracePt t="18566" x="5605463" y="4310063"/>
          <p14:tracePt t="18566" x="5605463" y="4300538"/>
          <p14:tracePt t="18582" x="5605463" y="4286250"/>
          <p14:tracePt t="18593" x="5605463" y="4281488"/>
          <p14:tracePt t="18609" x="5605463" y="4276725"/>
          <p14:tracePt t="18646" x="5605463" y="4271963"/>
          <p14:tracePt t="18650" x="5605463" y="4262438"/>
          <p14:tracePt t="18660" x="5605463" y="4248150"/>
          <p14:tracePt t="18676" x="5619750" y="4229100"/>
          <p14:tracePt t="18693" x="5629275" y="4224338"/>
          <p14:tracePt t="18709" x="5643563" y="4214813"/>
          <p14:tracePt t="18733" x="5667375" y="4195763"/>
          <p14:tracePt t="18743" x="5676900" y="4191000"/>
          <p14:tracePt t="18760" x="5681663" y="4191000"/>
          <p14:tracePt t="18776" x="5686425" y="4186238"/>
          <p14:tracePt t="18793" x="5691188" y="4186238"/>
          <p14:tracePt t="18809" x="5700713" y="4176713"/>
          <p14:tracePt t="18846" x="5705475" y="4176713"/>
          <p14:tracePt t="18852" x="5715000" y="4171950"/>
          <p14:tracePt t="18859" x="5724525" y="4167188"/>
          <p14:tracePt t="18894" x="5738813" y="4167188"/>
          <p14:tracePt t="18895" x="5743575" y="4162425"/>
          <p14:tracePt t="18935" x="5748338" y="4162425"/>
          <p14:tracePt t="18943" x="5753100" y="4152900"/>
          <p14:tracePt t="18943" x="5757863" y="4148138"/>
          <p14:tracePt t="18960" x="5767388" y="4148138"/>
          <p14:tracePt t="18976" x="5772150" y="4143375"/>
          <p14:tracePt t="18993" x="5786438" y="4143375"/>
          <p14:tracePt t="19009" x="5800725" y="4133850"/>
          <p14:tracePt t="19033" x="5805488" y="4129088"/>
          <p14:tracePt t="19043" x="5824538" y="4114800"/>
          <p14:tracePt t="19060" x="5838825" y="4110038"/>
          <p14:tracePt t="19076" x="5853113" y="4095750"/>
          <p14:tracePt t="19093" x="5881688" y="4086225"/>
          <p14:tracePt t="19109" x="5919788" y="4081463"/>
          <p14:tracePt t="19132" x="5938838" y="4071938"/>
          <p14:tracePt t="19143" x="5953125" y="4067175"/>
          <p14:tracePt t="19160" x="5972175" y="4062413"/>
          <p14:tracePt t="19176" x="5981700" y="4062413"/>
          <p14:tracePt t="19193" x="6000750" y="4062413"/>
          <p14:tracePt t="19210" x="6053138" y="4052888"/>
          <p14:tracePt t="19234" x="6076950" y="4052888"/>
          <p14:tracePt t="19243" x="6096000" y="4048125"/>
          <p14:tracePt t="19260" x="6119813" y="4038600"/>
          <p14:tracePt t="19275" x="6129338" y="4038600"/>
          <p14:tracePt t="19292" x="6138863" y="4038600"/>
          <p14:tracePt t="19308" x="6143625" y="4033838"/>
          <p14:tracePt t="19358" x="6153150" y="4033838"/>
          <p14:tracePt t="19366" x="6162675" y="4029075"/>
          <p14:tracePt t="19398" x="6172200" y="4024313"/>
          <p14:tracePt t="19406" x="6186488" y="4014788"/>
          <p14:tracePt t="19439" x="6191250" y="4014788"/>
          <p14:tracePt t="19458" x="6196013" y="4010025"/>
          <p14:tracePt t="19459" x="6205538" y="4010025"/>
          <p14:tracePt t="19476" x="6219825" y="4000500"/>
          <p14:tracePt t="19492" x="6229350" y="3990975"/>
          <p14:tracePt t="19508" x="6243638" y="3986213"/>
          <p14:tracePt t="19531" x="6262688" y="3981450"/>
          <p14:tracePt t="19542" x="6272213" y="3976688"/>
          <p14:tracePt t="19606" x="6281738" y="3967163"/>
          <p14:tracePt t="19622" x="6291263" y="3962400"/>
          <p14:tracePt t="19647" x="6296025" y="3952875"/>
          <p14:tracePt t="19695" x="6300788" y="3948113"/>
          <p14:tracePt t="19807" x="6291263" y="3957638"/>
          <p14:tracePt t="19865" x="6286500" y="3962400"/>
          <p14:tracePt t="19876" x="6267450" y="3971925"/>
          <p14:tracePt t="19893" x="6238875" y="3986213"/>
          <p14:tracePt t="19893" x="6234113" y="3986213"/>
          <p14:tracePt t="19911" x="6181725" y="3995738"/>
          <p14:tracePt t="19958" x="6162675" y="4005263"/>
          <p14:tracePt t="19959" x="6138863" y="4014788"/>
          <p14:tracePt t="19976" x="6110288" y="4019550"/>
          <p14:tracePt t="19993" x="6081713" y="4024313"/>
          <p14:tracePt t="20010" x="6010275" y="4038600"/>
          <p14:tracePt t="20033" x="5995988" y="4038600"/>
          <p14:tracePt t="20043" x="5953125" y="4048125"/>
          <p14:tracePt t="20059" x="5905500" y="4057650"/>
          <p14:tracePt t="20076" x="5872163" y="4071938"/>
          <p14:tracePt t="20092" x="5824538" y="4081463"/>
          <p14:tracePt t="20109" x="5772150" y="4095750"/>
          <p14:tracePt t="20133" x="5719763" y="4119563"/>
          <p14:tracePt t="20143" x="5672138" y="4133850"/>
          <p14:tracePt t="20161" x="5629275" y="4157663"/>
          <p14:tracePt t="20178" x="5591175" y="4176713"/>
          <p14:tracePt t="20193" x="5557838" y="4181475"/>
          <p14:tracePt t="20211" x="5524500" y="4195763"/>
          <p14:tracePt t="20503" x="5548313" y="4191000"/>
          <p14:tracePt t="20564" x="5576888" y="4191000"/>
          <p14:tracePt t="20565" x="5619750" y="4171950"/>
          <p14:tracePt t="20577" x="5657850" y="4162425"/>
          <p14:tracePt t="20592" x="5705475" y="4148138"/>
          <p14:tracePt t="20613" x="5800725" y="4114800"/>
          <p14:tracePt t="20675" x="5819775" y="4110038"/>
          <p14:tracePt t="20676" x="5838825" y="4095750"/>
          <p14:tracePt t="20693" x="5853113" y="4090988"/>
          <p14:tracePt t="20710" x="5895975" y="4081463"/>
          <p14:tracePt t="20732" x="5905500" y="4076700"/>
          <p14:tracePt t="20743" x="5919788" y="4071938"/>
          <p14:tracePt t="20759" x="5924550" y="4071938"/>
          <p14:tracePt t="20776" x="5938838" y="4067175"/>
          <p14:tracePt t="20792" x="5948363" y="4062413"/>
          <p14:tracePt t="20809" x="5976938" y="4052888"/>
          <p14:tracePt t="20832" x="5986463" y="4048125"/>
          <p14:tracePt t="20842" x="5995988" y="4043363"/>
          <p14:tracePt t="20859" x="6015038" y="4038600"/>
          <p14:tracePt t="20876" x="6034088" y="4033838"/>
          <p14:tracePt t="20893" x="6038850" y="4033838"/>
          <p14:tracePt t="20909" x="6057900" y="4029075"/>
          <p14:tracePt t="20943" x="6076950" y="4019550"/>
          <p14:tracePt t="20943" x="6086475" y="4019550"/>
          <p14:tracePt t="20959" x="6100763" y="4010025"/>
          <p14:tracePt t="20976" x="6119813" y="4000500"/>
          <p14:tracePt t="20992" x="6129338" y="4000500"/>
          <p14:tracePt t="21009" x="6143625" y="3990975"/>
          <p14:tracePt t="21046" x="6153150" y="3990975"/>
          <p14:tracePt t="21054" x="6162675" y="3990975"/>
          <p14:tracePt t="21062" x="6172200" y="3986213"/>
          <p14:tracePt t="21076" x="6181725" y="3986213"/>
          <p14:tracePt t="21093" x="6191250" y="3981450"/>
          <p14:tracePt t="21110" x="6224588" y="3981450"/>
          <p14:tracePt t="21148" x="6238875" y="3976688"/>
          <p14:tracePt t="21159" x="6243638" y="3976688"/>
          <p14:tracePt t="21176" x="6248400" y="3976688"/>
          <p14:tracePt t="21307" x="6272213" y="3967163"/>
          <p14:tracePt t="21350" x="6276975" y="3967163"/>
          <p14:tracePt t="21359" x="6286500" y="3967163"/>
          <p14:tracePt t="21360" x="6296025" y="3967163"/>
          <p14:tracePt t="21375" x="6300788" y="3967163"/>
          <p14:tracePt t="21393" x="6319838" y="3967163"/>
          <p14:tracePt t="21409" x="6338888" y="3962400"/>
          <p14:tracePt t="21434" x="6348413" y="3962400"/>
          <p14:tracePt t="21443" x="6372225" y="3962400"/>
          <p14:tracePt t="21460" x="6396038" y="3962400"/>
          <p14:tracePt t="21475" x="6419850" y="3962400"/>
          <p14:tracePt t="21492" x="6448425" y="3962400"/>
          <p14:tracePt t="21509" x="6472238" y="3962400"/>
          <p14:tracePt t="21532" x="6481763" y="3962400"/>
          <p14:tracePt t="21543" x="6496050" y="3952875"/>
          <p14:tracePt t="21560" x="6505575" y="3952875"/>
          <p14:tracePt t="21576" x="6534150" y="3952875"/>
          <p14:tracePt t="21592" x="6567488" y="3952875"/>
          <p14:tracePt t="21609" x="6605588" y="3952875"/>
          <p14:tracePt t="21633" x="6619875" y="3952875"/>
          <p14:tracePt t="21642" x="6638925" y="3948113"/>
          <p14:tracePt t="21659" x="6653213" y="3948113"/>
          <p14:tracePt t="21676" x="6667500" y="3948113"/>
          <p14:tracePt t="21692" x="6691313" y="3938588"/>
          <p14:tracePt t="21709" x="6738938" y="3938588"/>
          <p14:tracePt t="21732" x="6772275" y="3933825"/>
          <p14:tracePt t="21743" x="6791325" y="3929063"/>
          <p14:tracePt t="21760" x="6815138" y="3929063"/>
          <p14:tracePt t="21776" x="6819900" y="3924300"/>
          <p14:tracePt t="21794" x="6843713" y="3919538"/>
          <p14:tracePt t="21811" x="6886575" y="3910013"/>
          <p14:tracePt t="21851" x="6896100" y="3910013"/>
          <p14:tracePt t="21861" x="6900863" y="3900488"/>
          <p14:tracePt t="22006" x="6905625" y="3876675"/>
          <p14:tracePt t="22048" x="6915150" y="3871913"/>
          <p14:tracePt t="22060" x="6919913" y="3862388"/>
          <p14:tracePt t="22076" x="6924675" y="3852863"/>
          <p14:tracePt t="22109" x="6929438" y="3848100"/>
          <p14:tracePt t="22158" x="6934200" y="3838575"/>
          <p14:tracePt t="22174" x="6938963" y="3833813"/>
          <p14:tracePt t="22182" x="6948488" y="3824288"/>
          <p14:tracePt t="22214" x="6953250" y="3819525"/>
          <p14:tracePt t="22250" x="6967538" y="3805238"/>
          <p14:tracePt t="22260" x="6972300" y="3805238"/>
          <p14:tracePt t="22277" x="6977063" y="3805238"/>
          <p14:tracePt t="22293" x="6996113" y="3805238"/>
          <p14:tracePt t="22310" x="7034213" y="3800475"/>
          <p14:tracePt t="22338" x="7048500" y="3800475"/>
          <p14:tracePt t="22347" x="7081838" y="3800475"/>
          <p14:tracePt t="22359" x="7105650" y="3800475"/>
          <p14:tracePt t="22376" x="7129463" y="3800475"/>
          <p14:tracePt t="22393" x="7134225" y="3800475"/>
          <p14:tracePt t="22409" x="7138988" y="3800475"/>
          <p14:tracePt t="22446" x="7143750" y="3800475"/>
          <p14:tracePt t="22463" x="7153275" y="3800475"/>
          <p14:tracePt t="22476" x="7162800" y="3805238"/>
          <p14:tracePt t="22494" x="7172325" y="3810000"/>
          <p14:tracePt t="22508" x="7181850" y="3814763"/>
          <p14:tracePt t="22550" x="7186613" y="3819525"/>
          <p14:tracePt t="22574" x="7191375" y="3824288"/>
          <p14:tracePt t="22655" x="7196138" y="3829050"/>
          <p14:tracePt t="22670" x="7196138" y="3833813"/>
          <p14:tracePt t="22686" x="7196138" y="3838575"/>
          <p14:tracePt t="22694" x="7196138" y="3848100"/>
          <p14:tracePt t="22702" x="7196138" y="3876675"/>
          <p14:tracePt t="22749" x="7196138" y="3881438"/>
          <p14:tracePt t="22758" x="7196138" y="3886200"/>
          <p14:tracePt t="22776" x="7196138" y="3890963"/>
          <p14:tracePt t="22792" x="7191375" y="3914775"/>
          <p14:tracePt t="22809" x="7186613" y="3919538"/>
          <p14:tracePt t="22846" x="7181850" y="3924300"/>
          <p14:tracePt t="22870" x="7167563" y="3929063"/>
          <p14:tracePt t="22870" x="7158038" y="3933825"/>
          <p14:tracePt t="22894" x="7153275" y="3938588"/>
          <p14:tracePt t="22900" x="7119938" y="3962400"/>
          <p14:tracePt t="22939" x="7105650" y="3967163"/>
          <p14:tracePt t="22959" x="7091363" y="3971925"/>
          <p14:tracePt t="22959" x="7081838" y="3971925"/>
          <p14:tracePt t="22976" x="7053263" y="3971925"/>
          <p14:tracePt t="22994" x="7034213" y="3976688"/>
          <p14:tracePt t="23010" x="7005638" y="3976688"/>
          <p14:tracePt t="23062" x="7000875" y="3976688"/>
          <p14:tracePt t="23071" x="6996113" y="3976688"/>
          <p14:tracePt t="23093" x="6986588" y="3976688"/>
          <p14:tracePt t="23095" x="6977063" y="3976688"/>
          <p14:tracePt t="23113" x="6929438" y="3976688"/>
          <p14:tracePt t="23188" x="6924675" y="3976688"/>
          <p14:tracePt t="23200" x="6900863" y="3962400"/>
          <p14:tracePt t="23307" x="6891338" y="3952875"/>
          <p14:tracePt t="23358" x="6881813" y="3948113"/>
          <p14:tracePt t="23374" x="6872288" y="3938588"/>
          <p14:tracePt t="23400" x="6867525" y="3929063"/>
          <p14:tracePt t="23430" x="6858000" y="3924300"/>
          <p14:tracePt t="23438" x="6858000" y="3914775"/>
          <p14:tracePt t="23462" x="6853238" y="3900488"/>
          <p14:tracePt t="23476" x="6848475" y="3895725"/>
          <p14:tracePt t="23476" x="6848475" y="3890963"/>
          <p14:tracePt t="23492" x="6843713" y="3886200"/>
          <p14:tracePt t="23509" x="6843713" y="3876675"/>
          <p14:tracePt t="23550" x="6838950" y="3867150"/>
          <p14:tracePt t="23566" x="6838950" y="3862388"/>
          <p14:tracePt t="23582" x="6838950" y="3852863"/>
          <p14:tracePt t="23583" x="6838950" y="3848100"/>
          <p14:tracePt t="23593" x="6838950" y="3838575"/>
          <p14:tracePt t="23610" x="6843713" y="3814763"/>
          <p14:tracePt t="23663" x="6848475" y="3805238"/>
          <p14:tracePt t="23678" x="6853238" y="3800475"/>
          <p14:tracePt t="23679" x="6862763" y="3795713"/>
          <p14:tracePt t="23693" x="6872288" y="3790950"/>
          <p14:tracePt t="23709" x="6900863" y="3776663"/>
          <p14:tracePt t="23743" x="6924675" y="3771900"/>
          <p14:tracePt t="23744" x="6943725" y="3771900"/>
          <p14:tracePt t="23760" x="6948488" y="3767138"/>
          <p14:tracePt t="23802" x="6972300" y="3767138"/>
          <p14:tracePt t="23833" x="6981825" y="3767138"/>
          <p14:tracePt t="23842" x="6996113" y="3767138"/>
          <p14:tracePt t="23859" x="7015163" y="3767138"/>
          <p14:tracePt t="23876" x="7034213" y="3767138"/>
          <p14:tracePt t="23892" x="7062788" y="3767138"/>
          <p14:tracePt t="23909" x="7086600" y="3767138"/>
          <p14:tracePt t="23932" x="7115175" y="3781425"/>
          <p14:tracePt t="23942" x="7129463" y="3786188"/>
          <p14:tracePt t="23959" x="7143750" y="3795713"/>
          <p14:tracePt t="23976" x="7153275" y="3810000"/>
          <p14:tracePt t="23992" x="7172325" y="3819525"/>
          <p14:tracePt t="24009" x="7191375" y="3833813"/>
          <p14:tracePt t="24030" x="7196138" y="3838575"/>
          <p14:tracePt t="24042" x="7229475" y="3857625"/>
          <p14:tracePt t="24059" x="7248525" y="3867150"/>
          <p14:tracePt t="24076" x="7277100" y="3871913"/>
          <p14:tracePt t="24093" x="7296150" y="3886200"/>
          <p14:tracePt t="24110" x="7339013" y="3895725"/>
          <p14:tracePt t="24131" x="7353300" y="3914775"/>
          <p14:tracePt t="24143" x="7377113" y="3914775"/>
          <p14:tracePt t="24160" x="7405688" y="3924300"/>
          <p14:tracePt t="24176" x="7443788" y="3933825"/>
          <p14:tracePt t="24192" x="7486650" y="3943350"/>
          <p14:tracePt t="24210" x="7581900" y="3971925"/>
          <p14:tracePt t="24262" x="7596188" y="3976688"/>
          <p14:tracePt t="24263" x="7600950" y="3976688"/>
          <p14:tracePt t="24276" x="7620000" y="3976688"/>
          <p14:tracePt t="24292" x="7639050" y="3986213"/>
          <p14:tracePt t="24309" x="7691438" y="4005263"/>
          <p14:tracePt t="24334" x="7710488" y="4005263"/>
          <p14:tracePt t="24342" x="7734300" y="4019550"/>
          <p14:tracePt t="24361" x="7777163" y="4038600"/>
          <p14:tracePt t="24377" x="7815263" y="4048125"/>
          <p14:tracePt t="24393" x="7867650" y="4071938"/>
          <p14:tracePt t="24410" x="7981950" y="4110038"/>
          <p14:tracePt t="24458" x="7996238" y="4119563"/>
          <p14:tracePt t="24459" x="8024813" y="4119563"/>
          <p14:tracePt t="24476" x="8039100" y="4119563"/>
          <p14:tracePt t="24476" x="8053388" y="4119563"/>
          <p14:tracePt t="24497" x="8062913" y="4119563"/>
          <p14:tracePt t="24510" x="8139113" y="4114800"/>
          <p14:tracePt t="24510" x="8167688" y="4110038"/>
          <p14:tracePt t="24551" x="8172450" y="4110038"/>
          <p14:tracePt t="24560" x="8210550" y="4090988"/>
          <p14:tracePt t="24576" x="8229600" y="4081463"/>
          <p14:tracePt t="24594" x="8253413" y="4071938"/>
          <p14:tracePt t="24610" x="8281988" y="4052888"/>
          <p14:tracePt t="24633" x="8301038" y="4043363"/>
          <p14:tracePt t="24643" x="8329613" y="4029075"/>
          <p14:tracePt t="24660" x="8353425" y="4014788"/>
          <p14:tracePt t="24676" x="8382000" y="3995738"/>
          <p14:tracePt t="24693" x="8415338" y="3976688"/>
          <p14:tracePt t="24709" x="8472488" y="3938588"/>
          <p14:tracePt t="24735" x="8482013" y="3933825"/>
          <p14:tracePt t="24742" x="8510588" y="3924300"/>
          <p14:tracePt t="24760" x="8534400" y="3914775"/>
          <p14:tracePt t="24776" x="8548688" y="3910013"/>
          <p14:tracePt t="24958" x="8534400" y="3919538"/>
          <p14:tracePt t="24966" x="8524875" y="3924300"/>
          <p14:tracePt t="24975" x="8496300" y="3938588"/>
          <p14:tracePt t="24982" x="8472488" y="3948113"/>
          <p14:tracePt t="24992" x="8439150" y="3971925"/>
          <p14:tracePt t="25008" x="8391525" y="3995738"/>
          <p14:tracePt t="25037" x="8339138" y="4019550"/>
          <p14:tracePt t="25048" x="8320088" y="4024313"/>
          <p14:tracePt t="25061" x="8258175" y="4038600"/>
          <p14:tracePt t="25077" x="8205788" y="4048125"/>
          <p14:tracePt t="25077" x="8172450" y="4067175"/>
          <p14:tracePt t="25095" x="8129588" y="4076700"/>
          <p14:tracePt t="25110" x="8053388" y="4081463"/>
          <p14:tracePt t="25152" x="8039100" y="4081463"/>
          <p14:tracePt t="25160" x="8020050" y="4086225"/>
          <p14:tracePt t="25176" x="8001000" y="4090988"/>
          <p14:tracePt t="25194" x="7981950" y="4090988"/>
          <p14:tracePt t="25210" x="7920038" y="4090988"/>
          <p14:tracePt t="25250" x="7896225" y="4090988"/>
          <p14:tracePt t="25259" x="7843838" y="4081463"/>
          <p14:tracePt t="25276" x="7796213" y="4062413"/>
          <p14:tracePt t="25276" x="7777163" y="4052888"/>
          <p14:tracePt t="25295" x="7729538" y="4038600"/>
          <p14:tracePt t="25311" x="7658100" y="4019550"/>
          <p14:tracePt t="25349" x="7643813" y="4014788"/>
          <p14:tracePt t="25360" x="7615238" y="4000500"/>
          <p14:tracePt t="25376" x="7577138" y="3990975"/>
          <p14:tracePt t="25394" x="7553325" y="3986213"/>
          <p14:tracePt t="25410" x="7505700" y="3971925"/>
          <p14:tracePt t="25449" x="7500938" y="3967163"/>
          <p14:tracePt t="25460" x="7481888" y="3952875"/>
          <p14:tracePt t="25476" x="7443788" y="3938588"/>
          <p14:tracePt t="25496" x="7405688" y="3929063"/>
          <p14:tracePt t="25511" x="7343775" y="3900488"/>
          <p14:tracePt t="25555" x="7339013" y="3900488"/>
          <p14:tracePt t="25564" x="7324725" y="3895725"/>
          <p14:tracePt t="25575" x="7300913" y="3886200"/>
          <p14:tracePt t="25593" x="7286625" y="3876675"/>
          <p14:tracePt t="25609" x="7258050" y="3862388"/>
          <p14:tracePt t="25632" x="7248525" y="3852863"/>
          <p14:tracePt t="25642" x="7234238" y="3848100"/>
          <p14:tracePt t="25642" x="7224713" y="3848100"/>
          <p14:tracePt t="25662" x="7200900" y="3838575"/>
          <p14:tracePt t="25676" x="7167563" y="3829050"/>
          <p14:tracePt t="25676" x="7138988" y="3819525"/>
          <p14:tracePt t="25695" x="7110413" y="3800475"/>
          <p14:tracePt t="25710" x="6972300" y="3752850"/>
          <p14:tracePt t="25710" x="6953250" y="3748088"/>
          <p14:tracePt t="25751" x="6938963" y="3748088"/>
          <p14:tracePt t="25760" x="6919913" y="3743325"/>
          <p14:tracePt t="25776" x="6896100" y="3743325"/>
          <p14:tracePt t="25792" x="6877050" y="3743325"/>
          <p14:tracePt t="25809" x="6843713" y="3743325"/>
          <p14:tracePt t="25832" x="6834188" y="3743325"/>
          <p14:tracePt t="25843" x="6810375" y="3757613"/>
          <p14:tracePt t="25859" x="6796088" y="3767138"/>
          <p14:tracePt t="25875" x="6791325" y="3776663"/>
          <p14:tracePt t="25892" x="6786563" y="3786188"/>
          <p14:tracePt t="25909" x="6786563" y="3814763"/>
          <p14:tracePt t="25933" x="6786563" y="3833813"/>
          <p14:tracePt t="25943" x="6786563" y="3857625"/>
          <p14:tracePt t="25960" x="6791325" y="3876675"/>
          <p14:tracePt t="25975" x="6805613" y="3890963"/>
          <p14:tracePt t="25993" x="6829425" y="3914775"/>
          <p14:tracePt t="26009" x="6877050" y="3938588"/>
          <p14:tracePt t="26033" x="6896100" y="3943350"/>
          <p14:tracePt t="26042" x="6924675" y="3948113"/>
          <p14:tracePt t="26059" x="6962775" y="3962400"/>
          <p14:tracePt t="26076" x="7000875" y="3967163"/>
          <p14:tracePt t="26093" x="7048500" y="3971925"/>
          <p14:tracePt t="26108" x="7105650" y="3976688"/>
          <p14:tracePt t="26131" x="7138988" y="3976688"/>
          <p14:tracePt t="26143" x="7167563" y="3976688"/>
          <p14:tracePt t="26159" x="7181850" y="3976688"/>
          <p14:tracePt t="26176" x="7191375" y="3976688"/>
          <p14:tracePt t="26193" x="7200900" y="3967163"/>
          <p14:tracePt t="26209" x="7229475" y="3938588"/>
          <p14:tracePt t="26262" x="7234238" y="3933825"/>
          <p14:tracePt t="26275" x="7239000" y="3929063"/>
          <p14:tracePt t="26294" x="7243763" y="3924300"/>
          <p14:tracePt t="26295" x="7243763" y="3919538"/>
          <p14:tracePt t="26313" x="7243763" y="3900488"/>
          <p14:tracePt t="26502" x="7234238" y="3881438"/>
          <p14:tracePt t="26532" x="7210425" y="3871913"/>
          <p14:tracePt t="26543" x="7186613" y="3852863"/>
          <p14:tracePt t="26560" x="7148513" y="3833813"/>
          <p14:tracePt t="26576" x="7105650" y="3819525"/>
          <p14:tracePt t="26592" x="7058025" y="3795713"/>
          <p14:tracePt t="26609" x="7005638" y="3781425"/>
          <p14:tracePt t="26632" x="6996113" y="3776663"/>
          <p14:tracePt t="26642" x="6981825" y="3776663"/>
          <p14:tracePt t="26660" x="6977063" y="3776663"/>
          <p14:tracePt t="26676" x="6972300" y="3776663"/>
          <p14:tracePt t="26709" x="6953250" y="3776663"/>
          <p14:tracePt t="26742" x="6948488" y="3776663"/>
          <p14:tracePt t="26742" x="6929438" y="3781425"/>
          <p14:tracePt t="26759" x="6924675" y="3781425"/>
          <p14:tracePt t="26775" x="6919913" y="3786188"/>
          <p14:tracePt t="26886" x="6910388" y="3790950"/>
          <p14:tracePt t="26927" x="6929438" y="3790950"/>
          <p14:tracePt t="26934" x="6962775" y="3790950"/>
          <p14:tracePt t="26937" x="6996113" y="3790950"/>
          <p14:tracePt t="26943" x="7062788" y="3790950"/>
          <p14:tracePt t="26959" x="7115175" y="3810000"/>
          <p14:tracePt t="26977" x="7162800" y="3814763"/>
          <p14:tracePt t="26992" x="7200900" y="3833813"/>
          <p14:tracePt t="27009" x="7243763" y="3848100"/>
          <p14:tracePt t="27033" x="7253288" y="3862388"/>
          <p14:tracePt t="27042" x="7277100" y="3871913"/>
          <p14:tracePt t="27060" x="7296150" y="3886200"/>
          <p14:tracePt t="27076" x="7315200" y="3890963"/>
          <p14:tracePt t="27092" x="7329488" y="3905250"/>
          <p14:tracePt t="27109" x="7348538" y="3919538"/>
          <p14:tracePt t="27132" x="7353300" y="3919538"/>
          <p14:tracePt t="27143" x="7372350" y="3924300"/>
          <p14:tracePt t="27159" x="7381875" y="3933825"/>
          <p14:tracePt t="27176" x="7386638" y="3943350"/>
          <p14:tracePt t="27192" x="7400925" y="3962400"/>
          <p14:tracePt t="27278" x="7405688" y="3967163"/>
          <p14:tracePt t="27286" x="7415213" y="3971925"/>
          <p14:tracePt t="27294" x="7429500" y="3981450"/>
          <p14:tracePt t="27300" x="7453313" y="3990975"/>
          <p14:tracePt t="27316" x="7472363" y="3990975"/>
          <p14:tracePt t="27326" x="7515225" y="4005263"/>
          <p14:tracePt t="27343" x="7548563" y="4005263"/>
          <p14:tracePt t="27359" x="7572375" y="4014788"/>
          <p14:tracePt t="27376" x="7586663" y="4014788"/>
          <p14:tracePt t="27392" x="7600950" y="4014788"/>
          <p14:tracePt t="27409" x="7634288" y="4014788"/>
          <p14:tracePt t="27442" x="7648575" y="4014788"/>
          <p14:tracePt t="27442" x="7686675" y="4014788"/>
          <p14:tracePt t="27459" x="7724775" y="4014788"/>
          <p14:tracePt t="27476" x="7762875" y="4014788"/>
          <p14:tracePt t="27493" x="7796213" y="4014788"/>
          <p14:tracePt t="27510" x="7848600" y="4014788"/>
          <p14:tracePt t="27532" x="7881938" y="4014788"/>
          <p14:tracePt t="27542" x="7920038" y="4014788"/>
          <p14:tracePt t="27559" x="7934325" y="4014788"/>
          <p14:tracePt t="27576" x="7967663" y="4014788"/>
          <p14:tracePt t="27593" x="7986713" y="4014788"/>
          <p14:tracePt t="27609" x="8015288" y="4014788"/>
          <p14:tracePt t="27633" x="8029575" y="4014788"/>
          <p14:tracePt t="27642" x="8053388" y="4014788"/>
          <p14:tracePt t="27662" x="8086725" y="4014788"/>
          <p14:tracePt t="27683" x="8115300" y="4014788"/>
          <p14:tracePt t="27696" x="8139113" y="4000500"/>
          <p14:tracePt t="27713" x="8186738" y="3971925"/>
          <p14:tracePt t="27713" x="8191500" y="3962400"/>
          <p14:tracePt t="27901" x="8181975" y="3971925"/>
          <p14:tracePt t="27919" x="8153400" y="3971925"/>
          <p14:tracePt t="27927" x="8024813" y="3971925"/>
          <p14:tracePt t="27943" x="7924800" y="3971925"/>
          <p14:tracePt t="27959" x="7843838" y="3971925"/>
          <p14:tracePt t="27976" x="7791450" y="3971925"/>
          <p14:tracePt t="27994" x="7767638" y="3967163"/>
          <p14:tracePt t="28009" x="7743825" y="3967163"/>
          <p14:tracePt t="28032" x="7739063" y="3962400"/>
          <p14:tracePt t="28062" x="7734300" y="3962400"/>
          <p14:tracePt t="28082" x="7724775" y="3962400"/>
          <p14:tracePt t="28086" x="7720013" y="3962400"/>
          <p14:tracePt t="28092" x="7705725" y="3962400"/>
          <p14:tracePt t="28108" x="7653338" y="3962400"/>
          <p14:tracePt t="28133" x="7600950" y="3962400"/>
          <p14:tracePt t="28143" x="7534275" y="3962400"/>
          <p14:tracePt t="28160" x="7443788" y="3962400"/>
          <p14:tracePt t="28176" x="7339013" y="3962400"/>
          <p14:tracePt t="28193" x="7224713" y="3962400"/>
          <p14:tracePt t="28209" x="7058025" y="3962400"/>
          <p14:tracePt t="28233" x="7000875" y="3962400"/>
          <p14:tracePt t="28242" x="6896100" y="3962400"/>
          <p14:tracePt t="28259" x="6810375" y="3962400"/>
          <p14:tracePt t="28275" x="6738938" y="3962400"/>
          <p14:tracePt t="28292" x="6691313" y="3962400"/>
          <p14:tracePt t="28309" x="6643688" y="3962400"/>
          <p14:tracePt t="28338" x="6638925" y="3962400"/>
          <p14:tracePt t="28348" x="6619875" y="3962400"/>
          <p14:tracePt t="28361" x="6600825" y="3962400"/>
          <p14:tracePt t="28377" x="6577013" y="3962400"/>
          <p14:tracePt t="28395" x="6538913" y="3967163"/>
          <p14:tracePt t="28410" x="6477000" y="3976688"/>
          <p14:tracePt t="28450" x="6467475" y="3976688"/>
          <p14:tracePt t="28460" x="6434138" y="3976688"/>
          <p14:tracePt t="28477" x="6410325" y="3990975"/>
          <p14:tracePt t="28477" x="6396038" y="3990975"/>
          <p14:tracePt t="28509" x="6386513" y="3995738"/>
          <p14:tracePt t="28777" x="0" y="0"/>
        </p14:tracePtLst>
        <p14:tracePtLst>
          <p14:tracePt t="38902" x="3343275" y="2205038"/>
          <p14:tracePt t="38983" x="3348038" y="2200275"/>
          <p14:tracePt t="39000" x="3424238" y="2200275"/>
          <p14:tracePt t="39039" x="3481388" y="2209800"/>
          <p14:tracePt t="39055" x="3519488" y="2209800"/>
          <p14:tracePt t="39064" x="3590925" y="2224088"/>
          <p14:tracePt t="39064" x="3629025" y="2228850"/>
          <p14:tracePt t="39080" x="3671888" y="2233613"/>
          <p14:tracePt t="39080" x="3705225" y="2233613"/>
          <p14:tracePt t="39096" x="3767138" y="2238375"/>
          <p14:tracePt t="39119" x="3848100" y="2238375"/>
          <p14:tracePt t="39177" x="3852863" y="2238375"/>
          <p14:tracePt t="39194" x="3881438" y="2238375"/>
          <p14:tracePt t="39210" x="3943350" y="2190750"/>
          <p14:tracePt t="39250" x="3952875" y="2181225"/>
          <p14:tracePt t="39256" x="3967163" y="2171700"/>
          <p14:tracePt t="39263" x="3986213" y="2147888"/>
          <p14:tracePt t="39279" x="3995738" y="2133600"/>
          <p14:tracePt t="39295" x="4010025" y="2119313"/>
          <p14:tracePt t="39311" x="4029075" y="2076450"/>
          <p14:tracePt t="39340" x="4033838" y="2066925"/>
          <p14:tracePt t="39349" x="4033838" y="2038350"/>
          <p14:tracePt t="39360" x="4033838" y="2005013"/>
          <p14:tracePt t="39378" x="4029075" y="1981200"/>
          <p14:tracePt t="39394" x="4005263" y="1943100"/>
          <p14:tracePt t="39411" x="3948113" y="1876425"/>
          <p14:tracePt t="39441" x="3924300" y="1857375"/>
          <p14:tracePt t="39460" x="3900488" y="1843088"/>
          <p14:tracePt t="39460" x="3848100" y="1819275"/>
          <p14:tracePt t="39493" x="3781425" y="1781175"/>
          <p14:tracePt t="39494" x="3695700" y="1747838"/>
          <p14:tracePt t="39494" x="3657600" y="1738313"/>
          <p14:tracePt t="39512" x="3529013" y="1719263"/>
          <p14:tracePt t="39549" x="3495675" y="1719263"/>
          <p14:tracePt t="39560" x="3467100" y="1719263"/>
          <p14:tracePt t="39578" x="3452813" y="1719263"/>
          <p14:tracePt t="39594" x="3448050" y="1719263"/>
          <p14:tracePt t="39611" x="3429000" y="1728788"/>
          <p14:tracePt t="39661" x="3424238" y="1733550"/>
          <p14:tracePt t="39661" x="3409950" y="1762125"/>
          <p14:tracePt t="39679" x="3395663" y="1781175"/>
          <p14:tracePt t="39694" x="3386138" y="1800225"/>
          <p14:tracePt t="39694" x="3381375" y="1819275"/>
          <p14:tracePt t="39711" x="3362325" y="1866900"/>
          <p14:tracePt t="39740" x="3362325" y="1876425"/>
          <p14:tracePt t="39749" x="3362325" y="1909763"/>
          <p14:tracePt t="39760" x="3362325" y="1938338"/>
          <p14:tracePt t="39777" x="3362325" y="1971675"/>
          <p14:tracePt t="39793" x="3376613" y="1995488"/>
          <p14:tracePt t="39811" x="3424238" y="2062163"/>
          <p14:tracePt t="39849" x="3438525" y="2081213"/>
          <p14:tracePt t="39850" x="3452813" y="2095500"/>
          <p14:tracePt t="39860" x="3495675" y="2128838"/>
          <p14:tracePt t="39877" x="3543300" y="2152650"/>
          <p14:tracePt t="39893" x="3581400" y="2176463"/>
          <p14:tracePt t="39910" x="3638550" y="2200275"/>
          <p14:tracePt t="39932" x="3657600" y="2209800"/>
          <p14:tracePt t="39943" x="3681413" y="2214563"/>
          <p14:tracePt t="39960" x="3705225" y="2224088"/>
          <p14:tracePt t="39977" x="3724275" y="2224088"/>
          <p14:tracePt t="39993" x="3743325" y="2224088"/>
          <p14:tracePt t="40010" x="3757613" y="2224088"/>
          <p14:tracePt t="40047" x="3767138" y="2224088"/>
          <p14:tracePt t="40239" x="3762375" y="2224088"/>
          <p14:tracePt t="40248" x="3748088" y="2224088"/>
          <p14:tracePt t="40255" x="3738563" y="2224088"/>
          <p14:tracePt t="40263" x="3695700" y="2224088"/>
          <p14:tracePt t="40276" x="3638550" y="2228850"/>
          <p14:tracePt t="40293" x="3576638" y="2233613"/>
          <p14:tracePt t="40311" x="3429000" y="2233613"/>
          <p14:tracePt t="40311" x="3405188" y="2233613"/>
          <p14:tracePt t="40352" x="3395663" y="2233613"/>
          <p14:tracePt t="40361" x="3390900" y="2233613"/>
          <p14:tracePt t="40377" x="3381375" y="2233613"/>
          <p14:tracePt t="40839" x="0" y="0"/>
        </p14:tracePtLst>
        <p14:tracePtLst>
          <p14:tracePt t="62349" x="7119938" y="3014663"/>
          <p14:tracePt t="62401" x="7110413" y="3014663"/>
          <p14:tracePt t="62455" x="7091363" y="3014663"/>
          <p14:tracePt t="62476" x="7086600" y="3014663"/>
          <p14:tracePt t="62479" x="7081838" y="3014663"/>
          <p14:tracePt t="62495" x="7058025" y="3014663"/>
          <p14:tracePt t="62526" x="7053263" y="3014663"/>
          <p14:tracePt t="62559" x="7048500" y="3005138"/>
          <p14:tracePt t="62695" x="7038975" y="3005138"/>
          <p14:tracePt t="62718" x="7034213" y="3005138"/>
          <p14:tracePt t="62808" x="7000875" y="2947988"/>
          <p14:tracePt t="62857" x="7000875" y="2938463"/>
          <p14:tracePt t="62867" x="7000875" y="2928938"/>
          <p14:tracePt t="62878" x="7000875" y="2886075"/>
          <p14:tracePt t="62894" x="7000875" y="2852738"/>
          <p14:tracePt t="62894" x="7000875" y="2838450"/>
          <p14:tracePt t="62912" x="7019925" y="2781300"/>
          <p14:tracePt t="62959" x="7029450" y="2747963"/>
          <p14:tracePt t="62960" x="7034213" y="2724150"/>
          <p14:tracePt t="62976" x="7034213" y="2690813"/>
          <p14:tracePt t="62993" x="7038975" y="2667000"/>
          <p14:tracePt t="63011" x="7053263" y="2586038"/>
          <p14:tracePt t="63063" x="7053263" y="2566988"/>
          <p14:tracePt t="63071" x="7053263" y="2562225"/>
          <p14:tracePt t="63077" x="7053263" y="2528888"/>
          <p14:tracePt t="63094" x="7053263" y="2500313"/>
          <p14:tracePt t="63094" x="7053263" y="2490788"/>
          <p14:tracePt t="63111" x="7053263" y="2419350"/>
          <p14:tracePt t="63156" x="7043738" y="2390775"/>
          <p14:tracePt t="63168" x="7034213" y="2376488"/>
          <p14:tracePt t="63178" x="7024688" y="2352675"/>
          <p14:tracePt t="63194" x="7005638" y="2328863"/>
          <p14:tracePt t="63211" x="6991350" y="2300288"/>
          <p14:tracePt t="63243" x="6986588" y="2290763"/>
          <p14:tracePt t="63244" x="6981825" y="2271713"/>
          <p14:tracePt t="63260" x="6981825" y="2243138"/>
          <p14:tracePt t="63277" x="6981825" y="2219325"/>
          <p14:tracePt t="63293" x="6981825" y="2190750"/>
          <p14:tracePt t="63310" x="6986588" y="2143125"/>
          <p14:tracePt t="63333" x="7005638" y="2124075"/>
          <p14:tracePt t="63343" x="7019925" y="2114550"/>
          <p14:tracePt t="63360" x="7038975" y="2090738"/>
          <p14:tracePt t="63377" x="7067550" y="2076450"/>
          <p14:tracePt t="63393" x="7086600" y="2066925"/>
          <p14:tracePt t="63410" x="7134225" y="2052638"/>
          <p14:tracePt t="63432" x="7153275" y="2043113"/>
          <p14:tracePt t="63443" x="7186613" y="2038350"/>
          <p14:tracePt t="63460" x="7224713" y="2038350"/>
          <p14:tracePt t="63477" x="7267575" y="2038350"/>
          <p14:tracePt t="63493" x="7315200" y="2038350"/>
          <p14:tracePt t="63510" x="7372350" y="2038350"/>
          <p14:tracePt t="63534" x="7419975" y="2047875"/>
          <p14:tracePt t="63544" x="7453313" y="2071688"/>
          <p14:tracePt t="63560" x="7510463" y="2090738"/>
          <p14:tracePt t="63580" x="7529513" y="2100263"/>
          <p14:tracePt t="63595" x="7567613" y="2119313"/>
          <p14:tracePt t="63613" x="7743825" y="2171700"/>
          <p14:tracePt t="63613" x="7748588" y="2171700"/>
          <p14:tracePt t="63689" x="7762875" y="2176463"/>
          <p14:tracePt t="63700" x="7843838" y="2243138"/>
          <p14:tracePt t="63755" x="7848600" y="2262188"/>
          <p14:tracePt t="63760" x="7862888" y="2300288"/>
          <p14:tracePt t="63777" x="7877175" y="2347913"/>
          <p14:tracePt t="63793" x="7881938" y="2386013"/>
          <p14:tracePt t="63811" x="7896225" y="2462213"/>
          <p14:tracePt t="63836" x="7896225" y="2481263"/>
          <p14:tracePt t="63843" x="7900988" y="2514600"/>
          <p14:tracePt t="63860" x="7910513" y="2566988"/>
          <p14:tracePt t="63881" x="7910513" y="2595563"/>
          <p14:tracePt t="63896" x="7910513" y="2638425"/>
          <p14:tracePt t="63912" x="7877175" y="2743200"/>
          <p14:tracePt t="63956" x="7867650" y="2762250"/>
          <p14:tracePt t="63956" x="7853363" y="2781300"/>
          <p14:tracePt t="63976" x="7843838" y="2795588"/>
          <p14:tracePt t="63977" x="7824788" y="2833688"/>
          <p14:tracePt t="63995" x="7805738" y="2857500"/>
          <p14:tracePt t="64011" x="7748588" y="2924175"/>
          <p14:tracePt t="64051" x="7734300" y="2938463"/>
          <p14:tracePt t="64060" x="7705725" y="2967038"/>
          <p14:tracePt t="64078" x="7677150" y="2990850"/>
          <p14:tracePt t="64094" x="7629525" y="3024188"/>
          <p14:tracePt t="64114" x="7524750" y="3071813"/>
          <p14:tracePt t="64176" x="7496175" y="3071813"/>
          <p14:tracePt t="64177" x="7443788" y="3076575"/>
          <p14:tracePt t="64193" x="7377113" y="3076575"/>
          <p14:tracePt t="64210" x="7272338" y="3076575"/>
          <p14:tracePt t="64243" x="7239000" y="3076575"/>
          <p14:tracePt t="64243" x="7186613" y="3076575"/>
          <p14:tracePt t="64259" x="7148513" y="3076575"/>
          <p14:tracePt t="64277" x="7110413" y="3076575"/>
          <p14:tracePt t="64293" x="7077075" y="3076575"/>
          <p14:tracePt t="64310" x="7005638" y="3052763"/>
          <p14:tracePt t="64333" x="6953250" y="3038475"/>
          <p14:tracePt t="64344" x="6905625" y="3019425"/>
          <p14:tracePt t="64360" x="6881813" y="3014663"/>
          <p14:tracePt t="64376" x="6867525" y="3000375"/>
          <p14:tracePt t="64395" x="6858000" y="2995613"/>
          <p14:tracePt t="64411" x="6824663" y="2943225"/>
          <p14:tracePt t="64460" x="6819900" y="2933700"/>
          <p14:tracePt t="64461" x="6805613" y="2905125"/>
          <p14:tracePt t="64477" x="6791325" y="2852738"/>
          <p14:tracePt t="64496" x="6791325" y="2838450"/>
          <p14:tracePt t="64511" x="6786563" y="2752725"/>
          <p14:tracePt t="64539" x="6781800" y="2733675"/>
          <p14:tracePt t="64549" x="6781800" y="2700338"/>
          <p14:tracePt t="64561" x="6781800" y="2667000"/>
          <p14:tracePt t="64577" x="6781800" y="2638425"/>
          <p14:tracePt t="64594" x="6781800" y="2595563"/>
          <p14:tracePt t="64610" x="6800850" y="2547938"/>
          <p14:tracePt t="64638" x="6819900" y="2528888"/>
          <p14:tracePt t="64643" x="6834188" y="2500313"/>
          <p14:tracePt t="64661" x="6853238" y="2471738"/>
          <p14:tracePt t="64677" x="6877050" y="2447925"/>
          <p14:tracePt t="64694" x="6896100" y="2419350"/>
          <p14:tracePt t="64710" x="6953250" y="2376488"/>
          <p14:tracePt t="64738" x="6977063" y="2366963"/>
          <p14:tracePt t="64743" x="7000875" y="2347913"/>
          <p14:tracePt t="64760" x="7024688" y="2343150"/>
          <p14:tracePt t="64776" x="7048500" y="2333625"/>
          <p14:tracePt t="64794" x="7062788" y="2328863"/>
          <p14:tracePt t="64810" x="7091363" y="2319338"/>
          <p14:tracePt t="64833" x="7100888" y="2319338"/>
          <p14:tracePt t="64843" x="7129463" y="2319338"/>
          <p14:tracePt t="64860" x="7143750" y="2319338"/>
          <p14:tracePt t="64876" x="7162800" y="2319338"/>
          <p14:tracePt t="64893" x="7191375" y="2319338"/>
          <p14:tracePt t="64909" x="7296150" y="2386013"/>
          <p14:tracePt t="64938" x="7334250" y="2400300"/>
          <p14:tracePt t="64961" x="7396163" y="2433638"/>
          <p14:tracePt t="64963" x="7467600" y="2471738"/>
          <p14:tracePt t="64978" x="7553325" y="2519363"/>
          <p14:tracePt t="64999" x="7634288" y="2547938"/>
          <p14:tracePt t="65012" x="7820025" y="2657475"/>
          <p14:tracePt t="65067" x="7829550" y="2667000"/>
          <p14:tracePt t="65077" x="7834313" y="2681288"/>
          <p14:tracePt t="65094" x="7848600" y="2719388"/>
          <p14:tracePt t="65111" x="7848600" y="2776538"/>
          <p14:tracePt t="65111" x="7848600" y="2790825"/>
          <p14:tracePt t="65152" x="7848600" y="2814638"/>
          <p14:tracePt t="65161" x="7848600" y="2847975"/>
          <p14:tracePt t="65178" x="7848600" y="2886075"/>
          <p14:tracePt t="65195" x="7848600" y="2914650"/>
          <p14:tracePt t="65210" x="7839075" y="2971800"/>
          <p14:tracePt t="65250" x="7834313" y="2986088"/>
          <p14:tracePt t="65261" x="7815263" y="3019425"/>
          <p14:tracePt t="65277" x="7786688" y="3043238"/>
          <p14:tracePt t="65294" x="7758113" y="3071813"/>
          <p14:tracePt t="65310" x="7700963" y="3095625"/>
          <p14:tracePt t="65333" x="7667625" y="3109913"/>
          <p14:tracePt t="65344" x="7653338" y="3109913"/>
          <p14:tracePt t="65360" x="7624763" y="3109913"/>
          <p14:tracePt t="65377" x="7581900" y="3109913"/>
          <p14:tracePt t="65394" x="7505700" y="3109913"/>
          <p14:tracePt t="65410" x="7396163" y="3109913"/>
          <p14:tracePt t="65433" x="7372350" y="3109913"/>
          <p14:tracePt t="65443" x="7319963" y="3109913"/>
          <p14:tracePt t="65460" x="7291388" y="3109913"/>
          <p14:tracePt t="65477" x="7277100" y="3109913"/>
          <p14:tracePt t="65901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Motivation</a:t>
            </a:r>
          </a:p>
          <a:p>
            <a:pPr algn="l">
              <a:tabLst>
                <a:tab pos="180975" algn="l"/>
              </a:tabLst>
            </a:pPr>
            <a:r>
              <a:rPr lang="de-DE" sz="1800" b="1" dirty="0" err="1">
                <a:solidFill>
                  <a:srgbClr val="003560"/>
                </a:solidFill>
              </a:rPr>
              <a:t>Microwave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correlation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approach</a:t>
            </a:r>
            <a:r>
              <a:rPr lang="de-DE" sz="1800" b="1" dirty="0">
                <a:solidFill>
                  <a:srgbClr val="003560"/>
                </a:solidFill>
              </a:rPr>
              <a:t> – </a:t>
            </a:r>
            <a:r>
              <a:rPr lang="de-DE" sz="1800" dirty="0">
                <a:solidFill>
                  <a:srgbClr val="003560"/>
                </a:solidFill>
              </a:rPr>
              <a:t>State </a:t>
            </a:r>
            <a:r>
              <a:rPr lang="de-DE" sz="1800" dirty="0" err="1">
                <a:solidFill>
                  <a:srgbClr val="003560"/>
                </a:solidFill>
              </a:rPr>
              <a:t>of</a:t>
            </a:r>
            <a:r>
              <a:rPr lang="de-DE" sz="1800" dirty="0">
                <a:solidFill>
                  <a:srgbClr val="003560"/>
                </a:solidFill>
              </a:rPr>
              <a:t> </a:t>
            </a:r>
            <a:r>
              <a:rPr lang="de-DE" sz="1800" dirty="0" err="1">
                <a:solidFill>
                  <a:srgbClr val="003560"/>
                </a:solidFill>
              </a:rPr>
              <a:t>the</a:t>
            </a:r>
            <a:r>
              <a:rPr lang="de-DE" sz="1800" dirty="0">
                <a:solidFill>
                  <a:srgbClr val="003560"/>
                </a:solidFill>
              </a:rPr>
              <a:t> </a:t>
            </a:r>
            <a:r>
              <a:rPr lang="de-DE" sz="1800" dirty="0" err="1">
                <a:solidFill>
                  <a:srgbClr val="003560"/>
                </a:solidFill>
              </a:rPr>
              <a:t>art</a:t>
            </a:r>
            <a:r>
              <a:rPr lang="de-DE" sz="1800" dirty="0">
                <a:solidFill>
                  <a:srgbClr val="003560"/>
                </a:solidFill>
              </a:rPr>
              <a:t> and </a:t>
            </a:r>
            <a:r>
              <a:rPr lang="de-DE" sz="1800" dirty="0" err="1">
                <a:solidFill>
                  <a:srgbClr val="003560"/>
                </a:solidFill>
              </a:rPr>
              <a:t>research</a:t>
            </a:r>
            <a:endParaRPr lang="de-DE" sz="1800" dirty="0">
              <a:solidFill>
                <a:srgbClr val="003560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10ACEDD-0A00-4DC2-834E-90FEAF434E20}"/>
              </a:ext>
            </a:extLst>
          </p:cNvPr>
          <p:cNvGrpSpPr>
            <a:grpSpLocks noChangeAspect="1"/>
          </p:cNvGrpSpPr>
          <p:nvPr/>
        </p:nvGrpSpPr>
        <p:grpSpPr>
          <a:xfrm>
            <a:off x="5307574" y="1863052"/>
            <a:ext cx="2949527" cy="2329047"/>
            <a:chOff x="5919481" y="1725848"/>
            <a:chExt cx="2496773" cy="1971537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DE4060FD-CFF5-45ED-BF8B-74803619EA12}"/>
                </a:ext>
              </a:extLst>
            </p:cNvPr>
            <p:cNvSpPr/>
            <p:nvPr/>
          </p:nvSpPr>
          <p:spPr bwMode="auto">
            <a:xfrm>
              <a:off x="5919481" y="1725848"/>
              <a:ext cx="2496773" cy="197153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pic>
          <p:nvPicPr>
            <p:cNvPr id="206" name="Picture 1" descr="D:\Uni\veroeffentlichungen\Gasmessung\Sensorapps2014\vortrag\scheme1.png">
              <a:extLst>
                <a:ext uri="{FF2B5EF4-FFF2-40B4-BE49-F238E27FC236}">
                  <a16:creationId xmlns:a16="http://schemas.microsoft.com/office/drawing/2014/main" id="{CEF86BA2-908C-4763-99ED-642510B122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03928" y="1768101"/>
              <a:ext cx="1741714" cy="1640776"/>
            </a:xfrm>
            <a:prstGeom prst="rect">
              <a:avLst/>
            </a:prstGeom>
            <a:noFill/>
          </p:spPr>
        </p:pic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A615CC3-64DE-4C21-8B0A-B5E29AEA4E3A}"/>
                </a:ext>
              </a:extLst>
            </p:cNvPr>
            <p:cNvSpPr/>
            <p:nvPr/>
          </p:nvSpPr>
          <p:spPr bwMode="auto">
            <a:xfrm>
              <a:off x="6054782" y="2551048"/>
              <a:ext cx="405636" cy="3025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460A5E5F-E026-4B9F-B5E1-703CA5A48438}"/>
                </a:ext>
              </a:extLst>
            </p:cNvPr>
            <p:cNvSpPr txBox="1"/>
            <p:nvPr/>
          </p:nvSpPr>
          <p:spPr>
            <a:xfrm>
              <a:off x="6000959" y="2571497"/>
              <a:ext cx="51328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/>
                  </a:solidFill>
                </a:rPr>
                <a:t>radar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94BB22C1-3C52-41E2-BC31-795EFDC3E98A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460419" y="2711617"/>
              <a:ext cx="1285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11" name="Textfeld 116">
            <a:extLst>
              <a:ext uri="{FF2B5EF4-FFF2-40B4-BE49-F238E27FC236}">
                <a16:creationId xmlns:a16="http://schemas.microsoft.com/office/drawing/2014/main" id="{BB19B0EE-0479-482C-969D-784A72F66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62810"/>
            <a:ext cx="489582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TOF of a double transmitted signal shows reflector position:</a:t>
            </a:r>
          </a:p>
        </p:txBody>
      </p:sp>
      <p:grpSp>
        <p:nvGrpSpPr>
          <p:cNvPr id="212" name="Gruppieren 211">
            <a:extLst>
              <a:ext uri="{FF2B5EF4-FFF2-40B4-BE49-F238E27FC236}">
                <a16:creationId xmlns:a16="http://schemas.microsoft.com/office/drawing/2014/main" id="{4A2B9DD7-06A3-4759-B6CD-88BB7E126C01}"/>
              </a:ext>
            </a:extLst>
          </p:cNvPr>
          <p:cNvGrpSpPr/>
          <p:nvPr/>
        </p:nvGrpSpPr>
        <p:grpSpPr>
          <a:xfrm>
            <a:off x="1314438" y="1670587"/>
            <a:ext cx="2724150" cy="792163"/>
            <a:chOff x="2552701" y="1732642"/>
            <a:chExt cx="2724150" cy="792163"/>
          </a:xfrm>
        </p:grpSpPr>
        <p:sp>
          <p:nvSpPr>
            <p:cNvPr id="213" name="Rechteck 212">
              <a:extLst>
                <a:ext uri="{FF2B5EF4-FFF2-40B4-BE49-F238E27FC236}">
                  <a16:creationId xmlns:a16="http://schemas.microsoft.com/office/drawing/2014/main" id="{4D783742-ACD1-430B-8913-422D57A5DB89}"/>
                </a:ext>
              </a:extLst>
            </p:cNvPr>
            <p:cNvSpPr/>
            <p:nvPr/>
          </p:nvSpPr>
          <p:spPr bwMode="auto">
            <a:xfrm>
              <a:off x="2552701" y="1732642"/>
              <a:ext cx="2724150" cy="79216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aphicFrame>
          <p:nvGraphicFramePr>
            <p:cNvPr id="216" name="Object 4">
              <a:extLst>
                <a:ext uri="{FF2B5EF4-FFF2-40B4-BE49-F238E27FC236}">
                  <a16:creationId xmlns:a16="http://schemas.microsoft.com/office/drawing/2014/main" id="{D181D636-C075-42B3-A90D-9EA7C174780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3346066"/>
                </p:ext>
              </p:extLst>
            </p:nvPr>
          </p:nvGraphicFramePr>
          <p:xfrm>
            <a:off x="2861807" y="1832073"/>
            <a:ext cx="2057707" cy="6198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2" name="Formel" r:id="rId5" imgW="2070100" imgH="558800" progId="Equation.3">
                    <p:embed/>
                  </p:oleObj>
                </mc:Choice>
                <mc:Fallback>
                  <p:oleObj name="Formel" r:id="rId5" imgW="2070100" imgH="558800" progId="Equation.3">
                    <p:embed/>
                    <p:pic>
                      <p:nvPicPr>
                        <p:cNvPr id="5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61807" y="1832073"/>
                          <a:ext cx="2057707" cy="61989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5" name="Textfeld 132">
            <a:extLst>
              <a:ext uri="{FF2B5EF4-FFF2-40B4-BE49-F238E27FC236}">
                <a16:creationId xmlns:a16="http://schemas.microsoft.com/office/drawing/2014/main" id="{A2C9EB07-EB8D-4305-92BA-39CC5ECFF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972" y="2481117"/>
            <a:ext cx="382668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Phase change is a very sensitive indicator for </a:t>
            </a:r>
          </a:p>
          <a:p>
            <a:pPr algn="l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small permittivity changes</a:t>
            </a:r>
          </a:p>
        </p:txBody>
      </p:sp>
      <p:grpSp>
        <p:nvGrpSpPr>
          <p:cNvPr id="226" name="Gruppieren 225">
            <a:extLst>
              <a:ext uri="{FF2B5EF4-FFF2-40B4-BE49-F238E27FC236}">
                <a16:creationId xmlns:a16="http://schemas.microsoft.com/office/drawing/2014/main" id="{D59D44E1-2131-40A7-96E0-9E02CF77EEC2}"/>
              </a:ext>
            </a:extLst>
          </p:cNvPr>
          <p:cNvGrpSpPr/>
          <p:nvPr/>
        </p:nvGrpSpPr>
        <p:grpSpPr>
          <a:xfrm>
            <a:off x="1182327" y="3027575"/>
            <a:ext cx="3301749" cy="642937"/>
            <a:chOff x="1824037" y="3633788"/>
            <a:chExt cx="3301749" cy="642937"/>
          </a:xfrm>
        </p:grpSpPr>
        <p:sp>
          <p:nvSpPr>
            <p:cNvPr id="227" name="Rechteck 226">
              <a:extLst>
                <a:ext uri="{FF2B5EF4-FFF2-40B4-BE49-F238E27FC236}">
                  <a16:creationId xmlns:a16="http://schemas.microsoft.com/office/drawing/2014/main" id="{1A66A658-2E12-445C-941D-059F046ED750}"/>
                </a:ext>
              </a:extLst>
            </p:cNvPr>
            <p:cNvSpPr/>
            <p:nvPr/>
          </p:nvSpPr>
          <p:spPr bwMode="auto">
            <a:xfrm>
              <a:off x="1824037" y="3633788"/>
              <a:ext cx="3301749" cy="64293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wrap="none" lIns="91417" tIns="45709" rIns="91417" bIns="45709" rtlCol="0" anchor="ctr"/>
            <a:lstStyle/>
            <a:p>
              <a:pPr algn="ctr"/>
              <a:endParaRPr lang="en-US" sz="18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graphicFrame>
          <p:nvGraphicFramePr>
            <p:cNvPr id="228" name="Object 117">
              <a:extLst>
                <a:ext uri="{FF2B5EF4-FFF2-40B4-BE49-F238E27FC236}">
                  <a16:creationId xmlns:a16="http://schemas.microsoft.com/office/drawing/2014/main" id="{47515300-9241-4805-BC02-999CAAABBE0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27303647"/>
                </p:ext>
              </p:extLst>
            </p:nvPr>
          </p:nvGraphicFramePr>
          <p:xfrm>
            <a:off x="2175982" y="3671737"/>
            <a:ext cx="2587266" cy="5387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Formel" r:id="rId7" imgW="2654280" imgH="495000" progId="Equation.3">
                    <p:embed/>
                  </p:oleObj>
                </mc:Choice>
                <mc:Fallback>
                  <p:oleObj name="Formel" r:id="rId7" imgW="2654280" imgH="495000" progId="Equation.3">
                    <p:embed/>
                    <p:pic>
                      <p:nvPicPr>
                        <p:cNvPr id="122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5982" y="3671737"/>
                          <a:ext cx="2587266" cy="53873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feld 8">
            <a:extLst>
              <a:ext uri="{FF2B5EF4-FFF2-40B4-BE49-F238E27FC236}">
                <a16:creationId xmlns:a16="http://schemas.microsoft.com/office/drawing/2014/main" id="{0B0DC301-0406-4EC6-AFFD-E8556531864A}"/>
              </a:ext>
            </a:extLst>
          </p:cNvPr>
          <p:cNvSpPr txBox="1"/>
          <p:nvPr/>
        </p:nvSpPr>
        <p:spPr>
          <a:xfrm>
            <a:off x="228600" y="1022552"/>
            <a:ext cx="3006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75000"/>
                  </a:schemeClr>
                </a:solidFill>
              </a:rPr>
              <a:t>Fixed Target Radar approach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88A93F7-CC75-424E-948D-56F9C611E99E}"/>
              </a:ext>
            </a:extLst>
          </p:cNvPr>
          <p:cNvSpPr txBox="1"/>
          <p:nvPr/>
        </p:nvSpPr>
        <p:spPr>
          <a:xfrm>
            <a:off x="1086906" y="4338087"/>
            <a:ext cx="6968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Published: C. Baer, et al, "Contactless Detection of State Parameter Fluctuations of Gaseous Media Based on an mm-Wave FMCW Radar," </a:t>
            </a:r>
          </a:p>
          <a:p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in </a:t>
            </a:r>
            <a:r>
              <a:rPr lang="en-US" sz="800" b="1" i="1" dirty="0">
                <a:solidFill>
                  <a:schemeClr val="tx2">
                    <a:lumMod val="75000"/>
                  </a:schemeClr>
                </a:solidFill>
              </a:rPr>
              <a:t>IEEE Transactions on Instrumentation and Measurement</a:t>
            </a:r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, vol. 64, no. 4, pp. 865-872, April 2015,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feld 132">
                <a:extLst>
                  <a:ext uri="{FF2B5EF4-FFF2-40B4-BE49-F238E27FC236}">
                    <a16:creationId xmlns:a16="http://schemas.microsoft.com/office/drawing/2014/main" id="{5C43CA31-8F77-4AB3-9295-49186795D7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591" y="3779050"/>
                <a:ext cx="506581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With current </a:t>
                </a:r>
                <a:r>
                  <a:rPr lang="en-US" dirty="0" err="1">
                    <a:solidFill>
                      <a:schemeClr val="tx2">
                        <a:lumMod val="75000"/>
                      </a:schemeClr>
                    </a:solidFill>
                  </a:rPr>
                  <a:t>mmW</a:t>
                </a: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radar technology, permittivity differences</a:t>
                </a:r>
                <a:b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</a:br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down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de-DE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sub>
                    </m:sSub>
                    <m:r>
                      <a:rPr lang="de-DE" b="0" i="1" smtClean="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2">
                        <a:lumMod val="75000"/>
                      </a:schemeClr>
                    </a:solidFill>
                  </a:rPr>
                  <a:t> can be detected reliably</a:t>
                </a:r>
              </a:p>
            </p:txBody>
          </p:sp>
        </mc:Choice>
        <mc:Fallback xmlns="">
          <p:sp>
            <p:nvSpPr>
              <p:cNvPr id="229" name="Textfeld 132">
                <a:extLst>
                  <a:ext uri="{FF2B5EF4-FFF2-40B4-BE49-F238E27FC236}">
                    <a16:creationId xmlns:a16="http://schemas.microsoft.com/office/drawing/2014/main" id="{5C43CA31-8F77-4AB3-9295-49186795D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591" y="3779050"/>
                <a:ext cx="5065810" cy="523220"/>
              </a:xfrm>
              <a:prstGeom prst="rect">
                <a:avLst/>
              </a:prstGeom>
              <a:blipFill>
                <a:blip r:embed="rId9"/>
                <a:stretch>
                  <a:fillRect l="-361" t="-2326" b="-1046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678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  <p:extLst mod="1">
    <p:ext uri="{3A86A75C-4F4B-4683-9AE1-C65F6400EC91}">
      <p14:laserTraceLst xmlns:p14="http://schemas.microsoft.com/office/powerpoint/2010/main">
        <p14:tracePtLst>
          <p14:tracePt t="16797" x="5295900" y="4391025"/>
          <p14:tracePt t="16894" x="5300663" y="4395788"/>
          <p14:tracePt t="16900" x="5300663" y="4410075"/>
          <p14:tracePt t="16918" x="5300663" y="4419600"/>
          <p14:tracePt t="16926" x="5300663" y="4438650"/>
          <p14:tracePt t="16959" x="5300663" y="4457700"/>
          <p14:tracePt t="16976" x="5300663" y="4462463"/>
          <p14:tracePt t="17038" x="5305425" y="4462463"/>
          <p14:tracePt t="17048" x="5338763" y="4462463"/>
          <p14:tracePt t="17054" x="5376863" y="4452938"/>
          <p14:tracePt t="17062" x="5491163" y="4429125"/>
          <p14:tracePt t="17078" x="5653088" y="4410075"/>
          <p14:tracePt t="17094" x="5795963" y="4386263"/>
          <p14:tracePt t="17110" x="5953125" y="4352925"/>
          <p14:tracePt t="17142" x="5981700" y="4348163"/>
          <p14:tracePt t="17159" x="6015038" y="4333875"/>
          <p14:tracePt t="17160" x="6038850" y="4319588"/>
          <p14:tracePt t="17193" x="6057900" y="4295775"/>
          <p14:tracePt t="17209" x="6091238" y="4248150"/>
          <p14:tracePt t="17262" x="6091238" y="4243388"/>
          <p14:tracePt t="17430" x="6086475" y="4243388"/>
          <p14:tracePt t="17438" x="6076950" y="4257675"/>
          <p14:tracePt t="17446" x="6057900" y="4267200"/>
          <p14:tracePt t="17455" x="6038850" y="4281488"/>
          <p14:tracePt t="17462" x="5995988" y="4305300"/>
          <p14:tracePt t="17476" x="5957888" y="4314825"/>
          <p14:tracePt t="17493" x="5934075" y="4329113"/>
          <p14:tracePt t="17509" x="5910263" y="4343400"/>
          <p14:tracePt t="17532" x="5900738" y="4348163"/>
          <p14:tracePt t="17542" x="5895975" y="4357688"/>
          <p14:tracePt t="17559" x="5895975" y="4362450"/>
          <p14:tracePt t="17575" x="5895975" y="4367213"/>
          <p14:tracePt t="17592" x="5891213" y="4381500"/>
          <p14:tracePt t="17694" x="5881688" y="4391025"/>
          <p14:tracePt t="17700" x="5829300" y="4410075"/>
          <p14:tracePt t="17726" x="5810250" y="4410075"/>
          <p14:tracePt t="17729" x="5762625" y="4414838"/>
          <p14:tracePt t="17742" x="5719763" y="4414838"/>
          <p14:tracePt t="17759" x="5672138" y="4414838"/>
          <p14:tracePt t="17775" x="5643563" y="4414838"/>
          <p14:tracePt t="17792" x="5629275" y="4414838"/>
          <p14:tracePt t="17809" x="5610225" y="4414838"/>
          <p14:tracePt t="17832" x="5605463" y="4414838"/>
          <p14:tracePt t="17842" x="5581650" y="4386263"/>
          <p14:tracePt t="17859" x="5572125" y="4367213"/>
          <p14:tracePt t="17876" x="5557838" y="4333875"/>
          <p14:tracePt t="17892" x="5557838" y="4300538"/>
          <p14:tracePt t="17909" x="5557838" y="4271963"/>
          <p14:tracePt t="17942" x="5576888" y="4243388"/>
          <p14:tracePt t="17942" x="5614988" y="4224338"/>
          <p14:tracePt t="17959" x="5653088" y="4200525"/>
          <p14:tracePt t="17976" x="5681663" y="4195763"/>
          <p14:tracePt t="17992" x="5695950" y="4191000"/>
          <p14:tracePt t="18009" x="5724525" y="4191000"/>
          <p14:tracePt t="18034" x="5729288" y="4186238"/>
          <p14:tracePt t="18042" x="5748338" y="4176713"/>
          <p14:tracePt t="18060" x="5757863" y="4176713"/>
          <p14:tracePt t="18075" x="5767388" y="4171950"/>
          <p14:tracePt t="18219" x="5757863" y="4195763"/>
          <p14:tracePt t="18238" x="5753100" y="4205288"/>
          <p14:tracePt t="18248" x="5743575" y="4214813"/>
          <p14:tracePt t="18259" x="5729288" y="4229100"/>
          <p14:tracePt t="18276" x="5719763" y="4238625"/>
          <p14:tracePt t="18293" x="5710238" y="4243388"/>
          <p14:tracePt t="18309" x="5700713" y="4257675"/>
          <p14:tracePt t="18332" x="5686425" y="4267200"/>
          <p14:tracePt t="18342" x="5676900" y="4271963"/>
          <p14:tracePt t="18359" x="5657850" y="4286250"/>
          <p14:tracePt t="18375" x="5643563" y="4291013"/>
          <p14:tracePt t="18393" x="5629275" y="4305300"/>
          <p14:tracePt t="18409" x="5619750" y="4310063"/>
          <p14:tracePt t="18550" x="5610225" y="4310063"/>
          <p14:tracePt t="18566" x="5605463" y="4310063"/>
          <p14:tracePt t="18566" x="5605463" y="4300538"/>
          <p14:tracePt t="18582" x="5605463" y="4286250"/>
          <p14:tracePt t="18593" x="5605463" y="4281488"/>
          <p14:tracePt t="18609" x="5605463" y="4276725"/>
          <p14:tracePt t="18646" x="5605463" y="4271963"/>
          <p14:tracePt t="18650" x="5605463" y="4262438"/>
          <p14:tracePt t="18660" x="5605463" y="4248150"/>
          <p14:tracePt t="18676" x="5619750" y="4229100"/>
          <p14:tracePt t="18693" x="5629275" y="4224338"/>
          <p14:tracePt t="18709" x="5643563" y="4214813"/>
          <p14:tracePt t="18733" x="5667375" y="4195763"/>
          <p14:tracePt t="18743" x="5676900" y="4191000"/>
          <p14:tracePt t="18760" x="5681663" y="4191000"/>
          <p14:tracePt t="18776" x="5686425" y="4186238"/>
          <p14:tracePt t="18793" x="5691188" y="4186238"/>
          <p14:tracePt t="18809" x="5700713" y="4176713"/>
          <p14:tracePt t="18846" x="5705475" y="4176713"/>
          <p14:tracePt t="18852" x="5715000" y="4171950"/>
          <p14:tracePt t="18859" x="5724525" y="4167188"/>
          <p14:tracePt t="18894" x="5738813" y="4167188"/>
          <p14:tracePt t="18895" x="5743575" y="4162425"/>
          <p14:tracePt t="18935" x="5748338" y="4162425"/>
          <p14:tracePt t="18943" x="5753100" y="4152900"/>
          <p14:tracePt t="18943" x="5757863" y="4148138"/>
          <p14:tracePt t="18960" x="5767388" y="4148138"/>
          <p14:tracePt t="18976" x="5772150" y="4143375"/>
          <p14:tracePt t="18993" x="5786438" y="4143375"/>
          <p14:tracePt t="19009" x="5800725" y="4133850"/>
          <p14:tracePt t="19033" x="5805488" y="4129088"/>
          <p14:tracePt t="19043" x="5824538" y="4114800"/>
          <p14:tracePt t="19060" x="5838825" y="4110038"/>
          <p14:tracePt t="19076" x="5853113" y="4095750"/>
          <p14:tracePt t="19093" x="5881688" y="4086225"/>
          <p14:tracePt t="19109" x="5919788" y="4081463"/>
          <p14:tracePt t="19132" x="5938838" y="4071938"/>
          <p14:tracePt t="19143" x="5953125" y="4067175"/>
          <p14:tracePt t="19160" x="5972175" y="4062413"/>
          <p14:tracePt t="19176" x="5981700" y="4062413"/>
          <p14:tracePt t="19193" x="6000750" y="4062413"/>
          <p14:tracePt t="19210" x="6053138" y="4052888"/>
          <p14:tracePt t="19234" x="6076950" y="4052888"/>
          <p14:tracePt t="19243" x="6096000" y="4048125"/>
          <p14:tracePt t="19260" x="6119813" y="4038600"/>
          <p14:tracePt t="19275" x="6129338" y="4038600"/>
          <p14:tracePt t="19292" x="6138863" y="4038600"/>
          <p14:tracePt t="19308" x="6143625" y="4033838"/>
          <p14:tracePt t="19358" x="6153150" y="4033838"/>
          <p14:tracePt t="19366" x="6162675" y="4029075"/>
          <p14:tracePt t="19398" x="6172200" y="4024313"/>
          <p14:tracePt t="19406" x="6186488" y="4014788"/>
          <p14:tracePt t="19439" x="6191250" y="4014788"/>
          <p14:tracePt t="19458" x="6196013" y="4010025"/>
          <p14:tracePt t="19459" x="6205538" y="4010025"/>
          <p14:tracePt t="19476" x="6219825" y="4000500"/>
          <p14:tracePt t="19492" x="6229350" y="3990975"/>
          <p14:tracePt t="19508" x="6243638" y="3986213"/>
          <p14:tracePt t="19531" x="6262688" y="3981450"/>
          <p14:tracePt t="19542" x="6272213" y="3976688"/>
          <p14:tracePt t="19606" x="6281738" y="3967163"/>
          <p14:tracePt t="19622" x="6291263" y="3962400"/>
          <p14:tracePt t="19647" x="6296025" y="3952875"/>
          <p14:tracePt t="19695" x="6300788" y="3948113"/>
          <p14:tracePt t="19807" x="6291263" y="3957638"/>
          <p14:tracePt t="19865" x="6286500" y="3962400"/>
          <p14:tracePt t="19876" x="6267450" y="3971925"/>
          <p14:tracePt t="19893" x="6238875" y="3986213"/>
          <p14:tracePt t="19893" x="6234113" y="3986213"/>
          <p14:tracePt t="19911" x="6181725" y="3995738"/>
          <p14:tracePt t="19958" x="6162675" y="4005263"/>
          <p14:tracePt t="19959" x="6138863" y="4014788"/>
          <p14:tracePt t="19976" x="6110288" y="4019550"/>
          <p14:tracePt t="19993" x="6081713" y="4024313"/>
          <p14:tracePt t="20010" x="6010275" y="4038600"/>
          <p14:tracePt t="20033" x="5995988" y="4038600"/>
          <p14:tracePt t="20043" x="5953125" y="4048125"/>
          <p14:tracePt t="20059" x="5905500" y="4057650"/>
          <p14:tracePt t="20076" x="5872163" y="4071938"/>
          <p14:tracePt t="20092" x="5824538" y="4081463"/>
          <p14:tracePt t="20109" x="5772150" y="4095750"/>
          <p14:tracePt t="20133" x="5719763" y="4119563"/>
          <p14:tracePt t="20143" x="5672138" y="4133850"/>
          <p14:tracePt t="20161" x="5629275" y="4157663"/>
          <p14:tracePt t="20178" x="5591175" y="4176713"/>
          <p14:tracePt t="20193" x="5557838" y="4181475"/>
          <p14:tracePt t="20211" x="5524500" y="4195763"/>
          <p14:tracePt t="20503" x="5548313" y="4191000"/>
          <p14:tracePt t="20564" x="5576888" y="4191000"/>
          <p14:tracePt t="20565" x="5619750" y="4171950"/>
          <p14:tracePt t="20577" x="5657850" y="4162425"/>
          <p14:tracePt t="20592" x="5705475" y="4148138"/>
          <p14:tracePt t="20613" x="5800725" y="4114800"/>
          <p14:tracePt t="20675" x="5819775" y="4110038"/>
          <p14:tracePt t="20676" x="5838825" y="4095750"/>
          <p14:tracePt t="20693" x="5853113" y="4090988"/>
          <p14:tracePt t="20710" x="5895975" y="4081463"/>
          <p14:tracePt t="20732" x="5905500" y="4076700"/>
          <p14:tracePt t="20743" x="5919788" y="4071938"/>
          <p14:tracePt t="20759" x="5924550" y="4071938"/>
          <p14:tracePt t="20776" x="5938838" y="4067175"/>
          <p14:tracePt t="20792" x="5948363" y="4062413"/>
          <p14:tracePt t="20809" x="5976938" y="4052888"/>
          <p14:tracePt t="20832" x="5986463" y="4048125"/>
          <p14:tracePt t="20842" x="5995988" y="4043363"/>
          <p14:tracePt t="20859" x="6015038" y="4038600"/>
          <p14:tracePt t="20876" x="6034088" y="4033838"/>
          <p14:tracePt t="20893" x="6038850" y="4033838"/>
          <p14:tracePt t="20909" x="6057900" y="4029075"/>
          <p14:tracePt t="20943" x="6076950" y="4019550"/>
          <p14:tracePt t="20943" x="6086475" y="4019550"/>
          <p14:tracePt t="20959" x="6100763" y="4010025"/>
          <p14:tracePt t="20976" x="6119813" y="4000500"/>
          <p14:tracePt t="20992" x="6129338" y="4000500"/>
          <p14:tracePt t="21009" x="6143625" y="3990975"/>
          <p14:tracePt t="21046" x="6153150" y="3990975"/>
          <p14:tracePt t="21054" x="6162675" y="3990975"/>
          <p14:tracePt t="21062" x="6172200" y="3986213"/>
          <p14:tracePt t="21076" x="6181725" y="3986213"/>
          <p14:tracePt t="21093" x="6191250" y="3981450"/>
          <p14:tracePt t="21110" x="6224588" y="3981450"/>
          <p14:tracePt t="21148" x="6238875" y="3976688"/>
          <p14:tracePt t="21159" x="6243638" y="3976688"/>
          <p14:tracePt t="21176" x="6248400" y="3976688"/>
          <p14:tracePt t="21307" x="6272213" y="3967163"/>
          <p14:tracePt t="21350" x="6276975" y="3967163"/>
          <p14:tracePt t="21359" x="6286500" y="3967163"/>
          <p14:tracePt t="21360" x="6296025" y="3967163"/>
          <p14:tracePt t="21375" x="6300788" y="3967163"/>
          <p14:tracePt t="21393" x="6319838" y="3967163"/>
          <p14:tracePt t="21409" x="6338888" y="3962400"/>
          <p14:tracePt t="21434" x="6348413" y="3962400"/>
          <p14:tracePt t="21443" x="6372225" y="3962400"/>
          <p14:tracePt t="21460" x="6396038" y="3962400"/>
          <p14:tracePt t="21475" x="6419850" y="3962400"/>
          <p14:tracePt t="21492" x="6448425" y="3962400"/>
          <p14:tracePt t="21509" x="6472238" y="3962400"/>
          <p14:tracePt t="21532" x="6481763" y="3962400"/>
          <p14:tracePt t="21543" x="6496050" y="3952875"/>
          <p14:tracePt t="21560" x="6505575" y="3952875"/>
          <p14:tracePt t="21576" x="6534150" y="3952875"/>
          <p14:tracePt t="21592" x="6567488" y="3952875"/>
          <p14:tracePt t="21609" x="6605588" y="3952875"/>
          <p14:tracePt t="21633" x="6619875" y="3952875"/>
          <p14:tracePt t="21642" x="6638925" y="3948113"/>
          <p14:tracePt t="21659" x="6653213" y="3948113"/>
          <p14:tracePt t="21676" x="6667500" y="3948113"/>
          <p14:tracePt t="21692" x="6691313" y="3938588"/>
          <p14:tracePt t="21709" x="6738938" y="3938588"/>
          <p14:tracePt t="21732" x="6772275" y="3933825"/>
          <p14:tracePt t="21743" x="6791325" y="3929063"/>
          <p14:tracePt t="21760" x="6815138" y="3929063"/>
          <p14:tracePt t="21776" x="6819900" y="3924300"/>
          <p14:tracePt t="21794" x="6843713" y="3919538"/>
          <p14:tracePt t="21811" x="6886575" y="3910013"/>
          <p14:tracePt t="21851" x="6896100" y="3910013"/>
          <p14:tracePt t="21861" x="6900863" y="3900488"/>
          <p14:tracePt t="22006" x="6905625" y="3876675"/>
          <p14:tracePt t="22048" x="6915150" y="3871913"/>
          <p14:tracePt t="22060" x="6919913" y="3862388"/>
          <p14:tracePt t="22076" x="6924675" y="3852863"/>
          <p14:tracePt t="22109" x="6929438" y="3848100"/>
          <p14:tracePt t="22158" x="6934200" y="3838575"/>
          <p14:tracePt t="22174" x="6938963" y="3833813"/>
          <p14:tracePt t="22182" x="6948488" y="3824288"/>
          <p14:tracePt t="22214" x="6953250" y="3819525"/>
          <p14:tracePt t="22250" x="6967538" y="3805238"/>
          <p14:tracePt t="22260" x="6972300" y="3805238"/>
          <p14:tracePt t="22277" x="6977063" y="3805238"/>
          <p14:tracePt t="22293" x="6996113" y="3805238"/>
          <p14:tracePt t="22310" x="7034213" y="3800475"/>
          <p14:tracePt t="22338" x="7048500" y="3800475"/>
          <p14:tracePt t="22347" x="7081838" y="3800475"/>
          <p14:tracePt t="22359" x="7105650" y="3800475"/>
          <p14:tracePt t="22376" x="7129463" y="3800475"/>
          <p14:tracePt t="22393" x="7134225" y="3800475"/>
          <p14:tracePt t="22409" x="7138988" y="3800475"/>
          <p14:tracePt t="22446" x="7143750" y="3800475"/>
          <p14:tracePt t="22463" x="7153275" y="3800475"/>
          <p14:tracePt t="22476" x="7162800" y="3805238"/>
          <p14:tracePt t="22494" x="7172325" y="3810000"/>
          <p14:tracePt t="22508" x="7181850" y="3814763"/>
          <p14:tracePt t="22550" x="7186613" y="3819525"/>
          <p14:tracePt t="22574" x="7191375" y="3824288"/>
          <p14:tracePt t="22655" x="7196138" y="3829050"/>
          <p14:tracePt t="22670" x="7196138" y="3833813"/>
          <p14:tracePt t="22686" x="7196138" y="3838575"/>
          <p14:tracePt t="22694" x="7196138" y="3848100"/>
          <p14:tracePt t="22702" x="7196138" y="3876675"/>
          <p14:tracePt t="22749" x="7196138" y="3881438"/>
          <p14:tracePt t="22758" x="7196138" y="3886200"/>
          <p14:tracePt t="22776" x="7196138" y="3890963"/>
          <p14:tracePt t="22792" x="7191375" y="3914775"/>
          <p14:tracePt t="22809" x="7186613" y="3919538"/>
          <p14:tracePt t="22846" x="7181850" y="3924300"/>
          <p14:tracePt t="22870" x="7167563" y="3929063"/>
          <p14:tracePt t="22870" x="7158038" y="3933825"/>
          <p14:tracePt t="22894" x="7153275" y="3938588"/>
          <p14:tracePt t="22900" x="7119938" y="3962400"/>
          <p14:tracePt t="22939" x="7105650" y="3967163"/>
          <p14:tracePt t="22959" x="7091363" y="3971925"/>
          <p14:tracePt t="22959" x="7081838" y="3971925"/>
          <p14:tracePt t="22976" x="7053263" y="3971925"/>
          <p14:tracePt t="22994" x="7034213" y="3976688"/>
          <p14:tracePt t="23010" x="7005638" y="3976688"/>
          <p14:tracePt t="23062" x="7000875" y="3976688"/>
          <p14:tracePt t="23071" x="6996113" y="3976688"/>
          <p14:tracePt t="23093" x="6986588" y="3976688"/>
          <p14:tracePt t="23095" x="6977063" y="3976688"/>
          <p14:tracePt t="23113" x="6929438" y="3976688"/>
          <p14:tracePt t="23188" x="6924675" y="3976688"/>
          <p14:tracePt t="23200" x="6900863" y="3962400"/>
          <p14:tracePt t="23307" x="6891338" y="3952875"/>
          <p14:tracePt t="23358" x="6881813" y="3948113"/>
          <p14:tracePt t="23374" x="6872288" y="3938588"/>
          <p14:tracePt t="23400" x="6867525" y="3929063"/>
          <p14:tracePt t="23430" x="6858000" y="3924300"/>
          <p14:tracePt t="23438" x="6858000" y="3914775"/>
          <p14:tracePt t="23462" x="6853238" y="3900488"/>
          <p14:tracePt t="23476" x="6848475" y="3895725"/>
          <p14:tracePt t="23476" x="6848475" y="3890963"/>
          <p14:tracePt t="23492" x="6843713" y="3886200"/>
          <p14:tracePt t="23509" x="6843713" y="3876675"/>
          <p14:tracePt t="23550" x="6838950" y="3867150"/>
          <p14:tracePt t="23566" x="6838950" y="3862388"/>
          <p14:tracePt t="23582" x="6838950" y="3852863"/>
          <p14:tracePt t="23583" x="6838950" y="3848100"/>
          <p14:tracePt t="23593" x="6838950" y="3838575"/>
          <p14:tracePt t="23610" x="6843713" y="3814763"/>
          <p14:tracePt t="23663" x="6848475" y="3805238"/>
          <p14:tracePt t="23678" x="6853238" y="3800475"/>
          <p14:tracePt t="23679" x="6862763" y="3795713"/>
          <p14:tracePt t="23693" x="6872288" y="3790950"/>
          <p14:tracePt t="23709" x="6900863" y="3776663"/>
          <p14:tracePt t="23743" x="6924675" y="3771900"/>
          <p14:tracePt t="23744" x="6943725" y="3771900"/>
          <p14:tracePt t="23760" x="6948488" y="3767138"/>
          <p14:tracePt t="23802" x="6972300" y="3767138"/>
          <p14:tracePt t="23833" x="6981825" y="3767138"/>
          <p14:tracePt t="23842" x="6996113" y="3767138"/>
          <p14:tracePt t="23859" x="7015163" y="3767138"/>
          <p14:tracePt t="23876" x="7034213" y="3767138"/>
          <p14:tracePt t="23892" x="7062788" y="3767138"/>
          <p14:tracePt t="23909" x="7086600" y="3767138"/>
          <p14:tracePt t="23932" x="7115175" y="3781425"/>
          <p14:tracePt t="23942" x="7129463" y="3786188"/>
          <p14:tracePt t="23959" x="7143750" y="3795713"/>
          <p14:tracePt t="23976" x="7153275" y="3810000"/>
          <p14:tracePt t="23992" x="7172325" y="3819525"/>
          <p14:tracePt t="24009" x="7191375" y="3833813"/>
          <p14:tracePt t="24030" x="7196138" y="3838575"/>
          <p14:tracePt t="24042" x="7229475" y="3857625"/>
          <p14:tracePt t="24059" x="7248525" y="3867150"/>
          <p14:tracePt t="24076" x="7277100" y="3871913"/>
          <p14:tracePt t="24093" x="7296150" y="3886200"/>
          <p14:tracePt t="24110" x="7339013" y="3895725"/>
          <p14:tracePt t="24131" x="7353300" y="3914775"/>
          <p14:tracePt t="24143" x="7377113" y="3914775"/>
          <p14:tracePt t="24160" x="7405688" y="3924300"/>
          <p14:tracePt t="24176" x="7443788" y="3933825"/>
          <p14:tracePt t="24192" x="7486650" y="3943350"/>
          <p14:tracePt t="24210" x="7581900" y="3971925"/>
          <p14:tracePt t="24262" x="7596188" y="3976688"/>
          <p14:tracePt t="24263" x="7600950" y="3976688"/>
          <p14:tracePt t="24276" x="7620000" y="3976688"/>
          <p14:tracePt t="24292" x="7639050" y="3986213"/>
          <p14:tracePt t="24309" x="7691438" y="4005263"/>
          <p14:tracePt t="24334" x="7710488" y="4005263"/>
          <p14:tracePt t="24342" x="7734300" y="4019550"/>
          <p14:tracePt t="24361" x="7777163" y="4038600"/>
          <p14:tracePt t="24377" x="7815263" y="4048125"/>
          <p14:tracePt t="24393" x="7867650" y="4071938"/>
          <p14:tracePt t="24410" x="7981950" y="4110038"/>
          <p14:tracePt t="24458" x="7996238" y="4119563"/>
          <p14:tracePt t="24459" x="8024813" y="4119563"/>
          <p14:tracePt t="24476" x="8039100" y="4119563"/>
          <p14:tracePt t="24476" x="8053388" y="4119563"/>
          <p14:tracePt t="24497" x="8062913" y="4119563"/>
          <p14:tracePt t="24510" x="8139113" y="4114800"/>
          <p14:tracePt t="24510" x="8167688" y="4110038"/>
          <p14:tracePt t="24551" x="8172450" y="4110038"/>
          <p14:tracePt t="24560" x="8210550" y="4090988"/>
          <p14:tracePt t="24576" x="8229600" y="4081463"/>
          <p14:tracePt t="24594" x="8253413" y="4071938"/>
          <p14:tracePt t="24610" x="8281988" y="4052888"/>
          <p14:tracePt t="24633" x="8301038" y="4043363"/>
          <p14:tracePt t="24643" x="8329613" y="4029075"/>
          <p14:tracePt t="24660" x="8353425" y="4014788"/>
          <p14:tracePt t="24676" x="8382000" y="3995738"/>
          <p14:tracePt t="24693" x="8415338" y="3976688"/>
          <p14:tracePt t="24709" x="8472488" y="3938588"/>
          <p14:tracePt t="24735" x="8482013" y="3933825"/>
          <p14:tracePt t="24742" x="8510588" y="3924300"/>
          <p14:tracePt t="24760" x="8534400" y="3914775"/>
          <p14:tracePt t="24776" x="8548688" y="3910013"/>
          <p14:tracePt t="24958" x="8534400" y="3919538"/>
          <p14:tracePt t="24966" x="8524875" y="3924300"/>
          <p14:tracePt t="24975" x="8496300" y="3938588"/>
          <p14:tracePt t="24982" x="8472488" y="3948113"/>
          <p14:tracePt t="24992" x="8439150" y="3971925"/>
          <p14:tracePt t="25008" x="8391525" y="3995738"/>
          <p14:tracePt t="25037" x="8339138" y="4019550"/>
          <p14:tracePt t="25048" x="8320088" y="4024313"/>
          <p14:tracePt t="25061" x="8258175" y="4038600"/>
          <p14:tracePt t="25077" x="8205788" y="4048125"/>
          <p14:tracePt t="25077" x="8172450" y="4067175"/>
          <p14:tracePt t="25095" x="8129588" y="4076700"/>
          <p14:tracePt t="25110" x="8053388" y="4081463"/>
          <p14:tracePt t="25152" x="8039100" y="4081463"/>
          <p14:tracePt t="25160" x="8020050" y="4086225"/>
          <p14:tracePt t="25176" x="8001000" y="4090988"/>
          <p14:tracePt t="25194" x="7981950" y="4090988"/>
          <p14:tracePt t="25210" x="7920038" y="4090988"/>
          <p14:tracePt t="25250" x="7896225" y="4090988"/>
          <p14:tracePt t="25259" x="7843838" y="4081463"/>
          <p14:tracePt t="25276" x="7796213" y="4062413"/>
          <p14:tracePt t="25276" x="7777163" y="4052888"/>
          <p14:tracePt t="25295" x="7729538" y="4038600"/>
          <p14:tracePt t="25311" x="7658100" y="4019550"/>
          <p14:tracePt t="25349" x="7643813" y="4014788"/>
          <p14:tracePt t="25360" x="7615238" y="4000500"/>
          <p14:tracePt t="25376" x="7577138" y="3990975"/>
          <p14:tracePt t="25394" x="7553325" y="3986213"/>
          <p14:tracePt t="25410" x="7505700" y="3971925"/>
          <p14:tracePt t="25449" x="7500938" y="3967163"/>
          <p14:tracePt t="25460" x="7481888" y="3952875"/>
          <p14:tracePt t="25476" x="7443788" y="3938588"/>
          <p14:tracePt t="25496" x="7405688" y="3929063"/>
          <p14:tracePt t="25511" x="7343775" y="3900488"/>
          <p14:tracePt t="25555" x="7339013" y="3900488"/>
          <p14:tracePt t="25564" x="7324725" y="3895725"/>
          <p14:tracePt t="25575" x="7300913" y="3886200"/>
          <p14:tracePt t="25593" x="7286625" y="3876675"/>
          <p14:tracePt t="25609" x="7258050" y="3862388"/>
          <p14:tracePt t="25632" x="7248525" y="3852863"/>
          <p14:tracePt t="25642" x="7234238" y="3848100"/>
          <p14:tracePt t="25642" x="7224713" y="3848100"/>
          <p14:tracePt t="25662" x="7200900" y="3838575"/>
          <p14:tracePt t="25676" x="7167563" y="3829050"/>
          <p14:tracePt t="25676" x="7138988" y="3819525"/>
          <p14:tracePt t="25695" x="7110413" y="3800475"/>
          <p14:tracePt t="25710" x="6972300" y="3752850"/>
          <p14:tracePt t="25710" x="6953250" y="3748088"/>
          <p14:tracePt t="25751" x="6938963" y="3748088"/>
          <p14:tracePt t="25760" x="6919913" y="3743325"/>
          <p14:tracePt t="25776" x="6896100" y="3743325"/>
          <p14:tracePt t="25792" x="6877050" y="3743325"/>
          <p14:tracePt t="25809" x="6843713" y="3743325"/>
          <p14:tracePt t="25832" x="6834188" y="3743325"/>
          <p14:tracePt t="25843" x="6810375" y="3757613"/>
          <p14:tracePt t="25859" x="6796088" y="3767138"/>
          <p14:tracePt t="25875" x="6791325" y="3776663"/>
          <p14:tracePt t="25892" x="6786563" y="3786188"/>
          <p14:tracePt t="25909" x="6786563" y="3814763"/>
          <p14:tracePt t="25933" x="6786563" y="3833813"/>
          <p14:tracePt t="25943" x="6786563" y="3857625"/>
          <p14:tracePt t="25960" x="6791325" y="3876675"/>
          <p14:tracePt t="25975" x="6805613" y="3890963"/>
          <p14:tracePt t="25993" x="6829425" y="3914775"/>
          <p14:tracePt t="26009" x="6877050" y="3938588"/>
          <p14:tracePt t="26033" x="6896100" y="3943350"/>
          <p14:tracePt t="26042" x="6924675" y="3948113"/>
          <p14:tracePt t="26059" x="6962775" y="3962400"/>
          <p14:tracePt t="26076" x="7000875" y="3967163"/>
          <p14:tracePt t="26093" x="7048500" y="3971925"/>
          <p14:tracePt t="26108" x="7105650" y="3976688"/>
          <p14:tracePt t="26131" x="7138988" y="3976688"/>
          <p14:tracePt t="26143" x="7167563" y="3976688"/>
          <p14:tracePt t="26159" x="7181850" y="3976688"/>
          <p14:tracePt t="26176" x="7191375" y="3976688"/>
          <p14:tracePt t="26193" x="7200900" y="3967163"/>
          <p14:tracePt t="26209" x="7229475" y="3938588"/>
          <p14:tracePt t="26262" x="7234238" y="3933825"/>
          <p14:tracePt t="26275" x="7239000" y="3929063"/>
          <p14:tracePt t="26294" x="7243763" y="3924300"/>
          <p14:tracePt t="26295" x="7243763" y="3919538"/>
          <p14:tracePt t="26313" x="7243763" y="3900488"/>
          <p14:tracePt t="26502" x="7234238" y="3881438"/>
          <p14:tracePt t="26532" x="7210425" y="3871913"/>
          <p14:tracePt t="26543" x="7186613" y="3852863"/>
          <p14:tracePt t="26560" x="7148513" y="3833813"/>
          <p14:tracePt t="26576" x="7105650" y="3819525"/>
          <p14:tracePt t="26592" x="7058025" y="3795713"/>
          <p14:tracePt t="26609" x="7005638" y="3781425"/>
          <p14:tracePt t="26632" x="6996113" y="3776663"/>
          <p14:tracePt t="26642" x="6981825" y="3776663"/>
          <p14:tracePt t="26660" x="6977063" y="3776663"/>
          <p14:tracePt t="26676" x="6972300" y="3776663"/>
          <p14:tracePt t="26709" x="6953250" y="3776663"/>
          <p14:tracePt t="26742" x="6948488" y="3776663"/>
          <p14:tracePt t="26742" x="6929438" y="3781425"/>
          <p14:tracePt t="26759" x="6924675" y="3781425"/>
          <p14:tracePt t="26775" x="6919913" y="3786188"/>
          <p14:tracePt t="26886" x="6910388" y="3790950"/>
          <p14:tracePt t="26927" x="6929438" y="3790950"/>
          <p14:tracePt t="26934" x="6962775" y="3790950"/>
          <p14:tracePt t="26937" x="6996113" y="3790950"/>
          <p14:tracePt t="26943" x="7062788" y="3790950"/>
          <p14:tracePt t="26959" x="7115175" y="3810000"/>
          <p14:tracePt t="26977" x="7162800" y="3814763"/>
          <p14:tracePt t="26992" x="7200900" y="3833813"/>
          <p14:tracePt t="27009" x="7243763" y="3848100"/>
          <p14:tracePt t="27033" x="7253288" y="3862388"/>
          <p14:tracePt t="27042" x="7277100" y="3871913"/>
          <p14:tracePt t="27060" x="7296150" y="3886200"/>
          <p14:tracePt t="27076" x="7315200" y="3890963"/>
          <p14:tracePt t="27092" x="7329488" y="3905250"/>
          <p14:tracePt t="27109" x="7348538" y="3919538"/>
          <p14:tracePt t="27132" x="7353300" y="3919538"/>
          <p14:tracePt t="27143" x="7372350" y="3924300"/>
          <p14:tracePt t="27159" x="7381875" y="3933825"/>
          <p14:tracePt t="27176" x="7386638" y="3943350"/>
          <p14:tracePt t="27192" x="7400925" y="3962400"/>
          <p14:tracePt t="27278" x="7405688" y="3967163"/>
          <p14:tracePt t="27286" x="7415213" y="3971925"/>
          <p14:tracePt t="27294" x="7429500" y="3981450"/>
          <p14:tracePt t="27300" x="7453313" y="3990975"/>
          <p14:tracePt t="27316" x="7472363" y="3990975"/>
          <p14:tracePt t="27326" x="7515225" y="4005263"/>
          <p14:tracePt t="27343" x="7548563" y="4005263"/>
          <p14:tracePt t="27359" x="7572375" y="4014788"/>
          <p14:tracePt t="27376" x="7586663" y="4014788"/>
          <p14:tracePt t="27392" x="7600950" y="4014788"/>
          <p14:tracePt t="27409" x="7634288" y="4014788"/>
          <p14:tracePt t="27442" x="7648575" y="4014788"/>
          <p14:tracePt t="27442" x="7686675" y="4014788"/>
          <p14:tracePt t="27459" x="7724775" y="4014788"/>
          <p14:tracePt t="27476" x="7762875" y="4014788"/>
          <p14:tracePt t="27493" x="7796213" y="4014788"/>
          <p14:tracePt t="27510" x="7848600" y="4014788"/>
          <p14:tracePt t="27532" x="7881938" y="4014788"/>
          <p14:tracePt t="27542" x="7920038" y="4014788"/>
          <p14:tracePt t="27559" x="7934325" y="4014788"/>
          <p14:tracePt t="27576" x="7967663" y="4014788"/>
          <p14:tracePt t="27593" x="7986713" y="4014788"/>
          <p14:tracePt t="27609" x="8015288" y="4014788"/>
          <p14:tracePt t="27633" x="8029575" y="4014788"/>
          <p14:tracePt t="27642" x="8053388" y="4014788"/>
          <p14:tracePt t="27662" x="8086725" y="4014788"/>
          <p14:tracePt t="27683" x="8115300" y="4014788"/>
          <p14:tracePt t="27696" x="8139113" y="4000500"/>
          <p14:tracePt t="27713" x="8186738" y="3971925"/>
          <p14:tracePt t="27713" x="8191500" y="3962400"/>
          <p14:tracePt t="27901" x="8181975" y="3971925"/>
          <p14:tracePt t="27919" x="8153400" y="3971925"/>
          <p14:tracePt t="27927" x="8024813" y="3971925"/>
          <p14:tracePt t="27943" x="7924800" y="3971925"/>
          <p14:tracePt t="27959" x="7843838" y="3971925"/>
          <p14:tracePt t="27976" x="7791450" y="3971925"/>
          <p14:tracePt t="27994" x="7767638" y="3967163"/>
          <p14:tracePt t="28009" x="7743825" y="3967163"/>
          <p14:tracePt t="28032" x="7739063" y="3962400"/>
          <p14:tracePt t="28062" x="7734300" y="3962400"/>
          <p14:tracePt t="28082" x="7724775" y="3962400"/>
          <p14:tracePt t="28086" x="7720013" y="3962400"/>
          <p14:tracePt t="28092" x="7705725" y="3962400"/>
          <p14:tracePt t="28108" x="7653338" y="3962400"/>
          <p14:tracePt t="28133" x="7600950" y="3962400"/>
          <p14:tracePt t="28143" x="7534275" y="3962400"/>
          <p14:tracePt t="28160" x="7443788" y="3962400"/>
          <p14:tracePt t="28176" x="7339013" y="3962400"/>
          <p14:tracePt t="28193" x="7224713" y="3962400"/>
          <p14:tracePt t="28209" x="7058025" y="3962400"/>
          <p14:tracePt t="28233" x="7000875" y="3962400"/>
          <p14:tracePt t="28242" x="6896100" y="3962400"/>
          <p14:tracePt t="28259" x="6810375" y="3962400"/>
          <p14:tracePt t="28275" x="6738938" y="3962400"/>
          <p14:tracePt t="28292" x="6691313" y="3962400"/>
          <p14:tracePt t="28309" x="6643688" y="3962400"/>
          <p14:tracePt t="28338" x="6638925" y="3962400"/>
          <p14:tracePt t="28348" x="6619875" y="3962400"/>
          <p14:tracePt t="28361" x="6600825" y="3962400"/>
          <p14:tracePt t="28377" x="6577013" y="3962400"/>
          <p14:tracePt t="28395" x="6538913" y="3967163"/>
          <p14:tracePt t="28410" x="6477000" y="3976688"/>
          <p14:tracePt t="28450" x="6467475" y="3976688"/>
          <p14:tracePt t="28460" x="6434138" y="3976688"/>
          <p14:tracePt t="28477" x="6410325" y="3990975"/>
          <p14:tracePt t="28477" x="6396038" y="3990975"/>
          <p14:tracePt t="28509" x="6386513" y="3995738"/>
          <p14:tracePt t="28777" x="0" y="0"/>
        </p14:tracePtLst>
        <p14:tracePtLst>
          <p14:tracePt t="38902" x="3343275" y="2205038"/>
          <p14:tracePt t="38983" x="3348038" y="2200275"/>
          <p14:tracePt t="39000" x="3424238" y="2200275"/>
          <p14:tracePt t="39039" x="3481388" y="2209800"/>
          <p14:tracePt t="39055" x="3519488" y="2209800"/>
          <p14:tracePt t="39064" x="3590925" y="2224088"/>
          <p14:tracePt t="39064" x="3629025" y="2228850"/>
          <p14:tracePt t="39080" x="3671888" y="2233613"/>
          <p14:tracePt t="39080" x="3705225" y="2233613"/>
          <p14:tracePt t="39096" x="3767138" y="2238375"/>
          <p14:tracePt t="39119" x="3848100" y="2238375"/>
          <p14:tracePt t="39177" x="3852863" y="2238375"/>
          <p14:tracePt t="39194" x="3881438" y="2238375"/>
          <p14:tracePt t="39210" x="3943350" y="2190750"/>
          <p14:tracePt t="39250" x="3952875" y="2181225"/>
          <p14:tracePt t="39256" x="3967163" y="2171700"/>
          <p14:tracePt t="39263" x="3986213" y="2147888"/>
          <p14:tracePt t="39279" x="3995738" y="2133600"/>
          <p14:tracePt t="39295" x="4010025" y="2119313"/>
          <p14:tracePt t="39311" x="4029075" y="2076450"/>
          <p14:tracePt t="39340" x="4033838" y="2066925"/>
          <p14:tracePt t="39349" x="4033838" y="2038350"/>
          <p14:tracePt t="39360" x="4033838" y="2005013"/>
          <p14:tracePt t="39378" x="4029075" y="1981200"/>
          <p14:tracePt t="39394" x="4005263" y="1943100"/>
          <p14:tracePt t="39411" x="3948113" y="1876425"/>
          <p14:tracePt t="39441" x="3924300" y="1857375"/>
          <p14:tracePt t="39460" x="3900488" y="1843088"/>
          <p14:tracePt t="39460" x="3848100" y="1819275"/>
          <p14:tracePt t="39493" x="3781425" y="1781175"/>
          <p14:tracePt t="39494" x="3695700" y="1747838"/>
          <p14:tracePt t="39494" x="3657600" y="1738313"/>
          <p14:tracePt t="39512" x="3529013" y="1719263"/>
          <p14:tracePt t="39549" x="3495675" y="1719263"/>
          <p14:tracePt t="39560" x="3467100" y="1719263"/>
          <p14:tracePt t="39578" x="3452813" y="1719263"/>
          <p14:tracePt t="39594" x="3448050" y="1719263"/>
          <p14:tracePt t="39611" x="3429000" y="1728788"/>
          <p14:tracePt t="39661" x="3424238" y="1733550"/>
          <p14:tracePt t="39661" x="3409950" y="1762125"/>
          <p14:tracePt t="39679" x="3395663" y="1781175"/>
          <p14:tracePt t="39694" x="3386138" y="1800225"/>
          <p14:tracePt t="39694" x="3381375" y="1819275"/>
          <p14:tracePt t="39711" x="3362325" y="1866900"/>
          <p14:tracePt t="39740" x="3362325" y="1876425"/>
          <p14:tracePt t="39749" x="3362325" y="1909763"/>
          <p14:tracePt t="39760" x="3362325" y="1938338"/>
          <p14:tracePt t="39777" x="3362325" y="1971675"/>
          <p14:tracePt t="39793" x="3376613" y="1995488"/>
          <p14:tracePt t="39811" x="3424238" y="2062163"/>
          <p14:tracePt t="39849" x="3438525" y="2081213"/>
          <p14:tracePt t="39850" x="3452813" y="2095500"/>
          <p14:tracePt t="39860" x="3495675" y="2128838"/>
          <p14:tracePt t="39877" x="3543300" y="2152650"/>
          <p14:tracePt t="39893" x="3581400" y="2176463"/>
          <p14:tracePt t="39910" x="3638550" y="2200275"/>
          <p14:tracePt t="39932" x="3657600" y="2209800"/>
          <p14:tracePt t="39943" x="3681413" y="2214563"/>
          <p14:tracePt t="39960" x="3705225" y="2224088"/>
          <p14:tracePt t="39977" x="3724275" y="2224088"/>
          <p14:tracePt t="39993" x="3743325" y="2224088"/>
          <p14:tracePt t="40010" x="3757613" y="2224088"/>
          <p14:tracePt t="40047" x="3767138" y="2224088"/>
          <p14:tracePt t="40239" x="3762375" y="2224088"/>
          <p14:tracePt t="40248" x="3748088" y="2224088"/>
          <p14:tracePt t="40255" x="3738563" y="2224088"/>
          <p14:tracePt t="40263" x="3695700" y="2224088"/>
          <p14:tracePt t="40276" x="3638550" y="2228850"/>
          <p14:tracePt t="40293" x="3576638" y="2233613"/>
          <p14:tracePt t="40311" x="3429000" y="2233613"/>
          <p14:tracePt t="40311" x="3405188" y="2233613"/>
          <p14:tracePt t="40352" x="3395663" y="2233613"/>
          <p14:tracePt t="40361" x="3390900" y="2233613"/>
          <p14:tracePt t="40377" x="3381375" y="2233613"/>
          <p14:tracePt t="40839" x="0" y="0"/>
        </p14:tracePtLst>
        <p14:tracePtLst>
          <p14:tracePt t="62349" x="7119938" y="3014663"/>
          <p14:tracePt t="62401" x="7110413" y="3014663"/>
          <p14:tracePt t="62455" x="7091363" y="3014663"/>
          <p14:tracePt t="62476" x="7086600" y="3014663"/>
          <p14:tracePt t="62479" x="7081838" y="3014663"/>
          <p14:tracePt t="62495" x="7058025" y="3014663"/>
          <p14:tracePt t="62526" x="7053263" y="3014663"/>
          <p14:tracePt t="62559" x="7048500" y="3005138"/>
          <p14:tracePt t="62695" x="7038975" y="3005138"/>
          <p14:tracePt t="62718" x="7034213" y="3005138"/>
          <p14:tracePt t="62808" x="7000875" y="2947988"/>
          <p14:tracePt t="62857" x="7000875" y="2938463"/>
          <p14:tracePt t="62867" x="7000875" y="2928938"/>
          <p14:tracePt t="62878" x="7000875" y="2886075"/>
          <p14:tracePt t="62894" x="7000875" y="2852738"/>
          <p14:tracePt t="62894" x="7000875" y="2838450"/>
          <p14:tracePt t="62912" x="7019925" y="2781300"/>
          <p14:tracePt t="62959" x="7029450" y="2747963"/>
          <p14:tracePt t="62960" x="7034213" y="2724150"/>
          <p14:tracePt t="62976" x="7034213" y="2690813"/>
          <p14:tracePt t="62993" x="7038975" y="2667000"/>
          <p14:tracePt t="63011" x="7053263" y="2586038"/>
          <p14:tracePt t="63063" x="7053263" y="2566988"/>
          <p14:tracePt t="63071" x="7053263" y="2562225"/>
          <p14:tracePt t="63077" x="7053263" y="2528888"/>
          <p14:tracePt t="63094" x="7053263" y="2500313"/>
          <p14:tracePt t="63094" x="7053263" y="2490788"/>
          <p14:tracePt t="63111" x="7053263" y="2419350"/>
          <p14:tracePt t="63156" x="7043738" y="2390775"/>
          <p14:tracePt t="63168" x="7034213" y="2376488"/>
          <p14:tracePt t="63178" x="7024688" y="2352675"/>
          <p14:tracePt t="63194" x="7005638" y="2328863"/>
          <p14:tracePt t="63211" x="6991350" y="2300288"/>
          <p14:tracePt t="63243" x="6986588" y="2290763"/>
          <p14:tracePt t="63244" x="6981825" y="2271713"/>
          <p14:tracePt t="63260" x="6981825" y="2243138"/>
          <p14:tracePt t="63277" x="6981825" y="2219325"/>
          <p14:tracePt t="63293" x="6981825" y="2190750"/>
          <p14:tracePt t="63310" x="6986588" y="2143125"/>
          <p14:tracePt t="63333" x="7005638" y="2124075"/>
          <p14:tracePt t="63343" x="7019925" y="2114550"/>
          <p14:tracePt t="63360" x="7038975" y="2090738"/>
          <p14:tracePt t="63377" x="7067550" y="2076450"/>
          <p14:tracePt t="63393" x="7086600" y="2066925"/>
          <p14:tracePt t="63410" x="7134225" y="2052638"/>
          <p14:tracePt t="63432" x="7153275" y="2043113"/>
          <p14:tracePt t="63443" x="7186613" y="2038350"/>
          <p14:tracePt t="63460" x="7224713" y="2038350"/>
          <p14:tracePt t="63477" x="7267575" y="2038350"/>
          <p14:tracePt t="63493" x="7315200" y="2038350"/>
          <p14:tracePt t="63510" x="7372350" y="2038350"/>
          <p14:tracePt t="63534" x="7419975" y="2047875"/>
          <p14:tracePt t="63544" x="7453313" y="2071688"/>
          <p14:tracePt t="63560" x="7510463" y="2090738"/>
          <p14:tracePt t="63580" x="7529513" y="2100263"/>
          <p14:tracePt t="63595" x="7567613" y="2119313"/>
          <p14:tracePt t="63613" x="7743825" y="2171700"/>
          <p14:tracePt t="63613" x="7748588" y="2171700"/>
          <p14:tracePt t="63689" x="7762875" y="2176463"/>
          <p14:tracePt t="63700" x="7843838" y="2243138"/>
          <p14:tracePt t="63755" x="7848600" y="2262188"/>
          <p14:tracePt t="63760" x="7862888" y="2300288"/>
          <p14:tracePt t="63777" x="7877175" y="2347913"/>
          <p14:tracePt t="63793" x="7881938" y="2386013"/>
          <p14:tracePt t="63811" x="7896225" y="2462213"/>
          <p14:tracePt t="63836" x="7896225" y="2481263"/>
          <p14:tracePt t="63843" x="7900988" y="2514600"/>
          <p14:tracePt t="63860" x="7910513" y="2566988"/>
          <p14:tracePt t="63881" x="7910513" y="2595563"/>
          <p14:tracePt t="63896" x="7910513" y="2638425"/>
          <p14:tracePt t="63912" x="7877175" y="2743200"/>
          <p14:tracePt t="63956" x="7867650" y="2762250"/>
          <p14:tracePt t="63956" x="7853363" y="2781300"/>
          <p14:tracePt t="63976" x="7843838" y="2795588"/>
          <p14:tracePt t="63977" x="7824788" y="2833688"/>
          <p14:tracePt t="63995" x="7805738" y="2857500"/>
          <p14:tracePt t="64011" x="7748588" y="2924175"/>
          <p14:tracePt t="64051" x="7734300" y="2938463"/>
          <p14:tracePt t="64060" x="7705725" y="2967038"/>
          <p14:tracePt t="64078" x="7677150" y="2990850"/>
          <p14:tracePt t="64094" x="7629525" y="3024188"/>
          <p14:tracePt t="64114" x="7524750" y="3071813"/>
          <p14:tracePt t="64176" x="7496175" y="3071813"/>
          <p14:tracePt t="64177" x="7443788" y="3076575"/>
          <p14:tracePt t="64193" x="7377113" y="3076575"/>
          <p14:tracePt t="64210" x="7272338" y="3076575"/>
          <p14:tracePt t="64243" x="7239000" y="3076575"/>
          <p14:tracePt t="64243" x="7186613" y="3076575"/>
          <p14:tracePt t="64259" x="7148513" y="3076575"/>
          <p14:tracePt t="64277" x="7110413" y="3076575"/>
          <p14:tracePt t="64293" x="7077075" y="3076575"/>
          <p14:tracePt t="64310" x="7005638" y="3052763"/>
          <p14:tracePt t="64333" x="6953250" y="3038475"/>
          <p14:tracePt t="64344" x="6905625" y="3019425"/>
          <p14:tracePt t="64360" x="6881813" y="3014663"/>
          <p14:tracePt t="64376" x="6867525" y="3000375"/>
          <p14:tracePt t="64395" x="6858000" y="2995613"/>
          <p14:tracePt t="64411" x="6824663" y="2943225"/>
          <p14:tracePt t="64460" x="6819900" y="2933700"/>
          <p14:tracePt t="64461" x="6805613" y="2905125"/>
          <p14:tracePt t="64477" x="6791325" y="2852738"/>
          <p14:tracePt t="64496" x="6791325" y="2838450"/>
          <p14:tracePt t="64511" x="6786563" y="2752725"/>
          <p14:tracePt t="64539" x="6781800" y="2733675"/>
          <p14:tracePt t="64549" x="6781800" y="2700338"/>
          <p14:tracePt t="64561" x="6781800" y="2667000"/>
          <p14:tracePt t="64577" x="6781800" y="2638425"/>
          <p14:tracePt t="64594" x="6781800" y="2595563"/>
          <p14:tracePt t="64610" x="6800850" y="2547938"/>
          <p14:tracePt t="64638" x="6819900" y="2528888"/>
          <p14:tracePt t="64643" x="6834188" y="2500313"/>
          <p14:tracePt t="64661" x="6853238" y="2471738"/>
          <p14:tracePt t="64677" x="6877050" y="2447925"/>
          <p14:tracePt t="64694" x="6896100" y="2419350"/>
          <p14:tracePt t="64710" x="6953250" y="2376488"/>
          <p14:tracePt t="64738" x="6977063" y="2366963"/>
          <p14:tracePt t="64743" x="7000875" y="2347913"/>
          <p14:tracePt t="64760" x="7024688" y="2343150"/>
          <p14:tracePt t="64776" x="7048500" y="2333625"/>
          <p14:tracePt t="64794" x="7062788" y="2328863"/>
          <p14:tracePt t="64810" x="7091363" y="2319338"/>
          <p14:tracePt t="64833" x="7100888" y="2319338"/>
          <p14:tracePt t="64843" x="7129463" y="2319338"/>
          <p14:tracePt t="64860" x="7143750" y="2319338"/>
          <p14:tracePt t="64876" x="7162800" y="2319338"/>
          <p14:tracePt t="64893" x="7191375" y="2319338"/>
          <p14:tracePt t="64909" x="7296150" y="2386013"/>
          <p14:tracePt t="64938" x="7334250" y="2400300"/>
          <p14:tracePt t="64961" x="7396163" y="2433638"/>
          <p14:tracePt t="64963" x="7467600" y="2471738"/>
          <p14:tracePt t="64978" x="7553325" y="2519363"/>
          <p14:tracePt t="64999" x="7634288" y="2547938"/>
          <p14:tracePt t="65012" x="7820025" y="2657475"/>
          <p14:tracePt t="65067" x="7829550" y="2667000"/>
          <p14:tracePt t="65077" x="7834313" y="2681288"/>
          <p14:tracePt t="65094" x="7848600" y="2719388"/>
          <p14:tracePt t="65111" x="7848600" y="2776538"/>
          <p14:tracePt t="65111" x="7848600" y="2790825"/>
          <p14:tracePt t="65152" x="7848600" y="2814638"/>
          <p14:tracePt t="65161" x="7848600" y="2847975"/>
          <p14:tracePt t="65178" x="7848600" y="2886075"/>
          <p14:tracePt t="65195" x="7848600" y="2914650"/>
          <p14:tracePt t="65210" x="7839075" y="2971800"/>
          <p14:tracePt t="65250" x="7834313" y="2986088"/>
          <p14:tracePt t="65261" x="7815263" y="3019425"/>
          <p14:tracePt t="65277" x="7786688" y="3043238"/>
          <p14:tracePt t="65294" x="7758113" y="3071813"/>
          <p14:tracePt t="65310" x="7700963" y="3095625"/>
          <p14:tracePt t="65333" x="7667625" y="3109913"/>
          <p14:tracePt t="65344" x="7653338" y="3109913"/>
          <p14:tracePt t="65360" x="7624763" y="3109913"/>
          <p14:tracePt t="65377" x="7581900" y="3109913"/>
          <p14:tracePt t="65394" x="7505700" y="3109913"/>
          <p14:tracePt t="65410" x="7396163" y="3109913"/>
          <p14:tracePt t="65433" x="7372350" y="3109913"/>
          <p14:tracePt t="65443" x="7319963" y="3109913"/>
          <p14:tracePt t="65460" x="7291388" y="3109913"/>
          <p14:tracePt t="65477" x="7277100" y="3109913"/>
          <p14:tracePt t="65901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Motivation</a:t>
            </a:r>
          </a:p>
          <a:p>
            <a:pPr algn="l">
              <a:tabLst>
                <a:tab pos="180975" algn="l"/>
              </a:tabLst>
            </a:pPr>
            <a:r>
              <a:rPr lang="de-DE" sz="1800" b="1" dirty="0" err="1">
                <a:solidFill>
                  <a:srgbClr val="003560"/>
                </a:solidFill>
              </a:rPr>
              <a:t>Microwave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correlation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approach</a:t>
            </a:r>
            <a:r>
              <a:rPr lang="de-DE" sz="1800" b="1" dirty="0">
                <a:solidFill>
                  <a:srgbClr val="003560"/>
                </a:solidFill>
              </a:rPr>
              <a:t> – </a:t>
            </a:r>
            <a:r>
              <a:rPr lang="de-DE" sz="1800" dirty="0">
                <a:solidFill>
                  <a:srgbClr val="003560"/>
                </a:solidFill>
              </a:rPr>
              <a:t>State </a:t>
            </a:r>
            <a:r>
              <a:rPr lang="de-DE" sz="1800" dirty="0" err="1">
                <a:solidFill>
                  <a:srgbClr val="003560"/>
                </a:solidFill>
              </a:rPr>
              <a:t>of</a:t>
            </a:r>
            <a:r>
              <a:rPr lang="de-DE" sz="1800" dirty="0">
                <a:solidFill>
                  <a:srgbClr val="003560"/>
                </a:solidFill>
              </a:rPr>
              <a:t> </a:t>
            </a:r>
            <a:r>
              <a:rPr lang="de-DE" sz="1800" dirty="0" err="1">
                <a:solidFill>
                  <a:srgbClr val="003560"/>
                </a:solidFill>
              </a:rPr>
              <a:t>the</a:t>
            </a:r>
            <a:r>
              <a:rPr lang="de-DE" sz="1800" dirty="0">
                <a:solidFill>
                  <a:srgbClr val="003560"/>
                </a:solidFill>
              </a:rPr>
              <a:t> </a:t>
            </a:r>
            <a:r>
              <a:rPr lang="de-DE" sz="1800" dirty="0" err="1">
                <a:solidFill>
                  <a:srgbClr val="003560"/>
                </a:solidFill>
              </a:rPr>
              <a:t>art</a:t>
            </a:r>
            <a:r>
              <a:rPr lang="de-DE" sz="1800" dirty="0">
                <a:solidFill>
                  <a:srgbClr val="003560"/>
                </a:solidFill>
              </a:rPr>
              <a:t> and </a:t>
            </a:r>
            <a:r>
              <a:rPr lang="de-DE" sz="1800" dirty="0" err="1">
                <a:solidFill>
                  <a:srgbClr val="003560"/>
                </a:solidFill>
              </a:rPr>
              <a:t>research</a:t>
            </a:r>
            <a:endParaRPr lang="de-DE" sz="1800" dirty="0">
              <a:solidFill>
                <a:srgbClr val="00356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0DC301-0406-4EC6-AFFD-E8556531864A}"/>
              </a:ext>
            </a:extLst>
          </p:cNvPr>
          <p:cNvSpPr txBox="1"/>
          <p:nvPr/>
        </p:nvSpPr>
        <p:spPr>
          <a:xfrm>
            <a:off x="228600" y="1017863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75000"/>
                  </a:schemeClr>
                </a:solidFill>
              </a:rPr>
              <a:t>Correlation based velocity measurement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88A93F7-CC75-424E-948D-56F9C611E99E}"/>
              </a:ext>
            </a:extLst>
          </p:cNvPr>
          <p:cNvSpPr txBox="1"/>
          <p:nvPr/>
        </p:nvSpPr>
        <p:spPr>
          <a:xfrm>
            <a:off x="1091589" y="4401553"/>
            <a:ext cx="655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Published: C. Baer, et al, "A </a:t>
            </a:r>
            <a:r>
              <a:rPr lang="en-US" sz="800" b="1" dirty="0" err="1">
                <a:solidFill>
                  <a:schemeClr val="tx2">
                    <a:lumMod val="75000"/>
                  </a:schemeClr>
                </a:solidFill>
              </a:rPr>
              <a:t>mmWave</a:t>
            </a:r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 Measuring Procedure for Mass Flow Monitoring of Pneumatic Conveyed Bulk Materials,“</a:t>
            </a:r>
          </a:p>
          <a:p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 in IEEE Sensors Journal, vol. 14, no. 9, pp. 3201-3209, Sept. 2014,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5FFE494-A069-4E5C-B0FA-A8F90DDE11CC}"/>
              </a:ext>
            </a:extLst>
          </p:cNvPr>
          <p:cNvSpPr/>
          <p:nvPr/>
        </p:nvSpPr>
        <p:spPr bwMode="auto">
          <a:xfrm>
            <a:off x="5043393" y="1300943"/>
            <a:ext cx="2954300" cy="276912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95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A8797366-788B-4F89-90BB-94545DFDF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92" y="1357737"/>
            <a:ext cx="530747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200" b="1" dirty="0" err="1">
                <a:solidFill>
                  <a:srgbClr val="003560"/>
                </a:solidFill>
              </a:rPr>
              <a:t>Velocity</a:t>
            </a:r>
            <a:r>
              <a:rPr lang="de-DE" sz="1200" b="1" dirty="0">
                <a:solidFill>
                  <a:srgbClr val="003560"/>
                </a:solidFill>
              </a:rPr>
              <a:t> Determination: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n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Adding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second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measuring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port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Recording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the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„Radar“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history</a:t>
            </a: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Two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port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cross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correlation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shows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possible time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delays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: </a:t>
            </a: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Highest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correlation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factor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implies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time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delay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of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flow</a:t>
            </a: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Velocity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depends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on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distance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i="1" dirty="0">
                <a:solidFill>
                  <a:srgbClr val="0035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:</a:t>
            </a: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n-lt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E4EF07D-8E97-43C7-8771-721A61276E5A}"/>
              </a:ext>
            </a:extLst>
          </p:cNvPr>
          <p:cNvGrpSpPr/>
          <p:nvPr/>
        </p:nvGrpSpPr>
        <p:grpSpPr>
          <a:xfrm>
            <a:off x="419603" y="2220361"/>
            <a:ext cx="2629057" cy="752351"/>
            <a:chOff x="1162333" y="2337209"/>
            <a:chExt cx="3494638" cy="1360995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1CD20231-BDBE-4753-913D-847B467CA459}"/>
                </a:ext>
              </a:extLst>
            </p:cNvPr>
            <p:cNvSpPr/>
            <p:nvPr/>
          </p:nvSpPr>
          <p:spPr bwMode="auto">
            <a:xfrm>
              <a:off x="1162333" y="2337209"/>
              <a:ext cx="3494638" cy="13609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/>
            </a:p>
          </p:txBody>
        </p:sp>
        <p:graphicFrame>
          <p:nvGraphicFramePr>
            <p:cNvPr id="29" name="Object 117">
              <a:extLst>
                <a:ext uri="{FF2B5EF4-FFF2-40B4-BE49-F238E27FC236}">
                  <a16:creationId xmlns:a16="http://schemas.microsoft.com/office/drawing/2014/main" id="{204BA2A4-F9DE-4A23-BF00-17E02C73866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09967594"/>
                </p:ext>
              </p:extLst>
            </p:nvPr>
          </p:nvGraphicFramePr>
          <p:xfrm>
            <a:off x="1300163" y="2355850"/>
            <a:ext cx="3219450" cy="1322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2" name="Formel" r:id="rId4" imgW="2768400" imgH="1015920" progId="Equation.3">
                    <p:embed/>
                  </p:oleObj>
                </mc:Choice>
                <mc:Fallback>
                  <p:oleObj name="Formel" r:id="rId4" imgW="2768400" imgH="1015920" progId="Equation.3">
                    <p:embed/>
                    <p:pic>
                      <p:nvPicPr>
                        <p:cNvPr id="415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0163" y="2355850"/>
                          <a:ext cx="3219450" cy="1322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727B58F-C797-425B-B1BC-867BC2BAF632}"/>
              </a:ext>
            </a:extLst>
          </p:cNvPr>
          <p:cNvGrpSpPr/>
          <p:nvPr/>
        </p:nvGrpSpPr>
        <p:grpSpPr>
          <a:xfrm>
            <a:off x="1324101" y="3594452"/>
            <a:ext cx="889328" cy="579403"/>
            <a:chOff x="1487240" y="5152755"/>
            <a:chExt cx="1342345" cy="802882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63C043B-ACFB-4E2B-AC1A-A4DE7C376D36}"/>
                </a:ext>
              </a:extLst>
            </p:cNvPr>
            <p:cNvSpPr/>
            <p:nvPr/>
          </p:nvSpPr>
          <p:spPr bwMode="auto">
            <a:xfrm>
              <a:off x="1487240" y="5152755"/>
              <a:ext cx="1342345" cy="802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aphicFrame>
          <p:nvGraphicFramePr>
            <p:cNvPr id="32" name="Object 117">
              <a:extLst>
                <a:ext uri="{FF2B5EF4-FFF2-40B4-BE49-F238E27FC236}">
                  <a16:creationId xmlns:a16="http://schemas.microsoft.com/office/drawing/2014/main" id="{441F3166-197F-4AD8-921C-E2E54E0BF61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2375429"/>
                </p:ext>
              </p:extLst>
            </p:nvPr>
          </p:nvGraphicFramePr>
          <p:xfrm>
            <a:off x="1694143" y="5273432"/>
            <a:ext cx="928539" cy="566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Formel" r:id="rId6" imgW="1002960" imgH="545760" progId="Equation.3">
                    <p:embed/>
                  </p:oleObj>
                </mc:Choice>
                <mc:Fallback>
                  <p:oleObj name="Formel" r:id="rId6" imgW="1002960" imgH="545760" progId="Equation.3">
                    <p:embed/>
                    <p:pic>
                      <p:nvPicPr>
                        <p:cNvPr id="347" name="Object 1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4143" y="5273432"/>
                          <a:ext cx="928539" cy="5667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292383AC-B8B6-4A7F-B3B5-6E87D75192C2}"/>
              </a:ext>
            </a:extLst>
          </p:cNvPr>
          <p:cNvSpPr txBox="1"/>
          <p:nvPr/>
        </p:nvSpPr>
        <p:spPr>
          <a:xfrm>
            <a:off x="-43760" y="417385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 = distance between ports,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index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max.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corr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factor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T =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time</a:t>
            </a:r>
            <a:endParaRPr lang="el-GR" sz="11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A589E7E-6505-4CD6-A028-CA128E681B14}"/>
              </a:ext>
            </a:extLst>
          </p:cNvPr>
          <p:cNvSpPr txBox="1"/>
          <p:nvPr/>
        </p:nvSpPr>
        <p:spPr>
          <a:xfrm>
            <a:off x="7537869" y="3122196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85F7F891-BD68-4CB0-AF3B-59B99916F164}"/>
              </a:ext>
            </a:extLst>
          </p:cNvPr>
          <p:cNvGrpSpPr>
            <a:grpSpLocks noChangeAspect="1"/>
          </p:cNvGrpSpPr>
          <p:nvPr/>
        </p:nvGrpSpPr>
        <p:grpSpPr>
          <a:xfrm>
            <a:off x="5043393" y="1548558"/>
            <a:ext cx="2850609" cy="2308324"/>
            <a:chOff x="4283585" y="1515922"/>
            <a:chExt cx="4337121" cy="3512050"/>
          </a:xfrm>
        </p:grpSpPr>
        <p:pic>
          <p:nvPicPr>
            <p:cNvPr id="35" name="Picture 15">
              <a:extLst>
                <a:ext uri="{FF2B5EF4-FFF2-40B4-BE49-F238E27FC236}">
                  <a16:creationId xmlns:a16="http://schemas.microsoft.com/office/drawing/2014/main" id="{0F9C3D38-6616-488C-AE2A-6B993E4EB7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8948" y="1515922"/>
              <a:ext cx="4311758" cy="3512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1117C5D8-31BC-41D6-A6F8-82669559F546}"/>
                </a:ext>
              </a:extLst>
            </p:cNvPr>
            <p:cNvSpPr txBox="1"/>
            <p:nvPr/>
          </p:nvSpPr>
          <p:spPr>
            <a:xfrm>
              <a:off x="4283585" y="3167133"/>
              <a:ext cx="1165546" cy="37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Correlator</a:t>
              </a:r>
              <a:endParaRPr lang="de-DE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5A379377-7E5A-45BF-AC75-E09C2A8C19C5}"/>
                </a:ext>
              </a:extLst>
            </p:cNvPr>
            <p:cNvSpPr txBox="1"/>
            <p:nvPr/>
          </p:nvSpPr>
          <p:spPr>
            <a:xfrm>
              <a:off x="5159886" y="2509909"/>
              <a:ext cx="1165546" cy="37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Radar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89568AC8-FB96-47C1-80A6-F4CBFA3B818D}"/>
                </a:ext>
              </a:extLst>
            </p:cNvPr>
            <p:cNvSpPr txBox="1"/>
            <p:nvPr/>
          </p:nvSpPr>
          <p:spPr>
            <a:xfrm>
              <a:off x="5159886" y="3852933"/>
              <a:ext cx="1165546" cy="374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Radar</a:t>
              </a:r>
            </a:p>
          </p:txBody>
        </p:sp>
      </p:grpSp>
      <p:sp>
        <p:nvSpPr>
          <p:cNvPr id="6" name="Rechteck 5">
            <a:extLst>
              <a:ext uri="{FF2B5EF4-FFF2-40B4-BE49-F238E27FC236}">
                <a16:creationId xmlns:a16="http://schemas.microsoft.com/office/drawing/2014/main" id="{E7205198-9E0E-4FD8-A7A7-D88D1B281C0E}"/>
              </a:ext>
            </a:extLst>
          </p:cNvPr>
          <p:cNvSpPr/>
          <p:nvPr/>
        </p:nvSpPr>
        <p:spPr>
          <a:xfrm>
            <a:off x="7763837" y="2526519"/>
            <a:ext cx="293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1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  <p:extLst mod="1">
    <p:ext uri="{3A86A75C-4F4B-4683-9AE1-C65F6400EC91}">
      <p14:laserTraceLst xmlns:p14="http://schemas.microsoft.com/office/powerpoint/2010/main">
        <p14:tracePtLst>
          <p14:tracePt t="16797" x="5295900" y="4391025"/>
          <p14:tracePt t="16894" x="5300663" y="4395788"/>
          <p14:tracePt t="16900" x="5300663" y="4410075"/>
          <p14:tracePt t="16918" x="5300663" y="4419600"/>
          <p14:tracePt t="16926" x="5300663" y="4438650"/>
          <p14:tracePt t="16959" x="5300663" y="4457700"/>
          <p14:tracePt t="16976" x="5300663" y="4462463"/>
          <p14:tracePt t="17038" x="5305425" y="4462463"/>
          <p14:tracePt t="17048" x="5338763" y="4462463"/>
          <p14:tracePt t="17054" x="5376863" y="4452938"/>
          <p14:tracePt t="17062" x="5491163" y="4429125"/>
          <p14:tracePt t="17078" x="5653088" y="4410075"/>
          <p14:tracePt t="17094" x="5795963" y="4386263"/>
          <p14:tracePt t="17110" x="5953125" y="4352925"/>
          <p14:tracePt t="17142" x="5981700" y="4348163"/>
          <p14:tracePt t="17159" x="6015038" y="4333875"/>
          <p14:tracePt t="17160" x="6038850" y="4319588"/>
          <p14:tracePt t="17193" x="6057900" y="4295775"/>
          <p14:tracePt t="17209" x="6091238" y="4248150"/>
          <p14:tracePt t="17262" x="6091238" y="4243388"/>
          <p14:tracePt t="17430" x="6086475" y="4243388"/>
          <p14:tracePt t="17438" x="6076950" y="4257675"/>
          <p14:tracePt t="17446" x="6057900" y="4267200"/>
          <p14:tracePt t="17455" x="6038850" y="4281488"/>
          <p14:tracePt t="17462" x="5995988" y="4305300"/>
          <p14:tracePt t="17476" x="5957888" y="4314825"/>
          <p14:tracePt t="17493" x="5934075" y="4329113"/>
          <p14:tracePt t="17509" x="5910263" y="4343400"/>
          <p14:tracePt t="17532" x="5900738" y="4348163"/>
          <p14:tracePt t="17542" x="5895975" y="4357688"/>
          <p14:tracePt t="17559" x="5895975" y="4362450"/>
          <p14:tracePt t="17575" x="5895975" y="4367213"/>
          <p14:tracePt t="17592" x="5891213" y="4381500"/>
          <p14:tracePt t="17694" x="5881688" y="4391025"/>
          <p14:tracePt t="17700" x="5829300" y="4410075"/>
          <p14:tracePt t="17726" x="5810250" y="4410075"/>
          <p14:tracePt t="17729" x="5762625" y="4414838"/>
          <p14:tracePt t="17742" x="5719763" y="4414838"/>
          <p14:tracePt t="17759" x="5672138" y="4414838"/>
          <p14:tracePt t="17775" x="5643563" y="4414838"/>
          <p14:tracePt t="17792" x="5629275" y="4414838"/>
          <p14:tracePt t="17809" x="5610225" y="4414838"/>
          <p14:tracePt t="17832" x="5605463" y="4414838"/>
          <p14:tracePt t="17842" x="5581650" y="4386263"/>
          <p14:tracePt t="17859" x="5572125" y="4367213"/>
          <p14:tracePt t="17876" x="5557838" y="4333875"/>
          <p14:tracePt t="17892" x="5557838" y="4300538"/>
          <p14:tracePt t="17909" x="5557838" y="4271963"/>
          <p14:tracePt t="17942" x="5576888" y="4243388"/>
          <p14:tracePt t="17942" x="5614988" y="4224338"/>
          <p14:tracePt t="17959" x="5653088" y="4200525"/>
          <p14:tracePt t="17976" x="5681663" y="4195763"/>
          <p14:tracePt t="17992" x="5695950" y="4191000"/>
          <p14:tracePt t="18009" x="5724525" y="4191000"/>
          <p14:tracePt t="18034" x="5729288" y="4186238"/>
          <p14:tracePt t="18042" x="5748338" y="4176713"/>
          <p14:tracePt t="18060" x="5757863" y="4176713"/>
          <p14:tracePt t="18075" x="5767388" y="4171950"/>
          <p14:tracePt t="18219" x="5757863" y="4195763"/>
          <p14:tracePt t="18238" x="5753100" y="4205288"/>
          <p14:tracePt t="18248" x="5743575" y="4214813"/>
          <p14:tracePt t="18259" x="5729288" y="4229100"/>
          <p14:tracePt t="18276" x="5719763" y="4238625"/>
          <p14:tracePt t="18293" x="5710238" y="4243388"/>
          <p14:tracePt t="18309" x="5700713" y="4257675"/>
          <p14:tracePt t="18332" x="5686425" y="4267200"/>
          <p14:tracePt t="18342" x="5676900" y="4271963"/>
          <p14:tracePt t="18359" x="5657850" y="4286250"/>
          <p14:tracePt t="18375" x="5643563" y="4291013"/>
          <p14:tracePt t="18393" x="5629275" y="4305300"/>
          <p14:tracePt t="18409" x="5619750" y="4310063"/>
          <p14:tracePt t="18550" x="5610225" y="4310063"/>
          <p14:tracePt t="18566" x="5605463" y="4310063"/>
          <p14:tracePt t="18566" x="5605463" y="4300538"/>
          <p14:tracePt t="18582" x="5605463" y="4286250"/>
          <p14:tracePt t="18593" x="5605463" y="4281488"/>
          <p14:tracePt t="18609" x="5605463" y="4276725"/>
          <p14:tracePt t="18646" x="5605463" y="4271963"/>
          <p14:tracePt t="18650" x="5605463" y="4262438"/>
          <p14:tracePt t="18660" x="5605463" y="4248150"/>
          <p14:tracePt t="18676" x="5619750" y="4229100"/>
          <p14:tracePt t="18693" x="5629275" y="4224338"/>
          <p14:tracePt t="18709" x="5643563" y="4214813"/>
          <p14:tracePt t="18733" x="5667375" y="4195763"/>
          <p14:tracePt t="18743" x="5676900" y="4191000"/>
          <p14:tracePt t="18760" x="5681663" y="4191000"/>
          <p14:tracePt t="18776" x="5686425" y="4186238"/>
          <p14:tracePt t="18793" x="5691188" y="4186238"/>
          <p14:tracePt t="18809" x="5700713" y="4176713"/>
          <p14:tracePt t="18846" x="5705475" y="4176713"/>
          <p14:tracePt t="18852" x="5715000" y="4171950"/>
          <p14:tracePt t="18859" x="5724525" y="4167188"/>
          <p14:tracePt t="18894" x="5738813" y="4167188"/>
          <p14:tracePt t="18895" x="5743575" y="4162425"/>
          <p14:tracePt t="18935" x="5748338" y="4162425"/>
          <p14:tracePt t="18943" x="5753100" y="4152900"/>
          <p14:tracePt t="18943" x="5757863" y="4148138"/>
          <p14:tracePt t="18960" x="5767388" y="4148138"/>
          <p14:tracePt t="18976" x="5772150" y="4143375"/>
          <p14:tracePt t="18993" x="5786438" y="4143375"/>
          <p14:tracePt t="19009" x="5800725" y="4133850"/>
          <p14:tracePt t="19033" x="5805488" y="4129088"/>
          <p14:tracePt t="19043" x="5824538" y="4114800"/>
          <p14:tracePt t="19060" x="5838825" y="4110038"/>
          <p14:tracePt t="19076" x="5853113" y="4095750"/>
          <p14:tracePt t="19093" x="5881688" y="4086225"/>
          <p14:tracePt t="19109" x="5919788" y="4081463"/>
          <p14:tracePt t="19132" x="5938838" y="4071938"/>
          <p14:tracePt t="19143" x="5953125" y="4067175"/>
          <p14:tracePt t="19160" x="5972175" y="4062413"/>
          <p14:tracePt t="19176" x="5981700" y="4062413"/>
          <p14:tracePt t="19193" x="6000750" y="4062413"/>
          <p14:tracePt t="19210" x="6053138" y="4052888"/>
          <p14:tracePt t="19234" x="6076950" y="4052888"/>
          <p14:tracePt t="19243" x="6096000" y="4048125"/>
          <p14:tracePt t="19260" x="6119813" y="4038600"/>
          <p14:tracePt t="19275" x="6129338" y="4038600"/>
          <p14:tracePt t="19292" x="6138863" y="4038600"/>
          <p14:tracePt t="19308" x="6143625" y="4033838"/>
          <p14:tracePt t="19358" x="6153150" y="4033838"/>
          <p14:tracePt t="19366" x="6162675" y="4029075"/>
          <p14:tracePt t="19398" x="6172200" y="4024313"/>
          <p14:tracePt t="19406" x="6186488" y="4014788"/>
          <p14:tracePt t="19439" x="6191250" y="4014788"/>
          <p14:tracePt t="19458" x="6196013" y="4010025"/>
          <p14:tracePt t="19459" x="6205538" y="4010025"/>
          <p14:tracePt t="19476" x="6219825" y="4000500"/>
          <p14:tracePt t="19492" x="6229350" y="3990975"/>
          <p14:tracePt t="19508" x="6243638" y="3986213"/>
          <p14:tracePt t="19531" x="6262688" y="3981450"/>
          <p14:tracePt t="19542" x="6272213" y="3976688"/>
          <p14:tracePt t="19606" x="6281738" y="3967163"/>
          <p14:tracePt t="19622" x="6291263" y="3962400"/>
          <p14:tracePt t="19647" x="6296025" y="3952875"/>
          <p14:tracePt t="19695" x="6300788" y="3948113"/>
          <p14:tracePt t="19807" x="6291263" y="3957638"/>
          <p14:tracePt t="19865" x="6286500" y="3962400"/>
          <p14:tracePt t="19876" x="6267450" y="3971925"/>
          <p14:tracePt t="19893" x="6238875" y="3986213"/>
          <p14:tracePt t="19893" x="6234113" y="3986213"/>
          <p14:tracePt t="19911" x="6181725" y="3995738"/>
          <p14:tracePt t="19958" x="6162675" y="4005263"/>
          <p14:tracePt t="19959" x="6138863" y="4014788"/>
          <p14:tracePt t="19976" x="6110288" y="4019550"/>
          <p14:tracePt t="19993" x="6081713" y="4024313"/>
          <p14:tracePt t="20010" x="6010275" y="4038600"/>
          <p14:tracePt t="20033" x="5995988" y="4038600"/>
          <p14:tracePt t="20043" x="5953125" y="4048125"/>
          <p14:tracePt t="20059" x="5905500" y="4057650"/>
          <p14:tracePt t="20076" x="5872163" y="4071938"/>
          <p14:tracePt t="20092" x="5824538" y="4081463"/>
          <p14:tracePt t="20109" x="5772150" y="4095750"/>
          <p14:tracePt t="20133" x="5719763" y="4119563"/>
          <p14:tracePt t="20143" x="5672138" y="4133850"/>
          <p14:tracePt t="20161" x="5629275" y="4157663"/>
          <p14:tracePt t="20178" x="5591175" y="4176713"/>
          <p14:tracePt t="20193" x="5557838" y="4181475"/>
          <p14:tracePt t="20211" x="5524500" y="4195763"/>
          <p14:tracePt t="20503" x="5548313" y="4191000"/>
          <p14:tracePt t="20564" x="5576888" y="4191000"/>
          <p14:tracePt t="20565" x="5619750" y="4171950"/>
          <p14:tracePt t="20577" x="5657850" y="4162425"/>
          <p14:tracePt t="20592" x="5705475" y="4148138"/>
          <p14:tracePt t="20613" x="5800725" y="4114800"/>
          <p14:tracePt t="20675" x="5819775" y="4110038"/>
          <p14:tracePt t="20676" x="5838825" y="4095750"/>
          <p14:tracePt t="20693" x="5853113" y="4090988"/>
          <p14:tracePt t="20710" x="5895975" y="4081463"/>
          <p14:tracePt t="20732" x="5905500" y="4076700"/>
          <p14:tracePt t="20743" x="5919788" y="4071938"/>
          <p14:tracePt t="20759" x="5924550" y="4071938"/>
          <p14:tracePt t="20776" x="5938838" y="4067175"/>
          <p14:tracePt t="20792" x="5948363" y="4062413"/>
          <p14:tracePt t="20809" x="5976938" y="4052888"/>
          <p14:tracePt t="20832" x="5986463" y="4048125"/>
          <p14:tracePt t="20842" x="5995988" y="4043363"/>
          <p14:tracePt t="20859" x="6015038" y="4038600"/>
          <p14:tracePt t="20876" x="6034088" y="4033838"/>
          <p14:tracePt t="20893" x="6038850" y="4033838"/>
          <p14:tracePt t="20909" x="6057900" y="4029075"/>
          <p14:tracePt t="20943" x="6076950" y="4019550"/>
          <p14:tracePt t="20943" x="6086475" y="4019550"/>
          <p14:tracePt t="20959" x="6100763" y="4010025"/>
          <p14:tracePt t="20976" x="6119813" y="4000500"/>
          <p14:tracePt t="20992" x="6129338" y="4000500"/>
          <p14:tracePt t="21009" x="6143625" y="3990975"/>
          <p14:tracePt t="21046" x="6153150" y="3990975"/>
          <p14:tracePt t="21054" x="6162675" y="3990975"/>
          <p14:tracePt t="21062" x="6172200" y="3986213"/>
          <p14:tracePt t="21076" x="6181725" y="3986213"/>
          <p14:tracePt t="21093" x="6191250" y="3981450"/>
          <p14:tracePt t="21110" x="6224588" y="3981450"/>
          <p14:tracePt t="21148" x="6238875" y="3976688"/>
          <p14:tracePt t="21159" x="6243638" y="3976688"/>
          <p14:tracePt t="21176" x="6248400" y="3976688"/>
          <p14:tracePt t="21307" x="6272213" y="3967163"/>
          <p14:tracePt t="21350" x="6276975" y="3967163"/>
          <p14:tracePt t="21359" x="6286500" y="3967163"/>
          <p14:tracePt t="21360" x="6296025" y="3967163"/>
          <p14:tracePt t="21375" x="6300788" y="3967163"/>
          <p14:tracePt t="21393" x="6319838" y="3967163"/>
          <p14:tracePt t="21409" x="6338888" y="3962400"/>
          <p14:tracePt t="21434" x="6348413" y="3962400"/>
          <p14:tracePt t="21443" x="6372225" y="3962400"/>
          <p14:tracePt t="21460" x="6396038" y="3962400"/>
          <p14:tracePt t="21475" x="6419850" y="3962400"/>
          <p14:tracePt t="21492" x="6448425" y="3962400"/>
          <p14:tracePt t="21509" x="6472238" y="3962400"/>
          <p14:tracePt t="21532" x="6481763" y="3962400"/>
          <p14:tracePt t="21543" x="6496050" y="3952875"/>
          <p14:tracePt t="21560" x="6505575" y="3952875"/>
          <p14:tracePt t="21576" x="6534150" y="3952875"/>
          <p14:tracePt t="21592" x="6567488" y="3952875"/>
          <p14:tracePt t="21609" x="6605588" y="3952875"/>
          <p14:tracePt t="21633" x="6619875" y="3952875"/>
          <p14:tracePt t="21642" x="6638925" y="3948113"/>
          <p14:tracePt t="21659" x="6653213" y="3948113"/>
          <p14:tracePt t="21676" x="6667500" y="3948113"/>
          <p14:tracePt t="21692" x="6691313" y="3938588"/>
          <p14:tracePt t="21709" x="6738938" y="3938588"/>
          <p14:tracePt t="21732" x="6772275" y="3933825"/>
          <p14:tracePt t="21743" x="6791325" y="3929063"/>
          <p14:tracePt t="21760" x="6815138" y="3929063"/>
          <p14:tracePt t="21776" x="6819900" y="3924300"/>
          <p14:tracePt t="21794" x="6843713" y="3919538"/>
          <p14:tracePt t="21811" x="6886575" y="3910013"/>
          <p14:tracePt t="21851" x="6896100" y="3910013"/>
          <p14:tracePt t="21861" x="6900863" y="3900488"/>
          <p14:tracePt t="22006" x="6905625" y="3876675"/>
          <p14:tracePt t="22048" x="6915150" y="3871913"/>
          <p14:tracePt t="22060" x="6919913" y="3862388"/>
          <p14:tracePt t="22076" x="6924675" y="3852863"/>
          <p14:tracePt t="22109" x="6929438" y="3848100"/>
          <p14:tracePt t="22158" x="6934200" y="3838575"/>
          <p14:tracePt t="22174" x="6938963" y="3833813"/>
          <p14:tracePt t="22182" x="6948488" y="3824288"/>
          <p14:tracePt t="22214" x="6953250" y="3819525"/>
          <p14:tracePt t="22250" x="6967538" y="3805238"/>
          <p14:tracePt t="22260" x="6972300" y="3805238"/>
          <p14:tracePt t="22277" x="6977063" y="3805238"/>
          <p14:tracePt t="22293" x="6996113" y="3805238"/>
          <p14:tracePt t="22310" x="7034213" y="3800475"/>
          <p14:tracePt t="22338" x="7048500" y="3800475"/>
          <p14:tracePt t="22347" x="7081838" y="3800475"/>
          <p14:tracePt t="22359" x="7105650" y="3800475"/>
          <p14:tracePt t="22376" x="7129463" y="3800475"/>
          <p14:tracePt t="22393" x="7134225" y="3800475"/>
          <p14:tracePt t="22409" x="7138988" y="3800475"/>
          <p14:tracePt t="22446" x="7143750" y="3800475"/>
          <p14:tracePt t="22463" x="7153275" y="3800475"/>
          <p14:tracePt t="22476" x="7162800" y="3805238"/>
          <p14:tracePt t="22494" x="7172325" y="3810000"/>
          <p14:tracePt t="22508" x="7181850" y="3814763"/>
          <p14:tracePt t="22550" x="7186613" y="3819525"/>
          <p14:tracePt t="22574" x="7191375" y="3824288"/>
          <p14:tracePt t="22655" x="7196138" y="3829050"/>
          <p14:tracePt t="22670" x="7196138" y="3833813"/>
          <p14:tracePt t="22686" x="7196138" y="3838575"/>
          <p14:tracePt t="22694" x="7196138" y="3848100"/>
          <p14:tracePt t="22702" x="7196138" y="3876675"/>
          <p14:tracePt t="22749" x="7196138" y="3881438"/>
          <p14:tracePt t="22758" x="7196138" y="3886200"/>
          <p14:tracePt t="22776" x="7196138" y="3890963"/>
          <p14:tracePt t="22792" x="7191375" y="3914775"/>
          <p14:tracePt t="22809" x="7186613" y="3919538"/>
          <p14:tracePt t="22846" x="7181850" y="3924300"/>
          <p14:tracePt t="22870" x="7167563" y="3929063"/>
          <p14:tracePt t="22870" x="7158038" y="3933825"/>
          <p14:tracePt t="22894" x="7153275" y="3938588"/>
          <p14:tracePt t="22900" x="7119938" y="3962400"/>
          <p14:tracePt t="22939" x="7105650" y="3967163"/>
          <p14:tracePt t="22959" x="7091363" y="3971925"/>
          <p14:tracePt t="22959" x="7081838" y="3971925"/>
          <p14:tracePt t="22976" x="7053263" y="3971925"/>
          <p14:tracePt t="22994" x="7034213" y="3976688"/>
          <p14:tracePt t="23010" x="7005638" y="3976688"/>
          <p14:tracePt t="23062" x="7000875" y="3976688"/>
          <p14:tracePt t="23071" x="6996113" y="3976688"/>
          <p14:tracePt t="23093" x="6986588" y="3976688"/>
          <p14:tracePt t="23095" x="6977063" y="3976688"/>
          <p14:tracePt t="23113" x="6929438" y="3976688"/>
          <p14:tracePt t="23188" x="6924675" y="3976688"/>
          <p14:tracePt t="23200" x="6900863" y="3962400"/>
          <p14:tracePt t="23307" x="6891338" y="3952875"/>
          <p14:tracePt t="23358" x="6881813" y="3948113"/>
          <p14:tracePt t="23374" x="6872288" y="3938588"/>
          <p14:tracePt t="23400" x="6867525" y="3929063"/>
          <p14:tracePt t="23430" x="6858000" y="3924300"/>
          <p14:tracePt t="23438" x="6858000" y="3914775"/>
          <p14:tracePt t="23462" x="6853238" y="3900488"/>
          <p14:tracePt t="23476" x="6848475" y="3895725"/>
          <p14:tracePt t="23476" x="6848475" y="3890963"/>
          <p14:tracePt t="23492" x="6843713" y="3886200"/>
          <p14:tracePt t="23509" x="6843713" y="3876675"/>
          <p14:tracePt t="23550" x="6838950" y="3867150"/>
          <p14:tracePt t="23566" x="6838950" y="3862388"/>
          <p14:tracePt t="23582" x="6838950" y="3852863"/>
          <p14:tracePt t="23583" x="6838950" y="3848100"/>
          <p14:tracePt t="23593" x="6838950" y="3838575"/>
          <p14:tracePt t="23610" x="6843713" y="3814763"/>
          <p14:tracePt t="23663" x="6848475" y="3805238"/>
          <p14:tracePt t="23678" x="6853238" y="3800475"/>
          <p14:tracePt t="23679" x="6862763" y="3795713"/>
          <p14:tracePt t="23693" x="6872288" y="3790950"/>
          <p14:tracePt t="23709" x="6900863" y="3776663"/>
          <p14:tracePt t="23743" x="6924675" y="3771900"/>
          <p14:tracePt t="23744" x="6943725" y="3771900"/>
          <p14:tracePt t="23760" x="6948488" y="3767138"/>
          <p14:tracePt t="23802" x="6972300" y="3767138"/>
          <p14:tracePt t="23833" x="6981825" y="3767138"/>
          <p14:tracePt t="23842" x="6996113" y="3767138"/>
          <p14:tracePt t="23859" x="7015163" y="3767138"/>
          <p14:tracePt t="23876" x="7034213" y="3767138"/>
          <p14:tracePt t="23892" x="7062788" y="3767138"/>
          <p14:tracePt t="23909" x="7086600" y="3767138"/>
          <p14:tracePt t="23932" x="7115175" y="3781425"/>
          <p14:tracePt t="23942" x="7129463" y="3786188"/>
          <p14:tracePt t="23959" x="7143750" y="3795713"/>
          <p14:tracePt t="23976" x="7153275" y="3810000"/>
          <p14:tracePt t="23992" x="7172325" y="3819525"/>
          <p14:tracePt t="24009" x="7191375" y="3833813"/>
          <p14:tracePt t="24030" x="7196138" y="3838575"/>
          <p14:tracePt t="24042" x="7229475" y="3857625"/>
          <p14:tracePt t="24059" x="7248525" y="3867150"/>
          <p14:tracePt t="24076" x="7277100" y="3871913"/>
          <p14:tracePt t="24093" x="7296150" y="3886200"/>
          <p14:tracePt t="24110" x="7339013" y="3895725"/>
          <p14:tracePt t="24131" x="7353300" y="3914775"/>
          <p14:tracePt t="24143" x="7377113" y="3914775"/>
          <p14:tracePt t="24160" x="7405688" y="3924300"/>
          <p14:tracePt t="24176" x="7443788" y="3933825"/>
          <p14:tracePt t="24192" x="7486650" y="3943350"/>
          <p14:tracePt t="24210" x="7581900" y="3971925"/>
          <p14:tracePt t="24262" x="7596188" y="3976688"/>
          <p14:tracePt t="24263" x="7600950" y="3976688"/>
          <p14:tracePt t="24276" x="7620000" y="3976688"/>
          <p14:tracePt t="24292" x="7639050" y="3986213"/>
          <p14:tracePt t="24309" x="7691438" y="4005263"/>
          <p14:tracePt t="24334" x="7710488" y="4005263"/>
          <p14:tracePt t="24342" x="7734300" y="4019550"/>
          <p14:tracePt t="24361" x="7777163" y="4038600"/>
          <p14:tracePt t="24377" x="7815263" y="4048125"/>
          <p14:tracePt t="24393" x="7867650" y="4071938"/>
          <p14:tracePt t="24410" x="7981950" y="4110038"/>
          <p14:tracePt t="24458" x="7996238" y="4119563"/>
          <p14:tracePt t="24459" x="8024813" y="4119563"/>
          <p14:tracePt t="24476" x="8039100" y="4119563"/>
          <p14:tracePt t="24476" x="8053388" y="4119563"/>
          <p14:tracePt t="24497" x="8062913" y="4119563"/>
          <p14:tracePt t="24510" x="8139113" y="4114800"/>
          <p14:tracePt t="24510" x="8167688" y="4110038"/>
          <p14:tracePt t="24551" x="8172450" y="4110038"/>
          <p14:tracePt t="24560" x="8210550" y="4090988"/>
          <p14:tracePt t="24576" x="8229600" y="4081463"/>
          <p14:tracePt t="24594" x="8253413" y="4071938"/>
          <p14:tracePt t="24610" x="8281988" y="4052888"/>
          <p14:tracePt t="24633" x="8301038" y="4043363"/>
          <p14:tracePt t="24643" x="8329613" y="4029075"/>
          <p14:tracePt t="24660" x="8353425" y="4014788"/>
          <p14:tracePt t="24676" x="8382000" y="3995738"/>
          <p14:tracePt t="24693" x="8415338" y="3976688"/>
          <p14:tracePt t="24709" x="8472488" y="3938588"/>
          <p14:tracePt t="24735" x="8482013" y="3933825"/>
          <p14:tracePt t="24742" x="8510588" y="3924300"/>
          <p14:tracePt t="24760" x="8534400" y="3914775"/>
          <p14:tracePt t="24776" x="8548688" y="3910013"/>
          <p14:tracePt t="24958" x="8534400" y="3919538"/>
          <p14:tracePt t="24966" x="8524875" y="3924300"/>
          <p14:tracePt t="24975" x="8496300" y="3938588"/>
          <p14:tracePt t="24982" x="8472488" y="3948113"/>
          <p14:tracePt t="24992" x="8439150" y="3971925"/>
          <p14:tracePt t="25008" x="8391525" y="3995738"/>
          <p14:tracePt t="25037" x="8339138" y="4019550"/>
          <p14:tracePt t="25048" x="8320088" y="4024313"/>
          <p14:tracePt t="25061" x="8258175" y="4038600"/>
          <p14:tracePt t="25077" x="8205788" y="4048125"/>
          <p14:tracePt t="25077" x="8172450" y="4067175"/>
          <p14:tracePt t="25095" x="8129588" y="4076700"/>
          <p14:tracePt t="25110" x="8053388" y="4081463"/>
          <p14:tracePt t="25152" x="8039100" y="4081463"/>
          <p14:tracePt t="25160" x="8020050" y="4086225"/>
          <p14:tracePt t="25176" x="8001000" y="4090988"/>
          <p14:tracePt t="25194" x="7981950" y="4090988"/>
          <p14:tracePt t="25210" x="7920038" y="4090988"/>
          <p14:tracePt t="25250" x="7896225" y="4090988"/>
          <p14:tracePt t="25259" x="7843838" y="4081463"/>
          <p14:tracePt t="25276" x="7796213" y="4062413"/>
          <p14:tracePt t="25276" x="7777163" y="4052888"/>
          <p14:tracePt t="25295" x="7729538" y="4038600"/>
          <p14:tracePt t="25311" x="7658100" y="4019550"/>
          <p14:tracePt t="25349" x="7643813" y="4014788"/>
          <p14:tracePt t="25360" x="7615238" y="4000500"/>
          <p14:tracePt t="25376" x="7577138" y="3990975"/>
          <p14:tracePt t="25394" x="7553325" y="3986213"/>
          <p14:tracePt t="25410" x="7505700" y="3971925"/>
          <p14:tracePt t="25449" x="7500938" y="3967163"/>
          <p14:tracePt t="25460" x="7481888" y="3952875"/>
          <p14:tracePt t="25476" x="7443788" y="3938588"/>
          <p14:tracePt t="25496" x="7405688" y="3929063"/>
          <p14:tracePt t="25511" x="7343775" y="3900488"/>
          <p14:tracePt t="25555" x="7339013" y="3900488"/>
          <p14:tracePt t="25564" x="7324725" y="3895725"/>
          <p14:tracePt t="25575" x="7300913" y="3886200"/>
          <p14:tracePt t="25593" x="7286625" y="3876675"/>
          <p14:tracePt t="25609" x="7258050" y="3862388"/>
          <p14:tracePt t="25632" x="7248525" y="3852863"/>
          <p14:tracePt t="25642" x="7234238" y="3848100"/>
          <p14:tracePt t="25642" x="7224713" y="3848100"/>
          <p14:tracePt t="25662" x="7200900" y="3838575"/>
          <p14:tracePt t="25676" x="7167563" y="3829050"/>
          <p14:tracePt t="25676" x="7138988" y="3819525"/>
          <p14:tracePt t="25695" x="7110413" y="3800475"/>
          <p14:tracePt t="25710" x="6972300" y="3752850"/>
          <p14:tracePt t="25710" x="6953250" y="3748088"/>
          <p14:tracePt t="25751" x="6938963" y="3748088"/>
          <p14:tracePt t="25760" x="6919913" y="3743325"/>
          <p14:tracePt t="25776" x="6896100" y="3743325"/>
          <p14:tracePt t="25792" x="6877050" y="3743325"/>
          <p14:tracePt t="25809" x="6843713" y="3743325"/>
          <p14:tracePt t="25832" x="6834188" y="3743325"/>
          <p14:tracePt t="25843" x="6810375" y="3757613"/>
          <p14:tracePt t="25859" x="6796088" y="3767138"/>
          <p14:tracePt t="25875" x="6791325" y="3776663"/>
          <p14:tracePt t="25892" x="6786563" y="3786188"/>
          <p14:tracePt t="25909" x="6786563" y="3814763"/>
          <p14:tracePt t="25933" x="6786563" y="3833813"/>
          <p14:tracePt t="25943" x="6786563" y="3857625"/>
          <p14:tracePt t="25960" x="6791325" y="3876675"/>
          <p14:tracePt t="25975" x="6805613" y="3890963"/>
          <p14:tracePt t="25993" x="6829425" y="3914775"/>
          <p14:tracePt t="26009" x="6877050" y="3938588"/>
          <p14:tracePt t="26033" x="6896100" y="3943350"/>
          <p14:tracePt t="26042" x="6924675" y="3948113"/>
          <p14:tracePt t="26059" x="6962775" y="3962400"/>
          <p14:tracePt t="26076" x="7000875" y="3967163"/>
          <p14:tracePt t="26093" x="7048500" y="3971925"/>
          <p14:tracePt t="26108" x="7105650" y="3976688"/>
          <p14:tracePt t="26131" x="7138988" y="3976688"/>
          <p14:tracePt t="26143" x="7167563" y="3976688"/>
          <p14:tracePt t="26159" x="7181850" y="3976688"/>
          <p14:tracePt t="26176" x="7191375" y="3976688"/>
          <p14:tracePt t="26193" x="7200900" y="3967163"/>
          <p14:tracePt t="26209" x="7229475" y="3938588"/>
          <p14:tracePt t="26262" x="7234238" y="3933825"/>
          <p14:tracePt t="26275" x="7239000" y="3929063"/>
          <p14:tracePt t="26294" x="7243763" y="3924300"/>
          <p14:tracePt t="26295" x="7243763" y="3919538"/>
          <p14:tracePt t="26313" x="7243763" y="3900488"/>
          <p14:tracePt t="26502" x="7234238" y="3881438"/>
          <p14:tracePt t="26532" x="7210425" y="3871913"/>
          <p14:tracePt t="26543" x="7186613" y="3852863"/>
          <p14:tracePt t="26560" x="7148513" y="3833813"/>
          <p14:tracePt t="26576" x="7105650" y="3819525"/>
          <p14:tracePt t="26592" x="7058025" y="3795713"/>
          <p14:tracePt t="26609" x="7005638" y="3781425"/>
          <p14:tracePt t="26632" x="6996113" y="3776663"/>
          <p14:tracePt t="26642" x="6981825" y="3776663"/>
          <p14:tracePt t="26660" x="6977063" y="3776663"/>
          <p14:tracePt t="26676" x="6972300" y="3776663"/>
          <p14:tracePt t="26709" x="6953250" y="3776663"/>
          <p14:tracePt t="26742" x="6948488" y="3776663"/>
          <p14:tracePt t="26742" x="6929438" y="3781425"/>
          <p14:tracePt t="26759" x="6924675" y="3781425"/>
          <p14:tracePt t="26775" x="6919913" y="3786188"/>
          <p14:tracePt t="26886" x="6910388" y="3790950"/>
          <p14:tracePt t="26927" x="6929438" y="3790950"/>
          <p14:tracePt t="26934" x="6962775" y="3790950"/>
          <p14:tracePt t="26937" x="6996113" y="3790950"/>
          <p14:tracePt t="26943" x="7062788" y="3790950"/>
          <p14:tracePt t="26959" x="7115175" y="3810000"/>
          <p14:tracePt t="26977" x="7162800" y="3814763"/>
          <p14:tracePt t="26992" x="7200900" y="3833813"/>
          <p14:tracePt t="27009" x="7243763" y="3848100"/>
          <p14:tracePt t="27033" x="7253288" y="3862388"/>
          <p14:tracePt t="27042" x="7277100" y="3871913"/>
          <p14:tracePt t="27060" x="7296150" y="3886200"/>
          <p14:tracePt t="27076" x="7315200" y="3890963"/>
          <p14:tracePt t="27092" x="7329488" y="3905250"/>
          <p14:tracePt t="27109" x="7348538" y="3919538"/>
          <p14:tracePt t="27132" x="7353300" y="3919538"/>
          <p14:tracePt t="27143" x="7372350" y="3924300"/>
          <p14:tracePt t="27159" x="7381875" y="3933825"/>
          <p14:tracePt t="27176" x="7386638" y="3943350"/>
          <p14:tracePt t="27192" x="7400925" y="3962400"/>
          <p14:tracePt t="27278" x="7405688" y="3967163"/>
          <p14:tracePt t="27286" x="7415213" y="3971925"/>
          <p14:tracePt t="27294" x="7429500" y="3981450"/>
          <p14:tracePt t="27300" x="7453313" y="3990975"/>
          <p14:tracePt t="27316" x="7472363" y="3990975"/>
          <p14:tracePt t="27326" x="7515225" y="4005263"/>
          <p14:tracePt t="27343" x="7548563" y="4005263"/>
          <p14:tracePt t="27359" x="7572375" y="4014788"/>
          <p14:tracePt t="27376" x="7586663" y="4014788"/>
          <p14:tracePt t="27392" x="7600950" y="4014788"/>
          <p14:tracePt t="27409" x="7634288" y="4014788"/>
          <p14:tracePt t="27442" x="7648575" y="4014788"/>
          <p14:tracePt t="27442" x="7686675" y="4014788"/>
          <p14:tracePt t="27459" x="7724775" y="4014788"/>
          <p14:tracePt t="27476" x="7762875" y="4014788"/>
          <p14:tracePt t="27493" x="7796213" y="4014788"/>
          <p14:tracePt t="27510" x="7848600" y="4014788"/>
          <p14:tracePt t="27532" x="7881938" y="4014788"/>
          <p14:tracePt t="27542" x="7920038" y="4014788"/>
          <p14:tracePt t="27559" x="7934325" y="4014788"/>
          <p14:tracePt t="27576" x="7967663" y="4014788"/>
          <p14:tracePt t="27593" x="7986713" y="4014788"/>
          <p14:tracePt t="27609" x="8015288" y="4014788"/>
          <p14:tracePt t="27633" x="8029575" y="4014788"/>
          <p14:tracePt t="27642" x="8053388" y="4014788"/>
          <p14:tracePt t="27662" x="8086725" y="4014788"/>
          <p14:tracePt t="27683" x="8115300" y="4014788"/>
          <p14:tracePt t="27696" x="8139113" y="4000500"/>
          <p14:tracePt t="27713" x="8186738" y="3971925"/>
          <p14:tracePt t="27713" x="8191500" y="3962400"/>
          <p14:tracePt t="27901" x="8181975" y="3971925"/>
          <p14:tracePt t="27919" x="8153400" y="3971925"/>
          <p14:tracePt t="27927" x="8024813" y="3971925"/>
          <p14:tracePt t="27943" x="7924800" y="3971925"/>
          <p14:tracePt t="27959" x="7843838" y="3971925"/>
          <p14:tracePt t="27976" x="7791450" y="3971925"/>
          <p14:tracePt t="27994" x="7767638" y="3967163"/>
          <p14:tracePt t="28009" x="7743825" y="3967163"/>
          <p14:tracePt t="28032" x="7739063" y="3962400"/>
          <p14:tracePt t="28062" x="7734300" y="3962400"/>
          <p14:tracePt t="28082" x="7724775" y="3962400"/>
          <p14:tracePt t="28086" x="7720013" y="3962400"/>
          <p14:tracePt t="28092" x="7705725" y="3962400"/>
          <p14:tracePt t="28108" x="7653338" y="3962400"/>
          <p14:tracePt t="28133" x="7600950" y="3962400"/>
          <p14:tracePt t="28143" x="7534275" y="3962400"/>
          <p14:tracePt t="28160" x="7443788" y="3962400"/>
          <p14:tracePt t="28176" x="7339013" y="3962400"/>
          <p14:tracePt t="28193" x="7224713" y="3962400"/>
          <p14:tracePt t="28209" x="7058025" y="3962400"/>
          <p14:tracePt t="28233" x="7000875" y="3962400"/>
          <p14:tracePt t="28242" x="6896100" y="3962400"/>
          <p14:tracePt t="28259" x="6810375" y="3962400"/>
          <p14:tracePt t="28275" x="6738938" y="3962400"/>
          <p14:tracePt t="28292" x="6691313" y="3962400"/>
          <p14:tracePt t="28309" x="6643688" y="3962400"/>
          <p14:tracePt t="28338" x="6638925" y="3962400"/>
          <p14:tracePt t="28348" x="6619875" y="3962400"/>
          <p14:tracePt t="28361" x="6600825" y="3962400"/>
          <p14:tracePt t="28377" x="6577013" y="3962400"/>
          <p14:tracePt t="28395" x="6538913" y="3967163"/>
          <p14:tracePt t="28410" x="6477000" y="3976688"/>
          <p14:tracePt t="28450" x="6467475" y="3976688"/>
          <p14:tracePt t="28460" x="6434138" y="3976688"/>
          <p14:tracePt t="28477" x="6410325" y="3990975"/>
          <p14:tracePt t="28477" x="6396038" y="3990975"/>
          <p14:tracePt t="28509" x="6386513" y="3995738"/>
          <p14:tracePt t="28777" x="0" y="0"/>
        </p14:tracePtLst>
        <p14:tracePtLst>
          <p14:tracePt t="38902" x="3343275" y="2205038"/>
          <p14:tracePt t="38983" x="3348038" y="2200275"/>
          <p14:tracePt t="39000" x="3424238" y="2200275"/>
          <p14:tracePt t="39039" x="3481388" y="2209800"/>
          <p14:tracePt t="39055" x="3519488" y="2209800"/>
          <p14:tracePt t="39064" x="3590925" y="2224088"/>
          <p14:tracePt t="39064" x="3629025" y="2228850"/>
          <p14:tracePt t="39080" x="3671888" y="2233613"/>
          <p14:tracePt t="39080" x="3705225" y="2233613"/>
          <p14:tracePt t="39096" x="3767138" y="2238375"/>
          <p14:tracePt t="39119" x="3848100" y="2238375"/>
          <p14:tracePt t="39177" x="3852863" y="2238375"/>
          <p14:tracePt t="39194" x="3881438" y="2238375"/>
          <p14:tracePt t="39210" x="3943350" y="2190750"/>
          <p14:tracePt t="39250" x="3952875" y="2181225"/>
          <p14:tracePt t="39256" x="3967163" y="2171700"/>
          <p14:tracePt t="39263" x="3986213" y="2147888"/>
          <p14:tracePt t="39279" x="3995738" y="2133600"/>
          <p14:tracePt t="39295" x="4010025" y="2119313"/>
          <p14:tracePt t="39311" x="4029075" y="2076450"/>
          <p14:tracePt t="39340" x="4033838" y="2066925"/>
          <p14:tracePt t="39349" x="4033838" y="2038350"/>
          <p14:tracePt t="39360" x="4033838" y="2005013"/>
          <p14:tracePt t="39378" x="4029075" y="1981200"/>
          <p14:tracePt t="39394" x="4005263" y="1943100"/>
          <p14:tracePt t="39411" x="3948113" y="1876425"/>
          <p14:tracePt t="39441" x="3924300" y="1857375"/>
          <p14:tracePt t="39460" x="3900488" y="1843088"/>
          <p14:tracePt t="39460" x="3848100" y="1819275"/>
          <p14:tracePt t="39493" x="3781425" y="1781175"/>
          <p14:tracePt t="39494" x="3695700" y="1747838"/>
          <p14:tracePt t="39494" x="3657600" y="1738313"/>
          <p14:tracePt t="39512" x="3529013" y="1719263"/>
          <p14:tracePt t="39549" x="3495675" y="1719263"/>
          <p14:tracePt t="39560" x="3467100" y="1719263"/>
          <p14:tracePt t="39578" x="3452813" y="1719263"/>
          <p14:tracePt t="39594" x="3448050" y="1719263"/>
          <p14:tracePt t="39611" x="3429000" y="1728788"/>
          <p14:tracePt t="39661" x="3424238" y="1733550"/>
          <p14:tracePt t="39661" x="3409950" y="1762125"/>
          <p14:tracePt t="39679" x="3395663" y="1781175"/>
          <p14:tracePt t="39694" x="3386138" y="1800225"/>
          <p14:tracePt t="39694" x="3381375" y="1819275"/>
          <p14:tracePt t="39711" x="3362325" y="1866900"/>
          <p14:tracePt t="39740" x="3362325" y="1876425"/>
          <p14:tracePt t="39749" x="3362325" y="1909763"/>
          <p14:tracePt t="39760" x="3362325" y="1938338"/>
          <p14:tracePt t="39777" x="3362325" y="1971675"/>
          <p14:tracePt t="39793" x="3376613" y="1995488"/>
          <p14:tracePt t="39811" x="3424238" y="2062163"/>
          <p14:tracePt t="39849" x="3438525" y="2081213"/>
          <p14:tracePt t="39850" x="3452813" y="2095500"/>
          <p14:tracePt t="39860" x="3495675" y="2128838"/>
          <p14:tracePt t="39877" x="3543300" y="2152650"/>
          <p14:tracePt t="39893" x="3581400" y="2176463"/>
          <p14:tracePt t="39910" x="3638550" y="2200275"/>
          <p14:tracePt t="39932" x="3657600" y="2209800"/>
          <p14:tracePt t="39943" x="3681413" y="2214563"/>
          <p14:tracePt t="39960" x="3705225" y="2224088"/>
          <p14:tracePt t="39977" x="3724275" y="2224088"/>
          <p14:tracePt t="39993" x="3743325" y="2224088"/>
          <p14:tracePt t="40010" x="3757613" y="2224088"/>
          <p14:tracePt t="40047" x="3767138" y="2224088"/>
          <p14:tracePt t="40239" x="3762375" y="2224088"/>
          <p14:tracePt t="40248" x="3748088" y="2224088"/>
          <p14:tracePt t="40255" x="3738563" y="2224088"/>
          <p14:tracePt t="40263" x="3695700" y="2224088"/>
          <p14:tracePt t="40276" x="3638550" y="2228850"/>
          <p14:tracePt t="40293" x="3576638" y="2233613"/>
          <p14:tracePt t="40311" x="3429000" y="2233613"/>
          <p14:tracePt t="40311" x="3405188" y="2233613"/>
          <p14:tracePt t="40352" x="3395663" y="2233613"/>
          <p14:tracePt t="40361" x="3390900" y="2233613"/>
          <p14:tracePt t="40377" x="3381375" y="2233613"/>
          <p14:tracePt t="40839" x="0" y="0"/>
        </p14:tracePtLst>
        <p14:tracePtLst>
          <p14:tracePt t="62349" x="7119938" y="3014663"/>
          <p14:tracePt t="62401" x="7110413" y="3014663"/>
          <p14:tracePt t="62455" x="7091363" y="3014663"/>
          <p14:tracePt t="62476" x="7086600" y="3014663"/>
          <p14:tracePt t="62479" x="7081838" y="3014663"/>
          <p14:tracePt t="62495" x="7058025" y="3014663"/>
          <p14:tracePt t="62526" x="7053263" y="3014663"/>
          <p14:tracePt t="62559" x="7048500" y="3005138"/>
          <p14:tracePt t="62695" x="7038975" y="3005138"/>
          <p14:tracePt t="62718" x="7034213" y="3005138"/>
          <p14:tracePt t="62808" x="7000875" y="2947988"/>
          <p14:tracePt t="62857" x="7000875" y="2938463"/>
          <p14:tracePt t="62867" x="7000875" y="2928938"/>
          <p14:tracePt t="62878" x="7000875" y="2886075"/>
          <p14:tracePt t="62894" x="7000875" y="2852738"/>
          <p14:tracePt t="62894" x="7000875" y="2838450"/>
          <p14:tracePt t="62912" x="7019925" y="2781300"/>
          <p14:tracePt t="62959" x="7029450" y="2747963"/>
          <p14:tracePt t="62960" x="7034213" y="2724150"/>
          <p14:tracePt t="62976" x="7034213" y="2690813"/>
          <p14:tracePt t="62993" x="7038975" y="2667000"/>
          <p14:tracePt t="63011" x="7053263" y="2586038"/>
          <p14:tracePt t="63063" x="7053263" y="2566988"/>
          <p14:tracePt t="63071" x="7053263" y="2562225"/>
          <p14:tracePt t="63077" x="7053263" y="2528888"/>
          <p14:tracePt t="63094" x="7053263" y="2500313"/>
          <p14:tracePt t="63094" x="7053263" y="2490788"/>
          <p14:tracePt t="63111" x="7053263" y="2419350"/>
          <p14:tracePt t="63156" x="7043738" y="2390775"/>
          <p14:tracePt t="63168" x="7034213" y="2376488"/>
          <p14:tracePt t="63178" x="7024688" y="2352675"/>
          <p14:tracePt t="63194" x="7005638" y="2328863"/>
          <p14:tracePt t="63211" x="6991350" y="2300288"/>
          <p14:tracePt t="63243" x="6986588" y="2290763"/>
          <p14:tracePt t="63244" x="6981825" y="2271713"/>
          <p14:tracePt t="63260" x="6981825" y="2243138"/>
          <p14:tracePt t="63277" x="6981825" y="2219325"/>
          <p14:tracePt t="63293" x="6981825" y="2190750"/>
          <p14:tracePt t="63310" x="6986588" y="2143125"/>
          <p14:tracePt t="63333" x="7005638" y="2124075"/>
          <p14:tracePt t="63343" x="7019925" y="2114550"/>
          <p14:tracePt t="63360" x="7038975" y="2090738"/>
          <p14:tracePt t="63377" x="7067550" y="2076450"/>
          <p14:tracePt t="63393" x="7086600" y="2066925"/>
          <p14:tracePt t="63410" x="7134225" y="2052638"/>
          <p14:tracePt t="63432" x="7153275" y="2043113"/>
          <p14:tracePt t="63443" x="7186613" y="2038350"/>
          <p14:tracePt t="63460" x="7224713" y="2038350"/>
          <p14:tracePt t="63477" x="7267575" y="2038350"/>
          <p14:tracePt t="63493" x="7315200" y="2038350"/>
          <p14:tracePt t="63510" x="7372350" y="2038350"/>
          <p14:tracePt t="63534" x="7419975" y="2047875"/>
          <p14:tracePt t="63544" x="7453313" y="2071688"/>
          <p14:tracePt t="63560" x="7510463" y="2090738"/>
          <p14:tracePt t="63580" x="7529513" y="2100263"/>
          <p14:tracePt t="63595" x="7567613" y="2119313"/>
          <p14:tracePt t="63613" x="7743825" y="2171700"/>
          <p14:tracePt t="63613" x="7748588" y="2171700"/>
          <p14:tracePt t="63689" x="7762875" y="2176463"/>
          <p14:tracePt t="63700" x="7843838" y="2243138"/>
          <p14:tracePt t="63755" x="7848600" y="2262188"/>
          <p14:tracePt t="63760" x="7862888" y="2300288"/>
          <p14:tracePt t="63777" x="7877175" y="2347913"/>
          <p14:tracePt t="63793" x="7881938" y="2386013"/>
          <p14:tracePt t="63811" x="7896225" y="2462213"/>
          <p14:tracePt t="63836" x="7896225" y="2481263"/>
          <p14:tracePt t="63843" x="7900988" y="2514600"/>
          <p14:tracePt t="63860" x="7910513" y="2566988"/>
          <p14:tracePt t="63881" x="7910513" y="2595563"/>
          <p14:tracePt t="63896" x="7910513" y="2638425"/>
          <p14:tracePt t="63912" x="7877175" y="2743200"/>
          <p14:tracePt t="63956" x="7867650" y="2762250"/>
          <p14:tracePt t="63956" x="7853363" y="2781300"/>
          <p14:tracePt t="63976" x="7843838" y="2795588"/>
          <p14:tracePt t="63977" x="7824788" y="2833688"/>
          <p14:tracePt t="63995" x="7805738" y="2857500"/>
          <p14:tracePt t="64011" x="7748588" y="2924175"/>
          <p14:tracePt t="64051" x="7734300" y="2938463"/>
          <p14:tracePt t="64060" x="7705725" y="2967038"/>
          <p14:tracePt t="64078" x="7677150" y="2990850"/>
          <p14:tracePt t="64094" x="7629525" y="3024188"/>
          <p14:tracePt t="64114" x="7524750" y="3071813"/>
          <p14:tracePt t="64176" x="7496175" y="3071813"/>
          <p14:tracePt t="64177" x="7443788" y="3076575"/>
          <p14:tracePt t="64193" x="7377113" y="3076575"/>
          <p14:tracePt t="64210" x="7272338" y="3076575"/>
          <p14:tracePt t="64243" x="7239000" y="3076575"/>
          <p14:tracePt t="64243" x="7186613" y="3076575"/>
          <p14:tracePt t="64259" x="7148513" y="3076575"/>
          <p14:tracePt t="64277" x="7110413" y="3076575"/>
          <p14:tracePt t="64293" x="7077075" y="3076575"/>
          <p14:tracePt t="64310" x="7005638" y="3052763"/>
          <p14:tracePt t="64333" x="6953250" y="3038475"/>
          <p14:tracePt t="64344" x="6905625" y="3019425"/>
          <p14:tracePt t="64360" x="6881813" y="3014663"/>
          <p14:tracePt t="64376" x="6867525" y="3000375"/>
          <p14:tracePt t="64395" x="6858000" y="2995613"/>
          <p14:tracePt t="64411" x="6824663" y="2943225"/>
          <p14:tracePt t="64460" x="6819900" y="2933700"/>
          <p14:tracePt t="64461" x="6805613" y="2905125"/>
          <p14:tracePt t="64477" x="6791325" y="2852738"/>
          <p14:tracePt t="64496" x="6791325" y="2838450"/>
          <p14:tracePt t="64511" x="6786563" y="2752725"/>
          <p14:tracePt t="64539" x="6781800" y="2733675"/>
          <p14:tracePt t="64549" x="6781800" y="2700338"/>
          <p14:tracePt t="64561" x="6781800" y="2667000"/>
          <p14:tracePt t="64577" x="6781800" y="2638425"/>
          <p14:tracePt t="64594" x="6781800" y="2595563"/>
          <p14:tracePt t="64610" x="6800850" y="2547938"/>
          <p14:tracePt t="64638" x="6819900" y="2528888"/>
          <p14:tracePt t="64643" x="6834188" y="2500313"/>
          <p14:tracePt t="64661" x="6853238" y="2471738"/>
          <p14:tracePt t="64677" x="6877050" y="2447925"/>
          <p14:tracePt t="64694" x="6896100" y="2419350"/>
          <p14:tracePt t="64710" x="6953250" y="2376488"/>
          <p14:tracePt t="64738" x="6977063" y="2366963"/>
          <p14:tracePt t="64743" x="7000875" y="2347913"/>
          <p14:tracePt t="64760" x="7024688" y="2343150"/>
          <p14:tracePt t="64776" x="7048500" y="2333625"/>
          <p14:tracePt t="64794" x="7062788" y="2328863"/>
          <p14:tracePt t="64810" x="7091363" y="2319338"/>
          <p14:tracePt t="64833" x="7100888" y="2319338"/>
          <p14:tracePt t="64843" x="7129463" y="2319338"/>
          <p14:tracePt t="64860" x="7143750" y="2319338"/>
          <p14:tracePt t="64876" x="7162800" y="2319338"/>
          <p14:tracePt t="64893" x="7191375" y="2319338"/>
          <p14:tracePt t="64909" x="7296150" y="2386013"/>
          <p14:tracePt t="64938" x="7334250" y="2400300"/>
          <p14:tracePt t="64961" x="7396163" y="2433638"/>
          <p14:tracePt t="64963" x="7467600" y="2471738"/>
          <p14:tracePt t="64978" x="7553325" y="2519363"/>
          <p14:tracePt t="64999" x="7634288" y="2547938"/>
          <p14:tracePt t="65012" x="7820025" y="2657475"/>
          <p14:tracePt t="65067" x="7829550" y="2667000"/>
          <p14:tracePt t="65077" x="7834313" y="2681288"/>
          <p14:tracePt t="65094" x="7848600" y="2719388"/>
          <p14:tracePt t="65111" x="7848600" y="2776538"/>
          <p14:tracePt t="65111" x="7848600" y="2790825"/>
          <p14:tracePt t="65152" x="7848600" y="2814638"/>
          <p14:tracePt t="65161" x="7848600" y="2847975"/>
          <p14:tracePt t="65178" x="7848600" y="2886075"/>
          <p14:tracePt t="65195" x="7848600" y="2914650"/>
          <p14:tracePt t="65210" x="7839075" y="2971800"/>
          <p14:tracePt t="65250" x="7834313" y="2986088"/>
          <p14:tracePt t="65261" x="7815263" y="3019425"/>
          <p14:tracePt t="65277" x="7786688" y="3043238"/>
          <p14:tracePt t="65294" x="7758113" y="3071813"/>
          <p14:tracePt t="65310" x="7700963" y="3095625"/>
          <p14:tracePt t="65333" x="7667625" y="3109913"/>
          <p14:tracePt t="65344" x="7653338" y="3109913"/>
          <p14:tracePt t="65360" x="7624763" y="3109913"/>
          <p14:tracePt t="65377" x="7581900" y="3109913"/>
          <p14:tracePt t="65394" x="7505700" y="3109913"/>
          <p14:tracePt t="65410" x="7396163" y="3109913"/>
          <p14:tracePt t="65433" x="7372350" y="3109913"/>
          <p14:tracePt t="65443" x="7319963" y="3109913"/>
          <p14:tracePt t="65460" x="7291388" y="3109913"/>
          <p14:tracePt t="65477" x="7277100" y="3109913"/>
          <p14:tracePt t="65901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Motivation</a:t>
            </a:r>
          </a:p>
          <a:p>
            <a:pPr algn="l">
              <a:tabLst>
                <a:tab pos="180975" algn="l"/>
              </a:tabLst>
            </a:pPr>
            <a:r>
              <a:rPr lang="de-DE" sz="1800" b="1" dirty="0" err="1">
                <a:solidFill>
                  <a:srgbClr val="003560"/>
                </a:solidFill>
              </a:rPr>
              <a:t>Microwave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correlation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approach</a:t>
            </a:r>
            <a:r>
              <a:rPr lang="de-DE" sz="1800" b="1" dirty="0">
                <a:solidFill>
                  <a:srgbClr val="003560"/>
                </a:solidFill>
              </a:rPr>
              <a:t> – </a:t>
            </a:r>
            <a:r>
              <a:rPr lang="de-DE" sz="1800" dirty="0">
                <a:solidFill>
                  <a:srgbClr val="003560"/>
                </a:solidFill>
              </a:rPr>
              <a:t>State </a:t>
            </a:r>
            <a:r>
              <a:rPr lang="de-DE" sz="1800" dirty="0" err="1">
                <a:solidFill>
                  <a:srgbClr val="003560"/>
                </a:solidFill>
              </a:rPr>
              <a:t>of</a:t>
            </a:r>
            <a:r>
              <a:rPr lang="de-DE" sz="1800" dirty="0">
                <a:solidFill>
                  <a:srgbClr val="003560"/>
                </a:solidFill>
              </a:rPr>
              <a:t> </a:t>
            </a:r>
            <a:r>
              <a:rPr lang="de-DE" sz="1800" dirty="0" err="1">
                <a:solidFill>
                  <a:srgbClr val="003560"/>
                </a:solidFill>
              </a:rPr>
              <a:t>the</a:t>
            </a:r>
            <a:r>
              <a:rPr lang="de-DE" sz="1800" dirty="0">
                <a:solidFill>
                  <a:srgbClr val="003560"/>
                </a:solidFill>
              </a:rPr>
              <a:t> </a:t>
            </a:r>
            <a:r>
              <a:rPr lang="de-DE" sz="1800" dirty="0" err="1">
                <a:solidFill>
                  <a:srgbClr val="003560"/>
                </a:solidFill>
              </a:rPr>
              <a:t>art</a:t>
            </a:r>
            <a:r>
              <a:rPr lang="de-DE" sz="1800" dirty="0">
                <a:solidFill>
                  <a:srgbClr val="003560"/>
                </a:solidFill>
              </a:rPr>
              <a:t> and </a:t>
            </a:r>
            <a:r>
              <a:rPr lang="de-DE" sz="1800" dirty="0" err="1">
                <a:solidFill>
                  <a:srgbClr val="003560"/>
                </a:solidFill>
              </a:rPr>
              <a:t>research</a:t>
            </a:r>
            <a:endParaRPr lang="de-DE" sz="1800" dirty="0">
              <a:solidFill>
                <a:srgbClr val="00356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0DC301-0406-4EC6-AFFD-E8556531864A}"/>
              </a:ext>
            </a:extLst>
          </p:cNvPr>
          <p:cNvSpPr txBox="1"/>
          <p:nvPr/>
        </p:nvSpPr>
        <p:spPr>
          <a:xfrm>
            <a:off x="228600" y="1017863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75000"/>
                  </a:schemeClr>
                </a:solidFill>
              </a:rPr>
              <a:t>Correlation based velocity measurement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88A93F7-CC75-424E-948D-56F9C611E99E}"/>
              </a:ext>
            </a:extLst>
          </p:cNvPr>
          <p:cNvSpPr txBox="1"/>
          <p:nvPr/>
        </p:nvSpPr>
        <p:spPr>
          <a:xfrm>
            <a:off x="1091589" y="4401553"/>
            <a:ext cx="655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Published: C. Baer, et al, "A </a:t>
            </a:r>
            <a:r>
              <a:rPr lang="en-US" sz="800" b="1" dirty="0" err="1">
                <a:solidFill>
                  <a:schemeClr val="tx2">
                    <a:lumMod val="75000"/>
                  </a:schemeClr>
                </a:solidFill>
              </a:rPr>
              <a:t>mmWave</a:t>
            </a:r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 Measuring Procedure for Mass Flow Monitoring of Pneumatic Conveyed Bulk Materials,“</a:t>
            </a:r>
          </a:p>
          <a:p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 in IEEE Sensors Journal, vol. 14, no. 9, pp. 3201-3209, Sept. 2014,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5FFE494-A069-4E5C-B0FA-A8F90DDE11CC}"/>
              </a:ext>
            </a:extLst>
          </p:cNvPr>
          <p:cNvSpPr/>
          <p:nvPr/>
        </p:nvSpPr>
        <p:spPr bwMode="auto">
          <a:xfrm>
            <a:off x="5181655" y="1501940"/>
            <a:ext cx="3059598" cy="22367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95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A8797366-788B-4F89-90BB-94545DFDF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92" y="1357737"/>
            <a:ext cx="530747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200" b="1" dirty="0" err="1">
                <a:solidFill>
                  <a:srgbClr val="003560"/>
                </a:solidFill>
              </a:rPr>
              <a:t>Velocity</a:t>
            </a:r>
            <a:r>
              <a:rPr lang="de-DE" sz="1200" b="1" dirty="0">
                <a:solidFill>
                  <a:srgbClr val="003560"/>
                </a:solidFill>
              </a:rPr>
              <a:t> Determination: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n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Adding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second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measuring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port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Recording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the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„Radar“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history</a:t>
            </a: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Two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port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cross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correlation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shows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possible time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delays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: </a:t>
            </a: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Highest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correlation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factor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implies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time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delay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of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flow</a:t>
            </a: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Velocity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depends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on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distance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i="1" dirty="0">
                <a:solidFill>
                  <a:srgbClr val="0035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:</a:t>
            </a: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n-lt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E4EF07D-8E97-43C7-8771-721A61276E5A}"/>
              </a:ext>
            </a:extLst>
          </p:cNvPr>
          <p:cNvGrpSpPr/>
          <p:nvPr/>
        </p:nvGrpSpPr>
        <p:grpSpPr>
          <a:xfrm>
            <a:off x="419603" y="2220361"/>
            <a:ext cx="2629057" cy="752351"/>
            <a:chOff x="1162333" y="2337209"/>
            <a:chExt cx="3494638" cy="1360995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1CD20231-BDBE-4753-913D-847B467CA459}"/>
                </a:ext>
              </a:extLst>
            </p:cNvPr>
            <p:cNvSpPr/>
            <p:nvPr/>
          </p:nvSpPr>
          <p:spPr bwMode="auto">
            <a:xfrm>
              <a:off x="1162333" y="2337209"/>
              <a:ext cx="3494638" cy="13609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/>
            </a:p>
          </p:txBody>
        </p:sp>
        <p:graphicFrame>
          <p:nvGraphicFramePr>
            <p:cNvPr id="29" name="Object 117">
              <a:extLst>
                <a:ext uri="{FF2B5EF4-FFF2-40B4-BE49-F238E27FC236}">
                  <a16:creationId xmlns:a16="http://schemas.microsoft.com/office/drawing/2014/main" id="{204BA2A4-F9DE-4A23-BF00-17E02C738668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300163" y="2355850"/>
            <a:ext cx="3219450" cy="1322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Formel" r:id="rId4" imgW="2768400" imgH="1015920" progId="Equation.3">
                    <p:embed/>
                  </p:oleObj>
                </mc:Choice>
                <mc:Fallback>
                  <p:oleObj name="Formel" r:id="rId4" imgW="2768400" imgH="1015920" progId="Equation.3">
                    <p:embed/>
                    <p:pic>
                      <p:nvPicPr>
                        <p:cNvPr id="29" name="Object 117">
                          <a:extLst>
                            <a:ext uri="{FF2B5EF4-FFF2-40B4-BE49-F238E27FC236}">
                              <a16:creationId xmlns:a16="http://schemas.microsoft.com/office/drawing/2014/main" id="{204BA2A4-F9DE-4A23-BF00-17E02C7386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0163" y="2355850"/>
                          <a:ext cx="3219450" cy="1322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727B58F-C797-425B-B1BC-867BC2BAF632}"/>
              </a:ext>
            </a:extLst>
          </p:cNvPr>
          <p:cNvGrpSpPr/>
          <p:nvPr/>
        </p:nvGrpSpPr>
        <p:grpSpPr>
          <a:xfrm>
            <a:off x="1324101" y="3594452"/>
            <a:ext cx="889328" cy="579403"/>
            <a:chOff x="1487240" y="5152755"/>
            <a:chExt cx="1342345" cy="802882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63C043B-ACFB-4E2B-AC1A-A4DE7C376D36}"/>
                </a:ext>
              </a:extLst>
            </p:cNvPr>
            <p:cNvSpPr/>
            <p:nvPr/>
          </p:nvSpPr>
          <p:spPr bwMode="auto">
            <a:xfrm>
              <a:off x="1487240" y="5152755"/>
              <a:ext cx="1342345" cy="802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aphicFrame>
          <p:nvGraphicFramePr>
            <p:cNvPr id="32" name="Object 117">
              <a:extLst>
                <a:ext uri="{FF2B5EF4-FFF2-40B4-BE49-F238E27FC236}">
                  <a16:creationId xmlns:a16="http://schemas.microsoft.com/office/drawing/2014/main" id="{441F3166-197F-4AD8-921C-E2E54E0BF61D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694143" y="5273432"/>
            <a:ext cx="928539" cy="566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Formel" r:id="rId6" imgW="1002960" imgH="545760" progId="Equation.3">
                    <p:embed/>
                  </p:oleObj>
                </mc:Choice>
                <mc:Fallback>
                  <p:oleObj name="Formel" r:id="rId6" imgW="1002960" imgH="545760" progId="Equation.3">
                    <p:embed/>
                    <p:pic>
                      <p:nvPicPr>
                        <p:cNvPr id="32" name="Object 117">
                          <a:extLst>
                            <a:ext uri="{FF2B5EF4-FFF2-40B4-BE49-F238E27FC236}">
                              <a16:creationId xmlns:a16="http://schemas.microsoft.com/office/drawing/2014/main" id="{441F3166-197F-4AD8-921C-E2E54E0BF6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4143" y="5273432"/>
                          <a:ext cx="928539" cy="5667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292383AC-B8B6-4A7F-B3B5-6E87D75192C2}"/>
              </a:ext>
            </a:extLst>
          </p:cNvPr>
          <p:cNvSpPr txBox="1"/>
          <p:nvPr/>
        </p:nvSpPr>
        <p:spPr>
          <a:xfrm>
            <a:off x="-43760" y="417385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 = distance between ports,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index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max.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corr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factor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T =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time</a:t>
            </a:r>
            <a:endParaRPr lang="el-GR" sz="11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7FFD486-C707-4004-87D8-821E3AFD0C09}"/>
              </a:ext>
            </a:extLst>
          </p:cNvPr>
          <p:cNvGrpSpPr/>
          <p:nvPr/>
        </p:nvGrpSpPr>
        <p:grpSpPr>
          <a:xfrm>
            <a:off x="5093629" y="2119516"/>
            <a:ext cx="3009330" cy="1523018"/>
            <a:chOff x="1579637" y="2429976"/>
            <a:chExt cx="5152949" cy="2957189"/>
          </a:xfrm>
        </p:grpSpPr>
        <p:pic>
          <p:nvPicPr>
            <p:cNvPr id="21" name="Picture 2" descr="D:\uni\veroeffentlichungen\Staubmessung\Vortrag\Innosensemeeting2015\velo.png">
              <a:extLst>
                <a:ext uri="{FF2B5EF4-FFF2-40B4-BE49-F238E27FC236}">
                  <a16:creationId xmlns:a16="http://schemas.microsoft.com/office/drawing/2014/main" id="{B916830F-A339-42ED-8806-A8A205A30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561" y="2429976"/>
              <a:ext cx="4645025" cy="241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7545BBB-0263-465E-898A-283A7284369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042589" y="4849326"/>
              <a:ext cx="1512967" cy="537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120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</a:t>
              </a:r>
              <a:r>
                <a:rPr lang="de-DE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in m/s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4E11699-BE90-4C26-A2D5-F11AE5568368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1480226" y="3296852"/>
              <a:ext cx="725835" cy="527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de-DE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xy</a:t>
              </a:r>
              <a:endParaRPr lang="el-GR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B13E99D-8579-4E03-9FB3-89BB3B2D12E2}"/>
              </a:ext>
            </a:extLst>
          </p:cNvPr>
          <p:cNvGrpSpPr>
            <a:grpSpLocks noChangeAspect="1"/>
          </p:cNvGrpSpPr>
          <p:nvPr/>
        </p:nvGrpSpPr>
        <p:grpSpPr>
          <a:xfrm>
            <a:off x="5558469" y="1634662"/>
            <a:ext cx="2489501" cy="467276"/>
            <a:chOff x="2417274" y="2428498"/>
            <a:chExt cx="4246076" cy="796981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F54F91C-2A8A-44F9-8B7B-1F06D6492871}"/>
                </a:ext>
              </a:extLst>
            </p:cNvPr>
            <p:cNvSpPr/>
            <p:nvPr/>
          </p:nvSpPr>
          <p:spPr bwMode="auto">
            <a:xfrm>
              <a:off x="2417274" y="2448082"/>
              <a:ext cx="4246076" cy="7296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de-DE" sz="12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559DC12F-DDFC-40BA-9307-77BAB50072DC}"/>
                </a:ext>
              </a:extLst>
            </p:cNvPr>
            <p:cNvSpPr txBox="1"/>
            <p:nvPr/>
          </p:nvSpPr>
          <p:spPr>
            <a:xfrm>
              <a:off x="2713153" y="2429324"/>
              <a:ext cx="1564437" cy="433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100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</a:t>
              </a:r>
              <a:r>
                <a:rPr lang="de-DE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=6.33 m/s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63ED4592-93BB-45A0-8CCA-323421E7867B}"/>
                </a:ext>
              </a:extLst>
            </p:cNvPr>
            <p:cNvSpPr txBox="1"/>
            <p:nvPr/>
          </p:nvSpPr>
          <p:spPr>
            <a:xfrm>
              <a:off x="2713153" y="2792331"/>
              <a:ext cx="1564437" cy="433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100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</a:t>
              </a:r>
              <a:r>
                <a:rPr lang="de-DE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=8.52 m/s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C692CA4-DF6F-4A53-9897-E486A4F015AA}"/>
                </a:ext>
              </a:extLst>
            </p:cNvPr>
            <p:cNvSpPr txBox="1"/>
            <p:nvPr/>
          </p:nvSpPr>
          <p:spPr>
            <a:xfrm>
              <a:off x="4861954" y="2428498"/>
              <a:ext cx="1564437" cy="433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100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</a:t>
              </a:r>
              <a:r>
                <a:rPr lang="de-DE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=7.59 m/s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0602741C-F3B8-4B4A-AF1B-11BA7D9E8313}"/>
                </a:ext>
              </a:extLst>
            </p:cNvPr>
            <p:cNvSpPr txBox="1"/>
            <p:nvPr/>
          </p:nvSpPr>
          <p:spPr>
            <a:xfrm>
              <a:off x="4860066" y="2792402"/>
              <a:ext cx="1736681" cy="433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100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</a:t>
              </a:r>
              <a:r>
                <a:rPr lang="de-DE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10.14 m/s</a:t>
              </a:r>
            </a:p>
          </p:txBody>
        </p:sp>
        <p:cxnSp>
          <p:nvCxnSpPr>
            <p:cNvPr id="44" name="Gerade Verbindung 5">
              <a:extLst>
                <a:ext uri="{FF2B5EF4-FFF2-40B4-BE49-F238E27FC236}">
                  <a16:creationId xmlns:a16="http://schemas.microsoft.com/office/drawing/2014/main" id="{D7D99123-DF03-4DC3-8552-62CCB17D1F55}"/>
                </a:ext>
              </a:extLst>
            </p:cNvPr>
            <p:cNvCxnSpPr/>
            <p:nvPr/>
          </p:nvCxnSpPr>
          <p:spPr bwMode="auto">
            <a:xfrm>
              <a:off x="2525917" y="2670805"/>
              <a:ext cx="3176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CC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Gerade Verbindung 20">
              <a:extLst>
                <a:ext uri="{FF2B5EF4-FFF2-40B4-BE49-F238E27FC236}">
                  <a16:creationId xmlns:a16="http://schemas.microsoft.com/office/drawing/2014/main" id="{E79088BA-7109-4EA2-A197-27E33DE29D47}"/>
                </a:ext>
              </a:extLst>
            </p:cNvPr>
            <p:cNvCxnSpPr/>
            <p:nvPr/>
          </p:nvCxnSpPr>
          <p:spPr bwMode="auto">
            <a:xfrm>
              <a:off x="2539900" y="3015776"/>
              <a:ext cx="3176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Gerade Verbindung 21">
              <a:extLst>
                <a:ext uri="{FF2B5EF4-FFF2-40B4-BE49-F238E27FC236}">
                  <a16:creationId xmlns:a16="http://schemas.microsoft.com/office/drawing/2014/main" id="{B189A36C-B7F9-493B-BC65-681BD9C6E3C8}"/>
                </a:ext>
              </a:extLst>
            </p:cNvPr>
            <p:cNvCxnSpPr/>
            <p:nvPr/>
          </p:nvCxnSpPr>
          <p:spPr bwMode="auto">
            <a:xfrm>
              <a:off x="4640234" y="2671777"/>
              <a:ext cx="3176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22">
              <a:extLst>
                <a:ext uri="{FF2B5EF4-FFF2-40B4-BE49-F238E27FC236}">
                  <a16:creationId xmlns:a16="http://schemas.microsoft.com/office/drawing/2014/main" id="{56C7AFBE-6430-47B5-B57C-5DA045F5B4BA}"/>
                </a:ext>
              </a:extLst>
            </p:cNvPr>
            <p:cNvCxnSpPr/>
            <p:nvPr/>
          </p:nvCxnSpPr>
          <p:spPr bwMode="auto">
            <a:xfrm>
              <a:off x="4640234" y="3015776"/>
              <a:ext cx="3176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707F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8" name="Textfeld 108">
            <a:extLst>
              <a:ext uri="{FF2B5EF4-FFF2-40B4-BE49-F238E27FC236}">
                <a16:creationId xmlns:a16="http://schemas.microsoft.com/office/drawing/2014/main" id="{99801AF5-51FA-49FA-9003-3F2B62CC8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2766" y="3805739"/>
            <a:ext cx="338768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3560"/>
                </a:solidFill>
              </a:rPr>
              <a:t>Maximum measurement error of 1.8%</a:t>
            </a:r>
          </a:p>
        </p:txBody>
      </p:sp>
    </p:spTree>
    <p:extLst>
      <p:ext uri="{BB962C8B-B14F-4D97-AF65-F5344CB8AC3E}">
        <p14:creationId xmlns:p14="http://schemas.microsoft.com/office/powerpoint/2010/main" val="41760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  <p:extLst mod="1">
    <p:ext uri="{3A86A75C-4F4B-4683-9AE1-C65F6400EC91}">
      <p14:laserTraceLst xmlns:p14="http://schemas.microsoft.com/office/powerpoint/2010/main">
        <p14:tracePtLst>
          <p14:tracePt t="16797" x="5295900" y="4391025"/>
          <p14:tracePt t="16894" x="5300663" y="4395788"/>
          <p14:tracePt t="16900" x="5300663" y="4410075"/>
          <p14:tracePt t="16918" x="5300663" y="4419600"/>
          <p14:tracePt t="16926" x="5300663" y="4438650"/>
          <p14:tracePt t="16959" x="5300663" y="4457700"/>
          <p14:tracePt t="16976" x="5300663" y="4462463"/>
          <p14:tracePt t="17038" x="5305425" y="4462463"/>
          <p14:tracePt t="17048" x="5338763" y="4462463"/>
          <p14:tracePt t="17054" x="5376863" y="4452938"/>
          <p14:tracePt t="17062" x="5491163" y="4429125"/>
          <p14:tracePt t="17078" x="5653088" y="4410075"/>
          <p14:tracePt t="17094" x="5795963" y="4386263"/>
          <p14:tracePt t="17110" x="5953125" y="4352925"/>
          <p14:tracePt t="17142" x="5981700" y="4348163"/>
          <p14:tracePt t="17159" x="6015038" y="4333875"/>
          <p14:tracePt t="17160" x="6038850" y="4319588"/>
          <p14:tracePt t="17193" x="6057900" y="4295775"/>
          <p14:tracePt t="17209" x="6091238" y="4248150"/>
          <p14:tracePt t="17262" x="6091238" y="4243388"/>
          <p14:tracePt t="17430" x="6086475" y="4243388"/>
          <p14:tracePt t="17438" x="6076950" y="4257675"/>
          <p14:tracePt t="17446" x="6057900" y="4267200"/>
          <p14:tracePt t="17455" x="6038850" y="4281488"/>
          <p14:tracePt t="17462" x="5995988" y="4305300"/>
          <p14:tracePt t="17476" x="5957888" y="4314825"/>
          <p14:tracePt t="17493" x="5934075" y="4329113"/>
          <p14:tracePt t="17509" x="5910263" y="4343400"/>
          <p14:tracePt t="17532" x="5900738" y="4348163"/>
          <p14:tracePt t="17542" x="5895975" y="4357688"/>
          <p14:tracePt t="17559" x="5895975" y="4362450"/>
          <p14:tracePt t="17575" x="5895975" y="4367213"/>
          <p14:tracePt t="17592" x="5891213" y="4381500"/>
          <p14:tracePt t="17694" x="5881688" y="4391025"/>
          <p14:tracePt t="17700" x="5829300" y="4410075"/>
          <p14:tracePt t="17726" x="5810250" y="4410075"/>
          <p14:tracePt t="17729" x="5762625" y="4414838"/>
          <p14:tracePt t="17742" x="5719763" y="4414838"/>
          <p14:tracePt t="17759" x="5672138" y="4414838"/>
          <p14:tracePt t="17775" x="5643563" y="4414838"/>
          <p14:tracePt t="17792" x="5629275" y="4414838"/>
          <p14:tracePt t="17809" x="5610225" y="4414838"/>
          <p14:tracePt t="17832" x="5605463" y="4414838"/>
          <p14:tracePt t="17842" x="5581650" y="4386263"/>
          <p14:tracePt t="17859" x="5572125" y="4367213"/>
          <p14:tracePt t="17876" x="5557838" y="4333875"/>
          <p14:tracePt t="17892" x="5557838" y="4300538"/>
          <p14:tracePt t="17909" x="5557838" y="4271963"/>
          <p14:tracePt t="17942" x="5576888" y="4243388"/>
          <p14:tracePt t="17942" x="5614988" y="4224338"/>
          <p14:tracePt t="17959" x="5653088" y="4200525"/>
          <p14:tracePt t="17976" x="5681663" y="4195763"/>
          <p14:tracePt t="17992" x="5695950" y="4191000"/>
          <p14:tracePt t="18009" x="5724525" y="4191000"/>
          <p14:tracePt t="18034" x="5729288" y="4186238"/>
          <p14:tracePt t="18042" x="5748338" y="4176713"/>
          <p14:tracePt t="18060" x="5757863" y="4176713"/>
          <p14:tracePt t="18075" x="5767388" y="4171950"/>
          <p14:tracePt t="18219" x="5757863" y="4195763"/>
          <p14:tracePt t="18238" x="5753100" y="4205288"/>
          <p14:tracePt t="18248" x="5743575" y="4214813"/>
          <p14:tracePt t="18259" x="5729288" y="4229100"/>
          <p14:tracePt t="18276" x="5719763" y="4238625"/>
          <p14:tracePt t="18293" x="5710238" y="4243388"/>
          <p14:tracePt t="18309" x="5700713" y="4257675"/>
          <p14:tracePt t="18332" x="5686425" y="4267200"/>
          <p14:tracePt t="18342" x="5676900" y="4271963"/>
          <p14:tracePt t="18359" x="5657850" y="4286250"/>
          <p14:tracePt t="18375" x="5643563" y="4291013"/>
          <p14:tracePt t="18393" x="5629275" y="4305300"/>
          <p14:tracePt t="18409" x="5619750" y="4310063"/>
          <p14:tracePt t="18550" x="5610225" y="4310063"/>
          <p14:tracePt t="18566" x="5605463" y="4310063"/>
          <p14:tracePt t="18566" x="5605463" y="4300538"/>
          <p14:tracePt t="18582" x="5605463" y="4286250"/>
          <p14:tracePt t="18593" x="5605463" y="4281488"/>
          <p14:tracePt t="18609" x="5605463" y="4276725"/>
          <p14:tracePt t="18646" x="5605463" y="4271963"/>
          <p14:tracePt t="18650" x="5605463" y="4262438"/>
          <p14:tracePt t="18660" x="5605463" y="4248150"/>
          <p14:tracePt t="18676" x="5619750" y="4229100"/>
          <p14:tracePt t="18693" x="5629275" y="4224338"/>
          <p14:tracePt t="18709" x="5643563" y="4214813"/>
          <p14:tracePt t="18733" x="5667375" y="4195763"/>
          <p14:tracePt t="18743" x="5676900" y="4191000"/>
          <p14:tracePt t="18760" x="5681663" y="4191000"/>
          <p14:tracePt t="18776" x="5686425" y="4186238"/>
          <p14:tracePt t="18793" x="5691188" y="4186238"/>
          <p14:tracePt t="18809" x="5700713" y="4176713"/>
          <p14:tracePt t="18846" x="5705475" y="4176713"/>
          <p14:tracePt t="18852" x="5715000" y="4171950"/>
          <p14:tracePt t="18859" x="5724525" y="4167188"/>
          <p14:tracePt t="18894" x="5738813" y="4167188"/>
          <p14:tracePt t="18895" x="5743575" y="4162425"/>
          <p14:tracePt t="18935" x="5748338" y="4162425"/>
          <p14:tracePt t="18943" x="5753100" y="4152900"/>
          <p14:tracePt t="18943" x="5757863" y="4148138"/>
          <p14:tracePt t="18960" x="5767388" y="4148138"/>
          <p14:tracePt t="18976" x="5772150" y="4143375"/>
          <p14:tracePt t="18993" x="5786438" y="4143375"/>
          <p14:tracePt t="19009" x="5800725" y="4133850"/>
          <p14:tracePt t="19033" x="5805488" y="4129088"/>
          <p14:tracePt t="19043" x="5824538" y="4114800"/>
          <p14:tracePt t="19060" x="5838825" y="4110038"/>
          <p14:tracePt t="19076" x="5853113" y="4095750"/>
          <p14:tracePt t="19093" x="5881688" y="4086225"/>
          <p14:tracePt t="19109" x="5919788" y="4081463"/>
          <p14:tracePt t="19132" x="5938838" y="4071938"/>
          <p14:tracePt t="19143" x="5953125" y="4067175"/>
          <p14:tracePt t="19160" x="5972175" y="4062413"/>
          <p14:tracePt t="19176" x="5981700" y="4062413"/>
          <p14:tracePt t="19193" x="6000750" y="4062413"/>
          <p14:tracePt t="19210" x="6053138" y="4052888"/>
          <p14:tracePt t="19234" x="6076950" y="4052888"/>
          <p14:tracePt t="19243" x="6096000" y="4048125"/>
          <p14:tracePt t="19260" x="6119813" y="4038600"/>
          <p14:tracePt t="19275" x="6129338" y="4038600"/>
          <p14:tracePt t="19292" x="6138863" y="4038600"/>
          <p14:tracePt t="19308" x="6143625" y="4033838"/>
          <p14:tracePt t="19358" x="6153150" y="4033838"/>
          <p14:tracePt t="19366" x="6162675" y="4029075"/>
          <p14:tracePt t="19398" x="6172200" y="4024313"/>
          <p14:tracePt t="19406" x="6186488" y="4014788"/>
          <p14:tracePt t="19439" x="6191250" y="4014788"/>
          <p14:tracePt t="19458" x="6196013" y="4010025"/>
          <p14:tracePt t="19459" x="6205538" y="4010025"/>
          <p14:tracePt t="19476" x="6219825" y="4000500"/>
          <p14:tracePt t="19492" x="6229350" y="3990975"/>
          <p14:tracePt t="19508" x="6243638" y="3986213"/>
          <p14:tracePt t="19531" x="6262688" y="3981450"/>
          <p14:tracePt t="19542" x="6272213" y="3976688"/>
          <p14:tracePt t="19606" x="6281738" y="3967163"/>
          <p14:tracePt t="19622" x="6291263" y="3962400"/>
          <p14:tracePt t="19647" x="6296025" y="3952875"/>
          <p14:tracePt t="19695" x="6300788" y="3948113"/>
          <p14:tracePt t="19807" x="6291263" y="3957638"/>
          <p14:tracePt t="19865" x="6286500" y="3962400"/>
          <p14:tracePt t="19876" x="6267450" y="3971925"/>
          <p14:tracePt t="19893" x="6238875" y="3986213"/>
          <p14:tracePt t="19893" x="6234113" y="3986213"/>
          <p14:tracePt t="19911" x="6181725" y="3995738"/>
          <p14:tracePt t="19958" x="6162675" y="4005263"/>
          <p14:tracePt t="19959" x="6138863" y="4014788"/>
          <p14:tracePt t="19976" x="6110288" y="4019550"/>
          <p14:tracePt t="19993" x="6081713" y="4024313"/>
          <p14:tracePt t="20010" x="6010275" y="4038600"/>
          <p14:tracePt t="20033" x="5995988" y="4038600"/>
          <p14:tracePt t="20043" x="5953125" y="4048125"/>
          <p14:tracePt t="20059" x="5905500" y="4057650"/>
          <p14:tracePt t="20076" x="5872163" y="4071938"/>
          <p14:tracePt t="20092" x="5824538" y="4081463"/>
          <p14:tracePt t="20109" x="5772150" y="4095750"/>
          <p14:tracePt t="20133" x="5719763" y="4119563"/>
          <p14:tracePt t="20143" x="5672138" y="4133850"/>
          <p14:tracePt t="20161" x="5629275" y="4157663"/>
          <p14:tracePt t="20178" x="5591175" y="4176713"/>
          <p14:tracePt t="20193" x="5557838" y="4181475"/>
          <p14:tracePt t="20211" x="5524500" y="4195763"/>
          <p14:tracePt t="20503" x="5548313" y="4191000"/>
          <p14:tracePt t="20564" x="5576888" y="4191000"/>
          <p14:tracePt t="20565" x="5619750" y="4171950"/>
          <p14:tracePt t="20577" x="5657850" y="4162425"/>
          <p14:tracePt t="20592" x="5705475" y="4148138"/>
          <p14:tracePt t="20613" x="5800725" y="4114800"/>
          <p14:tracePt t="20675" x="5819775" y="4110038"/>
          <p14:tracePt t="20676" x="5838825" y="4095750"/>
          <p14:tracePt t="20693" x="5853113" y="4090988"/>
          <p14:tracePt t="20710" x="5895975" y="4081463"/>
          <p14:tracePt t="20732" x="5905500" y="4076700"/>
          <p14:tracePt t="20743" x="5919788" y="4071938"/>
          <p14:tracePt t="20759" x="5924550" y="4071938"/>
          <p14:tracePt t="20776" x="5938838" y="4067175"/>
          <p14:tracePt t="20792" x="5948363" y="4062413"/>
          <p14:tracePt t="20809" x="5976938" y="4052888"/>
          <p14:tracePt t="20832" x="5986463" y="4048125"/>
          <p14:tracePt t="20842" x="5995988" y="4043363"/>
          <p14:tracePt t="20859" x="6015038" y="4038600"/>
          <p14:tracePt t="20876" x="6034088" y="4033838"/>
          <p14:tracePt t="20893" x="6038850" y="4033838"/>
          <p14:tracePt t="20909" x="6057900" y="4029075"/>
          <p14:tracePt t="20943" x="6076950" y="4019550"/>
          <p14:tracePt t="20943" x="6086475" y="4019550"/>
          <p14:tracePt t="20959" x="6100763" y="4010025"/>
          <p14:tracePt t="20976" x="6119813" y="4000500"/>
          <p14:tracePt t="20992" x="6129338" y="4000500"/>
          <p14:tracePt t="21009" x="6143625" y="3990975"/>
          <p14:tracePt t="21046" x="6153150" y="3990975"/>
          <p14:tracePt t="21054" x="6162675" y="3990975"/>
          <p14:tracePt t="21062" x="6172200" y="3986213"/>
          <p14:tracePt t="21076" x="6181725" y="3986213"/>
          <p14:tracePt t="21093" x="6191250" y="3981450"/>
          <p14:tracePt t="21110" x="6224588" y="3981450"/>
          <p14:tracePt t="21148" x="6238875" y="3976688"/>
          <p14:tracePt t="21159" x="6243638" y="3976688"/>
          <p14:tracePt t="21176" x="6248400" y="3976688"/>
          <p14:tracePt t="21307" x="6272213" y="3967163"/>
          <p14:tracePt t="21350" x="6276975" y="3967163"/>
          <p14:tracePt t="21359" x="6286500" y="3967163"/>
          <p14:tracePt t="21360" x="6296025" y="3967163"/>
          <p14:tracePt t="21375" x="6300788" y="3967163"/>
          <p14:tracePt t="21393" x="6319838" y="3967163"/>
          <p14:tracePt t="21409" x="6338888" y="3962400"/>
          <p14:tracePt t="21434" x="6348413" y="3962400"/>
          <p14:tracePt t="21443" x="6372225" y="3962400"/>
          <p14:tracePt t="21460" x="6396038" y="3962400"/>
          <p14:tracePt t="21475" x="6419850" y="3962400"/>
          <p14:tracePt t="21492" x="6448425" y="3962400"/>
          <p14:tracePt t="21509" x="6472238" y="3962400"/>
          <p14:tracePt t="21532" x="6481763" y="3962400"/>
          <p14:tracePt t="21543" x="6496050" y="3952875"/>
          <p14:tracePt t="21560" x="6505575" y="3952875"/>
          <p14:tracePt t="21576" x="6534150" y="3952875"/>
          <p14:tracePt t="21592" x="6567488" y="3952875"/>
          <p14:tracePt t="21609" x="6605588" y="3952875"/>
          <p14:tracePt t="21633" x="6619875" y="3952875"/>
          <p14:tracePt t="21642" x="6638925" y="3948113"/>
          <p14:tracePt t="21659" x="6653213" y="3948113"/>
          <p14:tracePt t="21676" x="6667500" y="3948113"/>
          <p14:tracePt t="21692" x="6691313" y="3938588"/>
          <p14:tracePt t="21709" x="6738938" y="3938588"/>
          <p14:tracePt t="21732" x="6772275" y="3933825"/>
          <p14:tracePt t="21743" x="6791325" y="3929063"/>
          <p14:tracePt t="21760" x="6815138" y="3929063"/>
          <p14:tracePt t="21776" x="6819900" y="3924300"/>
          <p14:tracePt t="21794" x="6843713" y="3919538"/>
          <p14:tracePt t="21811" x="6886575" y="3910013"/>
          <p14:tracePt t="21851" x="6896100" y="3910013"/>
          <p14:tracePt t="21861" x="6900863" y="3900488"/>
          <p14:tracePt t="22006" x="6905625" y="3876675"/>
          <p14:tracePt t="22048" x="6915150" y="3871913"/>
          <p14:tracePt t="22060" x="6919913" y="3862388"/>
          <p14:tracePt t="22076" x="6924675" y="3852863"/>
          <p14:tracePt t="22109" x="6929438" y="3848100"/>
          <p14:tracePt t="22158" x="6934200" y="3838575"/>
          <p14:tracePt t="22174" x="6938963" y="3833813"/>
          <p14:tracePt t="22182" x="6948488" y="3824288"/>
          <p14:tracePt t="22214" x="6953250" y="3819525"/>
          <p14:tracePt t="22250" x="6967538" y="3805238"/>
          <p14:tracePt t="22260" x="6972300" y="3805238"/>
          <p14:tracePt t="22277" x="6977063" y="3805238"/>
          <p14:tracePt t="22293" x="6996113" y="3805238"/>
          <p14:tracePt t="22310" x="7034213" y="3800475"/>
          <p14:tracePt t="22338" x="7048500" y="3800475"/>
          <p14:tracePt t="22347" x="7081838" y="3800475"/>
          <p14:tracePt t="22359" x="7105650" y="3800475"/>
          <p14:tracePt t="22376" x="7129463" y="3800475"/>
          <p14:tracePt t="22393" x="7134225" y="3800475"/>
          <p14:tracePt t="22409" x="7138988" y="3800475"/>
          <p14:tracePt t="22446" x="7143750" y="3800475"/>
          <p14:tracePt t="22463" x="7153275" y="3800475"/>
          <p14:tracePt t="22476" x="7162800" y="3805238"/>
          <p14:tracePt t="22494" x="7172325" y="3810000"/>
          <p14:tracePt t="22508" x="7181850" y="3814763"/>
          <p14:tracePt t="22550" x="7186613" y="3819525"/>
          <p14:tracePt t="22574" x="7191375" y="3824288"/>
          <p14:tracePt t="22655" x="7196138" y="3829050"/>
          <p14:tracePt t="22670" x="7196138" y="3833813"/>
          <p14:tracePt t="22686" x="7196138" y="3838575"/>
          <p14:tracePt t="22694" x="7196138" y="3848100"/>
          <p14:tracePt t="22702" x="7196138" y="3876675"/>
          <p14:tracePt t="22749" x="7196138" y="3881438"/>
          <p14:tracePt t="22758" x="7196138" y="3886200"/>
          <p14:tracePt t="22776" x="7196138" y="3890963"/>
          <p14:tracePt t="22792" x="7191375" y="3914775"/>
          <p14:tracePt t="22809" x="7186613" y="3919538"/>
          <p14:tracePt t="22846" x="7181850" y="3924300"/>
          <p14:tracePt t="22870" x="7167563" y="3929063"/>
          <p14:tracePt t="22870" x="7158038" y="3933825"/>
          <p14:tracePt t="22894" x="7153275" y="3938588"/>
          <p14:tracePt t="22900" x="7119938" y="3962400"/>
          <p14:tracePt t="22939" x="7105650" y="3967163"/>
          <p14:tracePt t="22959" x="7091363" y="3971925"/>
          <p14:tracePt t="22959" x="7081838" y="3971925"/>
          <p14:tracePt t="22976" x="7053263" y="3971925"/>
          <p14:tracePt t="22994" x="7034213" y="3976688"/>
          <p14:tracePt t="23010" x="7005638" y="3976688"/>
          <p14:tracePt t="23062" x="7000875" y="3976688"/>
          <p14:tracePt t="23071" x="6996113" y="3976688"/>
          <p14:tracePt t="23093" x="6986588" y="3976688"/>
          <p14:tracePt t="23095" x="6977063" y="3976688"/>
          <p14:tracePt t="23113" x="6929438" y="3976688"/>
          <p14:tracePt t="23188" x="6924675" y="3976688"/>
          <p14:tracePt t="23200" x="6900863" y="3962400"/>
          <p14:tracePt t="23307" x="6891338" y="3952875"/>
          <p14:tracePt t="23358" x="6881813" y="3948113"/>
          <p14:tracePt t="23374" x="6872288" y="3938588"/>
          <p14:tracePt t="23400" x="6867525" y="3929063"/>
          <p14:tracePt t="23430" x="6858000" y="3924300"/>
          <p14:tracePt t="23438" x="6858000" y="3914775"/>
          <p14:tracePt t="23462" x="6853238" y="3900488"/>
          <p14:tracePt t="23476" x="6848475" y="3895725"/>
          <p14:tracePt t="23476" x="6848475" y="3890963"/>
          <p14:tracePt t="23492" x="6843713" y="3886200"/>
          <p14:tracePt t="23509" x="6843713" y="3876675"/>
          <p14:tracePt t="23550" x="6838950" y="3867150"/>
          <p14:tracePt t="23566" x="6838950" y="3862388"/>
          <p14:tracePt t="23582" x="6838950" y="3852863"/>
          <p14:tracePt t="23583" x="6838950" y="3848100"/>
          <p14:tracePt t="23593" x="6838950" y="3838575"/>
          <p14:tracePt t="23610" x="6843713" y="3814763"/>
          <p14:tracePt t="23663" x="6848475" y="3805238"/>
          <p14:tracePt t="23678" x="6853238" y="3800475"/>
          <p14:tracePt t="23679" x="6862763" y="3795713"/>
          <p14:tracePt t="23693" x="6872288" y="3790950"/>
          <p14:tracePt t="23709" x="6900863" y="3776663"/>
          <p14:tracePt t="23743" x="6924675" y="3771900"/>
          <p14:tracePt t="23744" x="6943725" y="3771900"/>
          <p14:tracePt t="23760" x="6948488" y="3767138"/>
          <p14:tracePt t="23802" x="6972300" y="3767138"/>
          <p14:tracePt t="23833" x="6981825" y="3767138"/>
          <p14:tracePt t="23842" x="6996113" y="3767138"/>
          <p14:tracePt t="23859" x="7015163" y="3767138"/>
          <p14:tracePt t="23876" x="7034213" y="3767138"/>
          <p14:tracePt t="23892" x="7062788" y="3767138"/>
          <p14:tracePt t="23909" x="7086600" y="3767138"/>
          <p14:tracePt t="23932" x="7115175" y="3781425"/>
          <p14:tracePt t="23942" x="7129463" y="3786188"/>
          <p14:tracePt t="23959" x="7143750" y="3795713"/>
          <p14:tracePt t="23976" x="7153275" y="3810000"/>
          <p14:tracePt t="23992" x="7172325" y="3819525"/>
          <p14:tracePt t="24009" x="7191375" y="3833813"/>
          <p14:tracePt t="24030" x="7196138" y="3838575"/>
          <p14:tracePt t="24042" x="7229475" y="3857625"/>
          <p14:tracePt t="24059" x="7248525" y="3867150"/>
          <p14:tracePt t="24076" x="7277100" y="3871913"/>
          <p14:tracePt t="24093" x="7296150" y="3886200"/>
          <p14:tracePt t="24110" x="7339013" y="3895725"/>
          <p14:tracePt t="24131" x="7353300" y="3914775"/>
          <p14:tracePt t="24143" x="7377113" y="3914775"/>
          <p14:tracePt t="24160" x="7405688" y="3924300"/>
          <p14:tracePt t="24176" x="7443788" y="3933825"/>
          <p14:tracePt t="24192" x="7486650" y="3943350"/>
          <p14:tracePt t="24210" x="7581900" y="3971925"/>
          <p14:tracePt t="24262" x="7596188" y="3976688"/>
          <p14:tracePt t="24263" x="7600950" y="3976688"/>
          <p14:tracePt t="24276" x="7620000" y="3976688"/>
          <p14:tracePt t="24292" x="7639050" y="3986213"/>
          <p14:tracePt t="24309" x="7691438" y="4005263"/>
          <p14:tracePt t="24334" x="7710488" y="4005263"/>
          <p14:tracePt t="24342" x="7734300" y="4019550"/>
          <p14:tracePt t="24361" x="7777163" y="4038600"/>
          <p14:tracePt t="24377" x="7815263" y="4048125"/>
          <p14:tracePt t="24393" x="7867650" y="4071938"/>
          <p14:tracePt t="24410" x="7981950" y="4110038"/>
          <p14:tracePt t="24458" x="7996238" y="4119563"/>
          <p14:tracePt t="24459" x="8024813" y="4119563"/>
          <p14:tracePt t="24476" x="8039100" y="4119563"/>
          <p14:tracePt t="24476" x="8053388" y="4119563"/>
          <p14:tracePt t="24497" x="8062913" y="4119563"/>
          <p14:tracePt t="24510" x="8139113" y="4114800"/>
          <p14:tracePt t="24510" x="8167688" y="4110038"/>
          <p14:tracePt t="24551" x="8172450" y="4110038"/>
          <p14:tracePt t="24560" x="8210550" y="4090988"/>
          <p14:tracePt t="24576" x="8229600" y="4081463"/>
          <p14:tracePt t="24594" x="8253413" y="4071938"/>
          <p14:tracePt t="24610" x="8281988" y="4052888"/>
          <p14:tracePt t="24633" x="8301038" y="4043363"/>
          <p14:tracePt t="24643" x="8329613" y="4029075"/>
          <p14:tracePt t="24660" x="8353425" y="4014788"/>
          <p14:tracePt t="24676" x="8382000" y="3995738"/>
          <p14:tracePt t="24693" x="8415338" y="3976688"/>
          <p14:tracePt t="24709" x="8472488" y="3938588"/>
          <p14:tracePt t="24735" x="8482013" y="3933825"/>
          <p14:tracePt t="24742" x="8510588" y="3924300"/>
          <p14:tracePt t="24760" x="8534400" y="3914775"/>
          <p14:tracePt t="24776" x="8548688" y="3910013"/>
          <p14:tracePt t="24958" x="8534400" y="3919538"/>
          <p14:tracePt t="24966" x="8524875" y="3924300"/>
          <p14:tracePt t="24975" x="8496300" y="3938588"/>
          <p14:tracePt t="24982" x="8472488" y="3948113"/>
          <p14:tracePt t="24992" x="8439150" y="3971925"/>
          <p14:tracePt t="25008" x="8391525" y="3995738"/>
          <p14:tracePt t="25037" x="8339138" y="4019550"/>
          <p14:tracePt t="25048" x="8320088" y="4024313"/>
          <p14:tracePt t="25061" x="8258175" y="4038600"/>
          <p14:tracePt t="25077" x="8205788" y="4048125"/>
          <p14:tracePt t="25077" x="8172450" y="4067175"/>
          <p14:tracePt t="25095" x="8129588" y="4076700"/>
          <p14:tracePt t="25110" x="8053388" y="4081463"/>
          <p14:tracePt t="25152" x="8039100" y="4081463"/>
          <p14:tracePt t="25160" x="8020050" y="4086225"/>
          <p14:tracePt t="25176" x="8001000" y="4090988"/>
          <p14:tracePt t="25194" x="7981950" y="4090988"/>
          <p14:tracePt t="25210" x="7920038" y="4090988"/>
          <p14:tracePt t="25250" x="7896225" y="4090988"/>
          <p14:tracePt t="25259" x="7843838" y="4081463"/>
          <p14:tracePt t="25276" x="7796213" y="4062413"/>
          <p14:tracePt t="25276" x="7777163" y="4052888"/>
          <p14:tracePt t="25295" x="7729538" y="4038600"/>
          <p14:tracePt t="25311" x="7658100" y="4019550"/>
          <p14:tracePt t="25349" x="7643813" y="4014788"/>
          <p14:tracePt t="25360" x="7615238" y="4000500"/>
          <p14:tracePt t="25376" x="7577138" y="3990975"/>
          <p14:tracePt t="25394" x="7553325" y="3986213"/>
          <p14:tracePt t="25410" x="7505700" y="3971925"/>
          <p14:tracePt t="25449" x="7500938" y="3967163"/>
          <p14:tracePt t="25460" x="7481888" y="3952875"/>
          <p14:tracePt t="25476" x="7443788" y="3938588"/>
          <p14:tracePt t="25496" x="7405688" y="3929063"/>
          <p14:tracePt t="25511" x="7343775" y="3900488"/>
          <p14:tracePt t="25555" x="7339013" y="3900488"/>
          <p14:tracePt t="25564" x="7324725" y="3895725"/>
          <p14:tracePt t="25575" x="7300913" y="3886200"/>
          <p14:tracePt t="25593" x="7286625" y="3876675"/>
          <p14:tracePt t="25609" x="7258050" y="3862388"/>
          <p14:tracePt t="25632" x="7248525" y="3852863"/>
          <p14:tracePt t="25642" x="7234238" y="3848100"/>
          <p14:tracePt t="25642" x="7224713" y="3848100"/>
          <p14:tracePt t="25662" x="7200900" y="3838575"/>
          <p14:tracePt t="25676" x="7167563" y="3829050"/>
          <p14:tracePt t="25676" x="7138988" y="3819525"/>
          <p14:tracePt t="25695" x="7110413" y="3800475"/>
          <p14:tracePt t="25710" x="6972300" y="3752850"/>
          <p14:tracePt t="25710" x="6953250" y="3748088"/>
          <p14:tracePt t="25751" x="6938963" y="3748088"/>
          <p14:tracePt t="25760" x="6919913" y="3743325"/>
          <p14:tracePt t="25776" x="6896100" y="3743325"/>
          <p14:tracePt t="25792" x="6877050" y="3743325"/>
          <p14:tracePt t="25809" x="6843713" y="3743325"/>
          <p14:tracePt t="25832" x="6834188" y="3743325"/>
          <p14:tracePt t="25843" x="6810375" y="3757613"/>
          <p14:tracePt t="25859" x="6796088" y="3767138"/>
          <p14:tracePt t="25875" x="6791325" y="3776663"/>
          <p14:tracePt t="25892" x="6786563" y="3786188"/>
          <p14:tracePt t="25909" x="6786563" y="3814763"/>
          <p14:tracePt t="25933" x="6786563" y="3833813"/>
          <p14:tracePt t="25943" x="6786563" y="3857625"/>
          <p14:tracePt t="25960" x="6791325" y="3876675"/>
          <p14:tracePt t="25975" x="6805613" y="3890963"/>
          <p14:tracePt t="25993" x="6829425" y="3914775"/>
          <p14:tracePt t="26009" x="6877050" y="3938588"/>
          <p14:tracePt t="26033" x="6896100" y="3943350"/>
          <p14:tracePt t="26042" x="6924675" y="3948113"/>
          <p14:tracePt t="26059" x="6962775" y="3962400"/>
          <p14:tracePt t="26076" x="7000875" y="3967163"/>
          <p14:tracePt t="26093" x="7048500" y="3971925"/>
          <p14:tracePt t="26108" x="7105650" y="3976688"/>
          <p14:tracePt t="26131" x="7138988" y="3976688"/>
          <p14:tracePt t="26143" x="7167563" y="3976688"/>
          <p14:tracePt t="26159" x="7181850" y="3976688"/>
          <p14:tracePt t="26176" x="7191375" y="3976688"/>
          <p14:tracePt t="26193" x="7200900" y="3967163"/>
          <p14:tracePt t="26209" x="7229475" y="3938588"/>
          <p14:tracePt t="26262" x="7234238" y="3933825"/>
          <p14:tracePt t="26275" x="7239000" y="3929063"/>
          <p14:tracePt t="26294" x="7243763" y="3924300"/>
          <p14:tracePt t="26295" x="7243763" y="3919538"/>
          <p14:tracePt t="26313" x="7243763" y="3900488"/>
          <p14:tracePt t="26502" x="7234238" y="3881438"/>
          <p14:tracePt t="26532" x="7210425" y="3871913"/>
          <p14:tracePt t="26543" x="7186613" y="3852863"/>
          <p14:tracePt t="26560" x="7148513" y="3833813"/>
          <p14:tracePt t="26576" x="7105650" y="3819525"/>
          <p14:tracePt t="26592" x="7058025" y="3795713"/>
          <p14:tracePt t="26609" x="7005638" y="3781425"/>
          <p14:tracePt t="26632" x="6996113" y="3776663"/>
          <p14:tracePt t="26642" x="6981825" y="3776663"/>
          <p14:tracePt t="26660" x="6977063" y="3776663"/>
          <p14:tracePt t="26676" x="6972300" y="3776663"/>
          <p14:tracePt t="26709" x="6953250" y="3776663"/>
          <p14:tracePt t="26742" x="6948488" y="3776663"/>
          <p14:tracePt t="26742" x="6929438" y="3781425"/>
          <p14:tracePt t="26759" x="6924675" y="3781425"/>
          <p14:tracePt t="26775" x="6919913" y="3786188"/>
          <p14:tracePt t="26886" x="6910388" y="3790950"/>
          <p14:tracePt t="26927" x="6929438" y="3790950"/>
          <p14:tracePt t="26934" x="6962775" y="3790950"/>
          <p14:tracePt t="26937" x="6996113" y="3790950"/>
          <p14:tracePt t="26943" x="7062788" y="3790950"/>
          <p14:tracePt t="26959" x="7115175" y="3810000"/>
          <p14:tracePt t="26977" x="7162800" y="3814763"/>
          <p14:tracePt t="26992" x="7200900" y="3833813"/>
          <p14:tracePt t="27009" x="7243763" y="3848100"/>
          <p14:tracePt t="27033" x="7253288" y="3862388"/>
          <p14:tracePt t="27042" x="7277100" y="3871913"/>
          <p14:tracePt t="27060" x="7296150" y="3886200"/>
          <p14:tracePt t="27076" x="7315200" y="3890963"/>
          <p14:tracePt t="27092" x="7329488" y="3905250"/>
          <p14:tracePt t="27109" x="7348538" y="3919538"/>
          <p14:tracePt t="27132" x="7353300" y="3919538"/>
          <p14:tracePt t="27143" x="7372350" y="3924300"/>
          <p14:tracePt t="27159" x="7381875" y="3933825"/>
          <p14:tracePt t="27176" x="7386638" y="3943350"/>
          <p14:tracePt t="27192" x="7400925" y="3962400"/>
          <p14:tracePt t="27278" x="7405688" y="3967163"/>
          <p14:tracePt t="27286" x="7415213" y="3971925"/>
          <p14:tracePt t="27294" x="7429500" y="3981450"/>
          <p14:tracePt t="27300" x="7453313" y="3990975"/>
          <p14:tracePt t="27316" x="7472363" y="3990975"/>
          <p14:tracePt t="27326" x="7515225" y="4005263"/>
          <p14:tracePt t="27343" x="7548563" y="4005263"/>
          <p14:tracePt t="27359" x="7572375" y="4014788"/>
          <p14:tracePt t="27376" x="7586663" y="4014788"/>
          <p14:tracePt t="27392" x="7600950" y="4014788"/>
          <p14:tracePt t="27409" x="7634288" y="4014788"/>
          <p14:tracePt t="27442" x="7648575" y="4014788"/>
          <p14:tracePt t="27442" x="7686675" y="4014788"/>
          <p14:tracePt t="27459" x="7724775" y="4014788"/>
          <p14:tracePt t="27476" x="7762875" y="4014788"/>
          <p14:tracePt t="27493" x="7796213" y="4014788"/>
          <p14:tracePt t="27510" x="7848600" y="4014788"/>
          <p14:tracePt t="27532" x="7881938" y="4014788"/>
          <p14:tracePt t="27542" x="7920038" y="4014788"/>
          <p14:tracePt t="27559" x="7934325" y="4014788"/>
          <p14:tracePt t="27576" x="7967663" y="4014788"/>
          <p14:tracePt t="27593" x="7986713" y="4014788"/>
          <p14:tracePt t="27609" x="8015288" y="4014788"/>
          <p14:tracePt t="27633" x="8029575" y="4014788"/>
          <p14:tracePt t="27642" x="8053388" y="4014788"/>
          <p14:tracePt t="27662" x="8086725" y="4014788"/>
          <p14:tracePt t="27683" x="8115300" y="4014788"/>
          <p14:tracePt t="27696" x="8139113" y="4000500"/>
          <p14:tracePt t="27713" x="8186738" y="3971925"/>
          <p14:tracePt t="27713" x="8191500" y="3962400"/>
          <p14:tracePt t="27901" x="8181975" y="3971925"/>
          <p14:tracePt t="27919" x="8153400" y="3971925"/>
          <p14:tracePt t="27927" x="8024813" y="3971925"/>
          <p14:tracePt t="27943" x="7924800" y="3971925"/>
          <p14:tracePt t="27959" x="7843838" y="3971925"/>
          <p14:tracePt t="27976" x="7791450" y="3971925"/>
          <p14:tracePt t="27994" x="7767638" y="3967163"/>
          <p14:tracePt t="28009" x="7743825" y="3967163"/>
          <p14:tracePt t="28032" x="7739063" y="3962400"/>
          <p14:tracePt t="28062" x="7734300" y="3962400"/>
          <p14:tracePt t="28082" x="7724775" y="3962400"/>
          <p14:tracePt t="28086" x="7720013" y="3962400"/>
          <p14:tracePt t="28092" x="7705725" y="3962400"/>
          <p14:tracePt t="28108" x="7653338" y="3962400"/>
          <p14:tracePt t="28133" x="7600950" y="3962400"/>
          <p14:tracePt t="28143" x="7534275" y="3962400"/>
          <p14:tracePt t="28160" x="7443788" y="3962400"/>
          <p14:tracePt t="28176" x="7339013" y="3962400"/>
          <p14:tracePt t="28193" x="7224713" y="3962400"/>
          <p14:tracePt t="28209" x="7058025" y="3962400"/>
          <p14:tracePt t="28233" x="7000875" y="3962400"/>
          <p14:tracePt t="28242" x="6896100" y="3962400"/>
          <p14:tracePt t="28259" x="6810375" y="3962400"/>
          <p14:tracePt t="28275" x="6738938" y="3962400"/>
          <p14:tracePt t="28292" x="6691313" y="3962400"/>
          <p14:tracePt t="28309" x="6643688" y="3962400"/>
          <p14:tracePt t="28338" x="6638925" y="3962400"/>
          <p14:tracePt t="28348" x="6619875" y="3962400"/>
          <p14:tracePt t="28361" x="6600825" y="3962400"/>
          <p14:tracePt t="28377" x="6577013" y="3962400"/>
          <p14:tracePt t="28395" x="6538913" y="3967163"/>
          <p14:tracePt t="28410" x="6477000" y="3976688"/>
          <p14:tracePt t="28450" x="6467475" y="3976688"/>
          <p14:tracePt t="28460" x="6434138" y="3976688"/>
          <p14:tracePt t="28477" x="6410325" y="3990975"/>
          <p14:tracePt t="28477" x="6396038" y="3990975"/>
          <p14:tracePt t="28509" x="6386513" y="3995738"/>
          <p14:tracePt t="28777" x="0" y="0"/>
        </p14:tracePtLst>
        <p14:tracePtLst>
          <p14:tracePt t="38902" x="3343275" y="2205038"/>
          <p14:tracePt t="38983" x="3348038" y="2200275"/>
          <p14:tracePt t="39000" x="3424238" y="2200275"/>
          <p14:tracePt t="39039" x="3481388" y="2209800"/>
          <p14:tracePt t="39055" x="3519488" y="2209800"/>
          <p14:tracePt t="39064" x="3590925" y="2224088"/>
          <p14:tracePt t="39064" x="3629025" y="2228850"/>
          <p14:tracePt t="39080" x="3671888" y="2233613"/>
          <p14:tracePt t="39080" x="3705225" y="2233613"/>
          <p14:tracePt t="39096" x="3767138" y="2238375"/>
          <p14:tracePt t="39119" x="3848100" y="2238375"/>
          <p14:tracePt t="39177" x="3852863" y="2238375"/>
          <p14:tracePt t="39194" x="3881438" y="2238375"/>
          <p14:tracePt t="39210" x="3943350" y="2190750"/>
          <p14:tracePt t="39250" x="3952875" y="2181225"/>
          <p14:tracePt t="39256" x="3967163" y="2171700"/>
          <p14:tracePt t="39263" x="3986213" y="2147888"/>
          <p14:tracePt t="39279" x="3995738" y="2133600"/>
          <p14:tracePt t="39295" x="4010025" y="2119313"/>
          <p14:tracePt t="39311" x="4029075" y="2076450"/>
          <p14:tracePt t="39340" x="4033838" y="2066925"/>
          <p14:tracePt t="39349" x="4033838" y="2038350"/>
          <p14:tracePt t="39360" x="4033838" y="2005013"/>
          <p14:tracePt t="39378" x="4029075" y="1981200"/>
          <p14:tracePt t="39394" x="4005263" y="1943100"/>
          <p14:tracePt t="39411" x="3948113" y="1876425"/>
          <p14:tracePt t="39441" x="3924300" y="1857375"/>
          <p14:tracePt t="39460" x="3900488" y="1843088"/>
          <p14:tracePt t="39460" x="3848100" y="1819275"/>
          <p14:tracePt t="39493" x="3781425" y="1781175"/>
          <p14:tracePt t="39494" x="3695700" y="1747838"/>
          <p14:tracePt t="39494" x="3657600" y="1738313"/>
          <p14:tracePt t="39512" x="3529013" y="1719263"/>
          <p14:tracePt t="39549" x="3495675" y="1719263"/>
          <p14:tracePt t="39560" x="3467100" y="1719263"/>
          <p14:tracePt t="39578" x="3452813" y="1719263"/>
          <p14:tracePt t="39594" x="3448050" y="1719263"/>
          <p14:tracePt t="39611" x="3429000" y="1728788"/>
          <p14:tracePt t="39661" x="3424238" y="1733550"/>
          <p14:tracePt t="39661" x="3409950" y="1762125"/>
          <p14:tracePt t="39679" x="3395663" y="1781175"/>
          <p14:tracePt t="39694" x="3386138" y="1800225"/>
          <p14:tracePt t="39694" x="3381375" y="1819275"/>
          <p14:tracePt t="39711" x="3362325" y="1866900"/>
          <p14:tracePt t="39740" x="3362325" y="1876425"/>
          <p14:tracePt t="39749" x="3362325" y="1909763"/>
          <p14:tracePt t="39760" x="3362325" y="1938338"/>
          <p14:tracePt t="39777" x="3362325" y="1971675"/>
          <p14:tracePt t="39793" x="3376613" y="1995488"/>
          <p14:tracePt t="39811" x="3424238" y="2062163"/>
          <p14:tracePt t="39849" x="3438525" y="2081213"/>
          <p14:tracePt t="39850" x="3452813" y="2095500"/>
          <p14:tracePt t="39860" x="3495675" y="2128838"/>
          <p14:tracePt t="39877" x="3543300" y="2152650"/>
          <p14:tracePt t="39893" x="3581400" y="2176463"/>
          <p14:tracePt t="39910" x="3638550" y="2200275"/>
          <p14:tracePt t="39932" x="3657600" y="2209800"/>
          <p14:tracePt t="39943" x="3681413" y="2214563"/>
          <p14:tracePt t="39960" x="3705225" y="2224088"/>
          <p14:tracePt t="39977" x="3724275" y="2224088"/>
          <p14:tracePt t="39993" x="3743325" y="2224088"/>
          <p14:tracePt t="40010" x="3757613" y="2224088"/>
          <p14:tracePt t="40047" x="3767138" y="2224088"/>
          <p14:tracePt t="40239" x="3762375" y="2224088"/>
          <p14:tracePt t="40248" x="3748088" y="2224088"/>
          <p14:tracePt t="40255" x="3738563" y="2224088"/>
          <p14:tracePt t="40263" x="3695700" y="2224088"/>
          <p14:tracePt t="40276" x="3638550" y="2228850"/>
          <p14:tracePt t="40293" x="3576638" y="2233613"/>
          <p14:tracePt t="40311" x="3429000" y="2233613"/>
          <p14:tracePt t="40311" x="3405188" y="2233613"/>
          <p14:tracePt t="40352" x="3395663" y="2233613"/>
          <p14:tracePt t="40361" x="3390900" y="2233613"/>
          <p14:tracePt t="40377" x="3381375" y="2233613"/>
          <p14:tracePt t="40839" x="0" y="0"/>
        </p14:tracePtLst>
        <p14:tracePtLst>
          <p14:tracePt t="62349" x="7119938" y="3014663"/>
          <p14:tracePt t="62401" x="7110413" y="3014663"/>
          <p14:tracePt t="62455" x="7091363" y="3014663"/>
          <p14:tracePt t="62476" x="7086600" y="3014663"/>
          <p14:tracePt t="62479" x="7081838" y="3014663"/>
          <p14:tracePt t="62495" x="7058025" y="3014663"/>
          <p14:tracePt t="62526" x="7053263" y="3014663"/>
          <p14:tracePt t="62559" x="7048500" y="3005138"/>
          <p14:tracePt t="62695" x="7038975" y="3005138"/>
          <p14:tracePt t="62718" x="7034213" y="3005138"/>
          <p14:tracePt t="62808" x="7000875" y="2947988"/>
          <p14:tracePt t="62857" x="7000875" y="2938463"/>
          <p14:tracePt t="62867" x="7000875" y="2928938"/>
          <p14:tracePt t="62878" x="7000875" y="2886075"/>
          <p14:tracePt t="62894" x="7000875" y="2852738"/>
          <p14:tracePt t="62894" x="7000875" y="2838450"/>
          <p14:tracePt t="62912" x="7019925" y="2781300"/>
          <p14:tracePt t="62959" x="7029450" y="2747963"/>
          <p14:tracePt t="62960" x="7034213" y="2724150"/>
          <p14:tracePt t="62976" x="7034213" y="2690813"/>
          <p14:tracePt t="62993" x="7038975" y="2667000"/>
          <p14:tracePt t="63011" x="7053263" y="2586038"/>
          <p14:tracePt t="63063" x="7053263" y="2566988"/>
          <p14:tracePt t="63071" x="7053263" y="2562225"/>
          <p14:tracePt t="63077" x="7053263" y="2528888"/>
          <p14:tracePt t="63094" x="7053263" y="2500313"/>
          <p14:tracePt t="63094" x="7053263" y="2490788"/>
          <p14:tracePt t="63111" x="7053263" y="2419350"/>
          <p14:tracePt t="63156" x="7043738" y="2390775"/>
          <p14:tracePt t="63168" x="7034213" y="2376488"/>
          <p14:tracePt t="63178" x="7024688" y="2352675"/>
          <p14:tracePt t="63194" x="7005638" y="2328863"/>
          <p14:tracePt t="63211" x="6991350" y="2300288"/>
          <p14:tracePt t="63243" x="6986588" y="2290763"/>
          <p14:tracePt t="63244" x="6981825" y="2271713"/>
          <p14:tracePt t="63260" x="6981825" y="2243138"/>
          <p14:tracePt t="63277" x="6981825" y="2219325"/>
          <p14:tracePt t="63293" x="6981825" y="2190750"/>
          <p14:tracePt t="63310" x="6986588" y="2143125"/>
          <p14:tracePt t="63333" x="7005638" y="2124075"/>
          <p14:tracePt t="63343" x="7019925" y="2114550"/>
          <p14:tracePt t="63360" x="7038975" y="2090738"/>
          <p14:tracePt t="63377" x="7067550" y="2076450"/>
          <p14:tracePt t="63393" x="7086600" y="2066925"/>
          <p14:tracePt t="63410" x="7134225" y="2052638"/>
          <p14:tracePt t="63432" x="7153275" y="2043113"/>
          <p14:tracePt t="63443" x="7186613" y="2038350"/>
          <p14:tracePt t="63460" x="7224713" y="2038350"/>
          <p14:tracePt t="63477" x="7267575" y="2038350"/>
          <p14:tracePt t="63493" x="7315200" y="2038350"/>
          <p14:tracePt t="63510" x="7372350" y="2038350"/>
          <p14:tracePt t="63534" x="7419975" y="2047875"/>
          <p14:tracePt t="63544" x="7453313" y="2071688"/>
          <p14:tracePt t="63560" x="7510463" y="2090738"/>
          <p14:tracePt t="63580" x="7529513" y="2100263"/>
          <p14:tracePt t="63595" x="7567613" y="2119313"/>
          <p14:tracePt t="63613" x="7743825" y="2171700"/>
          <p14:tracePt t="63613" x="7748588" y="2171700"/>
          <p14:tracePt t="63689" x="7762875" y="2176463"/>
          <p14:tracePt t="63700" x="7843838" y="2243138"/>
          <p14:tracePt t="63755" x="7848600" y="2262188"/>
          <p14:tracePt t="63760" x="7862888" y="2300288"/>
          <p14:tracePt t="63777" x="7877175" y="2347913"/>
          <p14:tracePt t="63793" x="7881938" y="2386013"/>
          <p14:tracePt t="63811" x="7896225" y="2462213"/>
          <p14:tracePt t="63836" x="7896225" y="2481263"/>
          <p14:tracePt t="63843" x="7900988" y="2514600"/>
          <p14:tracePt t="63860" x="7910513" y="2566988"/>
          <p14:tracePt t="63881" x="7910513" y="2595563"/>
          <p14:tracePt t="63896" x="7910513" y="2638425"/>
          <p14:tracePt t="63912" x="7877175" y="2743200"/>
          <p14:tracePt t="63956" x="7867650" y="2762250"/>
          <p14:tracePt t="63956" x="7853363" y="2781300"/>
          <p14:tracePt t="63976" x="7843838" y="2795588"/>
          <p14:tracePt t="63977" x="7824788" y="2833688"/>
          <p14:tracePt t="63995" x="7805738" y="2857500"/>
          <p14:tracePt t="64011" x="7748588" y="2924175"/>
          <p14:tracePt t="64051" x="7734300" y="2938463"/>
          <p14:tracePt t="64060" x="7705725" y="2967038"/>
          <p14:tracePt t="64078" x="7677150" y="2990850"/>
          <p14:tracePt t="64094" x="7629525" y="3024188"/>
          <p14:tracePt t="64114" x="7524750" y="3071813"/>
          <p14:tracePt t="64176" x="7496175" y="3071813"/>
          <p14:tracePt t="64177" x="7443788" y="3076575"/>
          <p14:tracePt t="64193" x="7377113" y="3076575"/>
          <p14:tracePt t="64210" x="7272338" y="3076575"/>
          <p14:tracePt t="64243" x="7239000" y="3076575"/>
          <p14:tracePt t="64243" x="7186613" y="3076575"/>
          <p14:tracePt t="64259" x="7148513" y="3076575"/>
          <p14:tracePt t="64277" x="7110413" y="3076575"/>
          <p14:tracePt t="64293" x="7077075" y="3076575"/>
          <p14:tracePt t="64310" x="7005638" y="3052763"/>
          <p14:tracePt t="64333" x="6953250" y="3038475"/>
          <p14:tracePt t="64344" x="6905625" y="3019425"/>
          <p14:tracePt t="64360" x="6881813" y="3014663"/>
          <p14:tracePt t="64376" x="6867525" y="3000375"/>
          <p14:tracePt t="64395" x="6858000" y="2995613"/>
          <p14:tracePt t="64411" x="6824663" y="2943225"/>
          <p14:tracePt t="64460" x="6819900" y="2933700"/>
          <p14:tracePt t="64461" x="6805613" y="2905125"/>
          <p14:tracePt t="64477" x="6791325" y="2852738"/>
          <p14:tracePt t="64496" x="6791325" y="2838450"/>
          <p14:tracePt t="64511" x="6786563" y="2752725"/>
          <p14:tracePt t="64539" x="6781800" y="2733675"/>
          <p14:tracePt t="64549" x="6781800" y="2700338"/>
          <p14:tracePt t="64561" x="6781800" y="2667000"/>
          <p14:tracePt t="64577" x="6781800" y="2638425"/>
          <p14:tracePt t="64594" x="6781800" y="2595563"/>
          <p14:tracePt t="64610" x="6800850" y="2547938"/>
          <p14:tracePt t="64638" x="6819900" y="2528888"/>
          <p14:tracePt t="64643" x="6834188" y="2500313"/>
          <p14:tracePt t="64661" x="6853238" y="2471738"/>
          <p14:tracePt t="64677" x="6877050" y="2447925"/>
          <p14:tracePt t="64694" x="6896100" y="2419350"/>
          <p14:tracePt t="64710" x="6953250" y="2376488"/>
          <p14:tracePt t="64738" x="6977063" y="2366963"/>
          <p14:tracePt t="64743" x="7000875" y="2347913"/>
          <p14:tracePt t="64760" x="7024688" y="2343150"/>
          <p14:tracePt t="64776" x="7048500" y="2333625"/>
          <p14:tracePt t="64794" x="7062788" y="2328863"/>
          <p14:tracePt t="64810" x="7091363" y="2319338"/>
          <p14:tracePt t="64833" x="7100888" y="2319338"/>
          <p14:tracePt t="64843" x="7129463" y="2319338"/>
          <p14:tracePt t="64860" x="7143750" y="2319338"/>
          <p14:tracePt t="64876" x="7162800" y="2319338"/>
          <p14:tracePt t="64893" x="7191375" y="2319338"/>
          <p14:tracePt t="64909" x="7296150" y="2386013"/>
          <p14:tracePt t="64938" x="7334250" y="2400300"/>
          <p14:tracePt t="64961" x="7396163" y="2433638"/>
          <p14:tracePt t="64963" x="7467600" y="2471738"/>
          <p14:tracePt t="64978" x="7553325" y="2519363"/>
          <p14:tracePt t="64999" x="7634288" y="2547938"/>
          <p14:tracePt t="65012" x="7820025" y="2657475"/>
          <p14:tracePt t="65067" x="7829550" y="2667000"/>
          <p14:tracePt t="65077" x="7834313" y="2681288"/>
          <p14:tracePt t="65094" x="7848600" y="2719388"/>
          <p14:tracePt t="65111" x="7848600" y="2776538"/>
          <p14:tracePt t="65111" x="7848600" y="2790825"/>
          <p14:tracePt t="65152" x="7848600" y="2814638"/>
          <p14:tracePt t="65161" x="7848600" y="2847975"/>
          <p14:tracePt t="65178" x="7848600" y="2886075"/>
          <p14:tracePt t="65195" x="7848600" y="2914650"/>
          <p14:tracePt t="65210" x="7839075" y="2971800"/>
          <p14:tracePt t="65250" x="7834313" y="2986088"/>
          <p14:tracePt t="65261" x="7815263" y="3019425"/>
          <p14:tracePt t="65277" x="7786688" y="3043238"/>
          <p14:tracePt t="65294" x="7758113" y="3071813"/>
          <p14:tracePt t="65310" x="7700963" y="3095625"/>
          <p14:tracePt t="65333" x="7667625" y="3109913"/>
          <p14:tracePt t="65344" x="7653338" y="3109913"/>
          <p14:tracePt t="65360" x="7624763" y="3109913"/>
          <p14:tracePt t="65377" x="7581900" y="3109913"/>
          <p14:tracePt t="65394" x="7505700" y="3109913"/>
          <p14:tracePt t="65410" x="7396163" y="3109913"/>
          <p14:tracePt t="65433" x="7372350" y="3109913"/>
          <p14:tracePt t="65443" x="7319963" y="3109913"/>
          <p14:tracePt t="65460" x="7291388" y="3109913"/>
          <p14:tracePt t="65477" x="7277100" y="3109913"/>
          <p14:tracePt t="65901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228600" y="294313"/>
            <a:ext cx="8510953" cy="738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4" tIns="45692" rIns="91384" bIns="45692">
            <a:spAutoFit/>
          </a:bodyPr>
          <a:lstStyle/>
          <a:p>
            <a:pPr>
              <a:tabLst>
                <a:tab pos="180864" algn="l"/>
              </a:tabLst>
            </a:pPr>
            <a:r>
              <a:rPr lang="de-DE" sz="2400" b="1" dirty="0">
                <a:solidFill>
                  <a:schemeClr val="tx2">
                    <a:lumMod val="75000"/>
                  </a:schemeClr>
                </a:solidFill>
              </a:rPr>
              <a:t>Motivation</a:t>
            </a:r>
          </a:p>
          <a:p>
            <a:pPr algn="l">
              <a:tabLst>
                <a:tab pos="180975" algn="l"/>
              </a:tabLst>
            </a:pPr>
            <a:r>
              <a:rPr lang="de-DE" sz="1800" b="1" dirty="0" err="1">
                <a:solidFill>
                  <a:srgbClr val="003560"/>
                </a:solidFill>
              </a:rPr>
              <a:t>Microwave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correlation</a:t>
            </a:r>
            <a:r>
              <a:rPr lang="de-DE" sz="1800" b="1" dirty="0">
                <a:solidFill>
                  <a:srgbClr val="003560"/>
                </a:solidFill>
              </a:rPr>
              <a:t> </a:t>
            </a:r>
            <a:r>
              <a:rPr lang="de-DE" sz="1800" b="1" dirty="0" err="1">
                <a:solidFill>
                  <a:srgbClr val="003560"/>
                </a:solidFill>
              </a:rPr>
              <a:t>approach</a:t>
            </a:r>
            <a:r>
              <a:rPr lang="de-DE" sz="1800" b="1" dirty="0">
                <a:solidFill>
                  <a:srgbClr val="003560"/>
                </a:solidFill>
              </a:rPr>
              <a:t> – </a:t>
            </a:r>
            <a:r>
              <a:rPr lang="de-DE" sz="1800" dirty="0">
                <a:solidFill>
                  <a:srgbClr val="003560"/>
                </a:solidFill>
              </a:rPr>
              <a:t>State </a:t>
            </a:r>
            <a:r>
              <a:rPr lang="de-DE" sz="1800" dirty="0" err="1">
                <a:solidFill>
                  <a:srgbClr val="003560"/>
                </a:solidFill>
              </a:rPr>
              <a:t>of</a:t>
            </a:r>
            <a:r>
              <a:rPr lang="de-DE" sz="1800" dirty="0">
                <a:solidFill>
                  <a:srgbClr val="003560"/>
                </a:solidFill>
              </a:rPr>
              <a:t> </a:t>
            </a:r>
            <a:r>
              <a:rPr lang="de-DE" sz="1800" dirty="0" err="1">
                <a:solidFill>
                  <a:srgbClr val="003560"/>
                </a:solidFill>
              </a:rPr>
              <a:t>the</a:t>
            </a:r>
            <a:r>
              <a:rPr lang="de-DE" sz="1800" dirty="0">
                <a:solidFill>
                  <a:srgbClr val="003560"/>
                </a:solidFill>
              </a:rPr>
              <a:t> </a:t>
            </a:r>
            <a:r>
              <a:rPr lang="de-DE" sz="1800" dirty="0" err="1">
                <a:solidFill>
                  <a:srgbClr val="003560"/>
                </a:solidFill>
              </a:rPr>
              <a:t>art</a:t>
            </a:r>
            <a:r>
              <a:rPr lang="de-DE" sz="1800" dirty="0">
                <a:solidFill>
                  <a:srgbClr val="003560"/>
                </a:solidFill>
              </a:rPr>
              <a:t> and </a:t>
            </a:r>
            <a:r>
              <a:rPr lang="de-DE" sz="1800" dirty="0" err="1">
                <a:solidFill>
                  <a:srgbClr val="003560"/>
                </a:solidFill>
              </a:rPr>
              <a:t>research</a:t>
            </a:r>
            <a:endParaRPr lang="de-DE" sz="1800" dirty="0">
              <a:solidFill>
                <a:srgbClr val="003560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0DC301-0406-4EC6-AFFD-E8556531864A}"/>
              </a:ext>
            </a:extLst>
          </p:cNvPr>
          <p:cNvSpPr txBox="1"/>
          <p:nvPr/>
        </p:nvSpPr>
        <p:spPr>
          <a:xfrm>
            <a:off x="228600" y="1017863"/>
            <a:ext cx="4142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>
                <a:solidFill>
                  <a:schemeClr val="tx2">
                    <a:lumMod val="75000"/>
                  </a:schemeClr>
                </a:solidFill>
              </a:rPr>
              <a:t>Correlation based velocity measurement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88A93F7-CC75-424E-948D-56F9C611E99E}"/>
              </a:ext>
            </a:extLst>
          </p:cNvPr>
          <p:cNvSpPr txBox="1"/>
          <p:nvPr/>
        </p:nvSpPr>
        <p:spPr>
          <a:xfrm>
            <a:off x="1091589" y="4401553"/>
            <a:ext cx="655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Published: C. Baer, et al, "A </a:t>
            </a:r>
            <a:r>
              <a:rPr lang="en-US" sz="800" b="1" dirty="0" err="1">
                <a:solidFill>
                  <a:schemeClr val="tx2">
                    <a:lumMod val="75000"/>
                  </a:schemeClr>
                </a:solidFill>
              </a:rPr>
              <a:t>mmWave</a:t>
            </a:r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 Measuring Procedure for Mass Flow Monitoring of Pneumatic Conveyed Bulk Materials,“</a:t>
            </a:r>
          </a:p>
          <a:p>
            <a:r>
              <a:rPr lang="en-US" sz="800" b="1" dirty="0">
                <a:solidFill>
                  <a:schemeClr val="tx2">
                    <a:lumMod val="75000"/>
                  </a:schemeClr>
                </a:solidFill>
              </a:rPr>
              <a:t> in IEEE Sensors Journal, vol. 14, no. 9, pp. 3201-3209, Sept. 2014,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B5FFE494-A069-4E5C-B0FA-A8F90DDE11CC}"/>
              </a:ext>
            </a:extLst>
          </p:cNvPr>
          <p:cNvSpPr/>
          <p:nvPr/>
        </p:nvSpPr>
        <p:spPr bwMode="auto">
          <a:xfrm>
            <a:off x="5181655" y="1501940"/>
            <a:ext cx="3059598" cy="223671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950" dir="2700000" algn="tl" rotWithShape="0">
              <a:prstClr val="black">
                <a:alpha val="40000"/>
              </a:prstClr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endParaRPr lang="en-US" sz="18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26" name="Text Box 7">
            <a:extLst>
              <a:ext uri="{FF2B5EF4-FFF2-40B4-BE49-F238E27FC236}">
                <a16:creationId xmlns:a16="http://schemas.microsoft.com/office/drawing/2014/main" id="{A8797366-788B-4F89-90BB-94545DFDF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92" y="1357737"/>
            <a:ext cx="5307477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de-DE" sz="1200" b="1" dirty="0" err="1">
                <a:solidFill>
                  <a:srgbClr val="003560"/>
                </a:solidFill>
              </a:rPr>
              <a:t>Velocity</a:t>
            </a:r>
            <a:r>
              <a:rPr lang="de-DE" sz="1200" b="1" dirty="0">
                <a:solidFill>
                  <a:srgbClr val="003560"/>
                </a:solidFill>
              </a:rPr>
              <a:t> Determination: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n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Adding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second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measuring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port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Recording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the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„Radar“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history</a:t>
            </a: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Two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port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cross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correlation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shows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possible time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delays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: </a:t>
            </a: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Highest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correlation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factor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implies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time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delay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of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flow</a:t>
            </a:r>
            <a:endParaRPr lang="de-DE" sz="1100" dirty="0">
              <a:solidFill>
                <a:srgbClr val="003560"/>
              </a:solidFill>
              <a:latin typeface="+mj-lt"/>
            </a:endParaRPr>
          </a:p>
          <a:p>
            <a:pPr algn="l">
              <a:buFont typeface="Arial" pitchFamily="34" charset="0"/>
              <a:buChar char="•"/>
              <a:defRPr/>
            </a:pP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Velocity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depends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on </a:t>
            </a:r>
            <a:r>
              <a:rPr lang="de-DE" sz="1100" dirty="0" err="1">
                <a:solidFill>
                  <a:srgbClr val="003560"/>
                </a:solidFill>
                <a:latin typeface="+mj-lt"/>
              </a:rPr>
              <a:t>distance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 </a:t>
            </a:r>
            <a:r>
              <a:rPr lang="de-DE" sz="1100" i="1" dirty="0">
                <a:solidFill>
                  <a:srgbClr val="0035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de-DE" sz="1100" dirty="0">
                <a:solidFill>
                  <a:srgbClr val="003560"/>
                </a:solidFill>
                <a:latin typeface="+mj-lt"/>
              </a:rPr>
              <a:t>:</a:t>
            </a:r>
          </a:p>
          <a:p>
            <a:pPr algn="l">
              <a:buFont typeface="Arial" pitchFamily="34" charset="0"/>
              <a:buChar char="•"/>
              <a:defRPr/>
            </a:pPr>
            <a:endParaRPr lang="de-DE" sz="1100" dirty="0">
              <a:solidFill>
                <a:srgbClr val="003560"/>
              </a:solidFill>
              <a:latin typeface="+mn-lt"/>
            </a:endParaRP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1E4EF07D-8E97-43C7-8771-721A61276E5A}"/>
              </a:ext>
            </a:extLst>
          </p:cNvPr>
          <p:cNvGrpSpPr/>
          <p:nvPr/>
        </p:nvGrpSpPr>
        <p:grpSpPr>
          <a:xfrm>
            <a:off x="419603" y="2220361"/>
            <a:ext cx="2629057" cy="752351"/>
            <a:chOff x="1162333" y="2337209"/>
            <a:chExt cx="3494638" cy="1360995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1CD20231-BDBE-4753-913D-847B467CA459}"/>
                </a:ext>
              </a:extLst>
            </p:cNvPr>
            <p:cNvSpPr/>
            <p:nvPr/>
          </p:nvSpPr>
          <p:spPr bwMode="auto">
            <a:xfrm>
              <a:off x="1162333" y="2337209"/>
              <a:ext cx="3494638" cy="13609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/>
            </a:p>
          </p:txBody>
        </p:sp>
        <p:graphicFrame>
          <p:nvGraphicFramePr>
            <p:cNvPr id="29" name="Object 117">
              <a:extLst>
                <a:ext uri="{FF2B5EF4-FFF2-40B4-BE49-F238E27FC236}">
                  <a16:creationId xmlns:a16="http://schemas.microsoft.com/office/drawing/2014/main" id="{204BA2A4-F9DE-4A23-BF00-17E02C738668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300163" y="2355850"/>
            <a:ext cx="3219450" cy="1322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" name="Formel" r:id="rId4" imgW="2768400" imgH="1015920" progId="Equation.3">
                    <p:embed/>
                  </p:oleObj>
                </mc:Choice>
                <mc:Fallback>
                  <p:oleObj name="Formel" r:id="rId4" imgW="2768400" imgH="1015920" progId="Equation.3">
                    <p:embed/>
                    <p:pic>
                      <p:nvPicPr>
                        <p:cNvPr id="29" name="Object 117">
                          <a:extLst>
                            <a:ext uri="{FF2B5EF4-FFF2-40B4-BE49-F238E27FC236}">
                              <a16:creationId xmlns:a16="http://schemas.microsoft.com/office/drawing/2014/main" id="{204BA2A4-F9DE-4A23-BF00-17E02C7386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00163" y="2355850"/>
                          <a:ext cx="3219450" cy="1322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727B58F-C797-425B-B1BC-867BC2BAF632}"/>
              </a:ext>
            </a:extLst>
          </p:cNvPr>
          <p:cNvGrpSpPr/>
          <p:nvPr/>
        </p:nvGrpSpPr>
        <p:grpSpPr>
          <a:xfrm>
            <a:off x="1324101" y="3594452"/>
            <a:ext cx="889328" cy="579403"/>
            <a:chOff x="1487240" y="5152755"/>
            <a:chExt cx="1342345" cy="802882"/>
          </a:xfrm>
        </p:grpSpPr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C63C043B-ACFB-4E2B-AC1A-A4DE7C376D36}"/>
                </a:ext>
              </a:extLst>
            </p:cNvPr>
            <p:cNvSpPr/>
            <p:nvPr/>
          </p:nvSpPr>
          <p:spPr bwMode="auto">
            <a:xfrm>
              <a:off x="1487240" y="5152755"/>
              <a:ext cx="1342345" cy="80288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aphicFrame>
          <p:nvGraphicFramePr>
            <p:cNvPr id="32" name="Object 117">
              <a:extLst>
                <a:ext uri="{FF2B5EF4-FFF2-40B4-BE49-F238E27FC236}">
                  <a16:creationId xmlns:a16="http://schemas.microsoft.com/office/drawing/2014/main" id="{441F3166-197F-4AD8-921C-E2E54E0BF61D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1694143" y="5273432"/>
            <a:ext cx="928539" cy="566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Formel" r:id="rId6" imgW="1002960" imgH="545760" progId="Equation.3">
                    <p:embed/>
                  </p:oleObj>
                </mc:Choice>
                <mc:Fallback>
                  <p:oleObj name="Formel" r:id="rId6" imgW="1002960" imgH="545760" progId="Equation.3">
                    <p:embed/>
                    <p:pic>
                      <p:nvPicPr>
                        <p:cNvPr id="32" name="Object 117">
                          <a:extLst>
                            <a:ext uri="{FF2B5EF4-FFF2-40B4-BE49-F238E27FC236}">
                              <a16:creationId xmlns:a16="http://schemas.microsoft.com/office/drawing/2014/main" id="{441F3166-197F-4AD8-921C-E2E54E0BF6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4143" y="5273432"/>
                          <a:ext cx="928539" cy="566737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292383AC-B8B6-4A7F-B3B5-6E87D75192C2}"/>
              </a:ext>
            </a:extLst>
          </p:cNvPr>
          <p:cNvSpPr txBox="1"/>
          <p:nvPr/>
        </p:nvSpPr>
        <p:spPr>
          <a:xfrm>
            <a:off x="-43760" y="4173855"/>
            <a:ext cx="45143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 = distance between ports, </a:t>
            </a:r>
            <a:r>
              <a:rPr lang="en-US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index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max.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corr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factor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T = </a:t>
            </a:r>
            <a:r>
              <a:rPr lang="de-DE" sz="1100" dirty="0" err="1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sampling</a:t>
            </a:r>
            <a:r>
              <a:rPr lang="de-DE" sz="1100" dirty="0">
                <a:solidFill>
                  <a:schemeClr val="tx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time</a:t>
            </a:r>
            <a:endParaRPr lang="el-GR" sz="1100" dirty="0">
              <a:solidFill>
                <a:schemeClr val="tx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100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7FFD486-C707-4004-87D8-821E3AFD0C09}"/>
              </a:ext>
            </a:extLst>
          </p:cNvPr>
          <p:cNvGrpSpPr/>
          <p:nvPr/>
        </p:nvGrpSpPr>
        <p:grpSpPr>
          <a:xfrm>
            <a:off x="5093629" y="2119516"/>
            <a:ext cx="3009330" cy="1523018"/>
            <a:chOff x="1579637" y="2429976"/>
            <a:chExt cx="5152949" cy="2957189"/>
          </a:xfrm>
        </p:grpSpPr>
        <p:pic>
          <p:nvPicPr>
            <p:cNvPr id="21" name="Picture 2" descr="D:\uni\veroeffentlichungen\Staubmessung\Vortrag\Innosensemeeting2015\velo.png">
              <a:extLst>
                <a:ext uri="{FF2B5EF4-FFF2-40B4-BE49-F238E27FC236}">
                  <a16:creationId xmlns:a16="http://schemas.microsoft.com/office/drawing/2014/main" id="{B916830F-A339-42ED-8806-A8A205A30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561" y="2429976"/>
              <a:ext cx="4645025" cy="2419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7545BBB-0263-465E-898A-283A7284369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042589" y="4849326"/>
              <a:ext cx="1512967" cy="5378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120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meas</a:t>
              </a:r>
              <a:r>
                <a:rPr lang="de-DE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in m/s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94E11699-BE90-4C26-A2D5-F11AE5568368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1480226" y="3296852"/>
              <a:ext cx="725835" cy="527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de-DE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xy</a:t>
              </a:r>
              <a:endParaRPr lang="el-GR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B13E99D-8579-4E03-9FB3-89BB3B2D12E2}"/>
              </a:ext>
            </a:extLst>
          </p:cNvPr>
          <p:cNvGrpSpPr>
            <a:grpSpLocks noChangeAspect="1"/>
          </p:cNvGrpSpPr>
          <p:nvPr/>
        </p:nvGrpSpPr>
        <p:grpSpPr>
          <a:xfrm>
            <a:off x="5558469" y="1634662"/>
            <a:ext cx="2489501" cy="467276"/>
            <a:chOff x="2417274" y="2428498"/>
            <a:chExt cx="4246076" cy="796981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3F54F91C-2A8A-44F9-8B7B-1F06D6492871}"/>
                </a:ext>
              </a:extLst>
            </p:cNvPr>
            <p:cNvSpPr/>
            <p:nvPr/>
          </p:nvSpPr>
          <p:spPr bwMode="auto">
            <a:xfrm>
              <a:off x="2417274" y="2448082"/>
              <a:ext cx="4246076" cy="72968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1417" tIns="45709" rIns="91417" bIns="45709" rtlCol="0" anchor="ctr"/>
            <a:lstStyle/>
            <a:p>
              <a:pPr algn="ctr"/>
              <a:endParaRPr lang="de-DE" sz="12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559DC12F-DDFC-40BA-9307-77BAB50072DC}"/>
                </a:ext>
              </a:extLst>
            </p:cNvPr>
            <p:cNvSpPr txBox="1"/>
            <p:nvPr/>
          </p:nvSpPr>
          <p:spPr>
            <a:xfrm>
              <a:off x="2713153" y="2429324"/>
              <a:ext cx="1564437" cy="433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100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</a:t>
              </a:r>
              <a:r>
                <a:rPr lang="de-DE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=6.33 m/s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63ED4592-93BB-45A0-8CCA-323421E7867B}"/>
                </a:ext>
              </a:extLst>
            </p:cNvPr>
            <p:cNvSpPr txBox="1"/>
            <p:nvPr/>
          </p:nvSpPr>
          <p:spPr>
            <a:xfrm>
              <a:off x="2713153" y="2792331"/>
              <a:ext cx="1564437" cy="433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100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</a:t>
              </a:r>
              <a:r>
                <a:rPr lang="de-DE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=8.52 m/s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4C692CA4-DF6F-4A53-9897-E486A4F015AA}"/>
                </a:ext>
              </a:extLst>
            </p:cNvPr>
            <p:cNvSpPr txBox="1"/>
            <p:nvPr/>
          </p:nvSpPr>
          <p:spPr>
            <a:xfrm>
              <a:off x="4861954" y="2428498"/>
              <a:ext cx="1564437" cy="433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100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</a:t>
              </a:r>
              <a:r>
                <a:rPr lang="de-DE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=7.59 m/s</a:t>
              </a: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0602741C-F3B8-4B4A-AF1B-11BA7D9E8313}"/>
                </a:ext>
              </a:extLst>
            </p:cNvPr>
            <p:cNvSpPr txBox="1"/>
            <p:nvPr/>
          </p:nvSpPr>
          <p:spPr>
            <a:xfrm>
              <a:off x="4860066" y="2792402"/>
              <a:ext cx="1736681" cy="4330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000" i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de-DE" sz="100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</a:t>
              </a:r>
              <a:r>
                <a:rPr lang="de-DE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10.14 m/s</a:t>
              </a:r>
            </a:p>
          </p:txBody>
        </p:sp>
        <p:cxnSp>
          <p:nvCxnSpPr>
            <p:cNvPr id="44" name="Gerade Verbindung 5">
              <a:extLst>
                <a:ext uri="{FF2B5EF4-FFF2-40B4-BE49-F238E27FC236}">
                  <a16:creationId xmlns:a16="http://schemas.microsoft.com/office/drawing/2014/main" id="{D7D99123-DF03-4DC3-8552-62CCB17D1F55}"/>
                </a:ext>
              </a:extLst>
            </p:cNvPr>
            <p:cNvCxnSpPr/>
            <p:nvPr/>
          </p:nvCxnSpPr>
          <p:spPr bwMode="auto">
            <a:xfrm>
              <a:off x="2525917" y="2670805"/>
              <a:ext cx="3176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33CC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Gerade Verbindung 20">
              <a:extLst>
                <a:ext uri="{FF2B5EF4-FFF2-40B4-BE49-F238E27FC236}">
                  <a16:creationId xmlns:a16="http://schemas.microsoft.com/office/drawing/2014/main" id="{E79088BA-7109-4EA2-A197-27E33DE29D47}"/>
                </a:ext>
              </a:extLst>
            </p:cNvPr>
            <p:cNvCxnSpPr/>
            <p:nvPr/>
          </p:nvCxnSpPr>
          <p:spPr bwMode="auto">
            <a:xfrm>
              <a:off x="2539900" y="3015776"/>
              <a:ext cx="3176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Gerade Verbindung 21">
              <a:extLst>
                <a:ext uri="{FF2B5EF4-FFF2-40B4-BE49-F238E27FC236}">
                  <a16:creationId xmlns:a16="http://schemas.microsoft.com/office/drawing/2014/main" id="{B189A36C-B7F9-493B-BC65-681BD9C6E3C8}"/>
                </a:ext>
              </a:extLst>
            </p:cNvPr>
            <p:cNvCxnSpPr/>
            <p:nvPr/>
          </p:nvCxnSpPr>
          <p:spPr bwMode="auto">
            <a:xfrm>
              <a:off x="4640234" y="2671777"/>
              <a:ext cx="3176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Gerade Verbindung 22">
              <a:extLst>
                <a:ext uri="{FF2B5EF4-FFF2-40B4-BE49-F238E27FC236}">
                  <a16:creationId xmlns:a16="http://schemas.microsoft.com/office/drawing/2014/main" id="{56C7AFBE-6430-47B5-B57C-5DA045F5B4BA}"/>
                </a:ext>
              </a:extLst>
            </p:cNvPr>
            <p:cNvCxnSpPr/>
            <p:nvPr/>
          </p:nvCxnSpPr>
          <p:spPr bwMode="auto">
            <a:xfrm>
              <a:off x="4640234" y="3015776"/>
              <a:ext cx="317675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707F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" name="Rechteck 3">
            <a:extLst>
              <a:ext uri="{FF2B5EF4-FFF2-40B4-BE49-F238E27FC236}">
                <a16:creationId xmlns:a16="http://schemas.microsoft.com/office/drawing/2014/main" id="{F8A940CF-D8D1-4D4F-AD4C-0DD9E34F206D}"/>
              </a:ext>
            </a:extLst>
          </p:cNvPr>
          <p:cNvSpPr/>
          <p:nvPr/>
        </p:nvSpPr>
        <p:spPr bwMode="auto">
          <a:xfrm>
            <a:off x="1670035" y="1792206"/>
            <a:ext cx="5518804" cy="183484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lIns="91417" tIns="45709" rIns="91417" bIns="45709"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Times New Roman" pitchFamily="18" charset="0"/>
              </a:rPr>
              <a:t>Drawbacks of sensor concept:</a:t>
            </a:r>
          </a:p>
          <a:p>
            <a:pPr algn="ctr"/>
            <a:endParaRPr lang="en-US" sz="1800" dirty="0">
              <a:solidFill>
                <a:schemeClr val="tx1"/>
              </a:solidFill>
              <a:latin typeface="Times New Roman" pitchFamily="18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itchFamily="18" charset="0"/>
              </a:rPr>
              <a:t>At least 2 radar systems necessary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itchFamily="18" charset="0"/>
              </a:rPr>
              <a:t>Radar systems must measure highly synchronous at a </a:t>
            </a:r>
            <a:br>
              <a:rPr lang="en-US" sz="1800" dirty="0">
                <a:solidFill>
                  <a:schemeClr val="tx1"/>
                </a:solidFill>
                <a:latin typeface="Times New Roman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itchFamily="18" charset="0"/>
              </a:rPr>
              <a:t>very high measurement rate</a:t>
            </a:r>
          </a:p>
        </p:txBody>
      </p:sp>
    </p:spTree>
    <p:extLst>
      <p:ext uri="{BB962C8B-B14F-4D97-AF65-F5344CB8AC3E}">
        <p14:creationId xmlns:p14="http://schemas.microsoft.com/office/powerpoint/2010/main" val="34565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67"/>
    </mc:Choice>
    <mc:Fallback xmlns="">
      <p:transition spd="slow" advTm="115967"/>
    </mc:Fallback>
  </mc:AlternateContent>
  <p:extLst mod="1">
    <p:ext uri="{3A86A75C-4F4B-4683-9AE1-C65F6400EC91}">
      <p14:laserTraceLst xmlns:p14="http://schemas.microsoft.com/office/powerpoint/2010/main">
        <p14:tracePtLst>
          <p14:tracePt t="16797" x="5295900" y="4391025"/>
          <p14:tracePt t="16894" x="5300663" y="4395788"/>
          <p14:tracePt t="16900" x="5300663" y="4410075"/>
          <p14:tracePt t="16918" x="5300663" y="4419600"/>
          <p14:tracePt t="16926" x="5300663" y="4438650"/>
          <p14:tracePt t="16959" x="5300663" y="4457700"/>
          <p14:tracePt t="16976" x="5300663" y="4462463"/>
          <p14:tracePt t="17038" x="5305425" y="4462463"/>
          <p14:tracePt t="17048" x="5338763" y="4462463"/>
          <p14:tracePt t="17054" x="5376863" y="4452938"/>
          <p14:tracePt t="17062" x="5491163" y="4429125"/>
          <p14:tracePt t="17078" x="5653088" y="4410075"/>
          <p14:tracePt t="17094" x="5795963" y="4386263"/>
          <p14:tracePt t="17110" x="5953125" y="4352925"/>
          <p14:tracePt t="17142" x="5981700" y="4348163"/>
          <p14:tracePt t="17159" x="6015038" y="4333875"/>
          <p14:tracePt t="17160" x="6038850" y="4319588"/>
          <p14:tracePt t="17193" x="6057900" y="4295775"/>
          <p14:tracePt t="17209" x="6091238" y="4248150"/>
          <p14:tracePt t="17262" x="6091238" y="4243388"/>
          <p14:tracePt t="17430" x="6086475" y="4243388"/>
          <p14:tracePt t="17438" x="6076950" y="4257675"/>
          <p14:tracePt t="17446" x="6057900" y="4267200"/>
          <p14:tracePt t="17455" x="6038850" y="4281488"/>
          <p14:tracePt t="17462" x="5995988" y="4305300"/>
          <p14:tracePt t="17476" x="5957888" y="4314825"/>
          <p14:tracePt t="17493" x="5934075" y="4329113"/>
          <p14:tracePt t="17509" x="5910263" y="4343400"/>
          <p14:tracePt t="17532" x="5900738" y="4348163"/>
          <p14:tracePt t="17542" x="5895975" y="4357688"/>
          <p14:tracePt t="17559" x="5895975" y="4362450"/>
          <p14:tracePt t="17575" x="5895975" y="4367213"/>
          <p14:tracePt t="17592" x="5891213" y="4381500"/>
          <p14:tracePt t="17694" x="5881688" y="4391025"/>
          <p14:tracePt t="17700" x="5829300" y="4410075"/>
          <p14:tracePt t="17726" x="5810250" y="4410075"/>
          <p14:tracePt t="17729" x="5762625" y="4414838"/>
          <p14:tracePt t="17742" x="5719763" y="4414838"/>
          <p14:tracePt t="17759" x="5672138" y="4414838"/>
          <p14:tracePt t="17775" x="5643563" y="4414838"/>
          <p14:tracePt t="17792" x="5629275" y="4414838"/>
          <p14:tracePt t="17809" x="5610225" y="4414838"/>
          <p14:tracePt t="17832" x="5605463" y="4414838"/>
          <p14:tracePt t="17842" x="5581650" y="4386263"/>
          <p14:tracePt t="17859" x="5572125" y="4367213"/>
          <p14:tracePt t="17876" x="5557838" y="4333875"/>
          <p14:tracePt t="17892" x="5557838" y="4300538"/>
          <p14:tracePt t="17909" x="5557838" y="4271963"/>
          <p14:tracePt t="17942" x="5576888" y="4243388"/>
          <p14:tracePt t="17942" x="5614988" y="4224338"/>
          <p14:tracePt t="17959" x="5653088" y="4200525"/>
          <p14:tracePt t="17976" x="5681663" y="4195763"/>
          <p14:tracePt t="17992" x="5695950" y="4191000"/>
          <p14:tracePt t="18009" x="5724525" y="4191000"/>
          <p14:tracePt t="18034" x="5729288" y="4186238"/>
          <p14:tracePt t="18042" x="5748338" y="4176713"/>
          <p14:tracePt t="18060" x="5757863" y="4176713"/>
          <p14:tracePt t="18075" x="5767388" y="4171950"/>
          <p14:tracePt t="18219" x="5757863" y="4195763"/>
          <p14:tracePt t="18238" x="5753100" y="4205288"/>
          <p14:tracePt t="18248" x="5743575" y="4214813"/>
          <p14:tracePt t="18259" x="5729288" y="4229100"/>
          <p14:tracePt t="18276" x="5719763" y="4238625"/>
          <p14:tracePt t="18293" x="5710238" y="4243388"/>
          <p14:tracePt t="18309" x="5700713" y="4257675"/>
          <p14:tracePt t="18332" x="5686425" y="4267200"/>
          <p14:tracePt t="18342" x="5676900" y="4271963"/>
          <p14:tracePt t="18359" x="5657850" y="4286250"/>
          <p14:tracePt t="18375" x="5643563" y="4291013"/>
          <p14:tracePt t="18393" x="5629275" y="4305300"/>
          <p14:tracePt t="18409" x="5619750" y="4310063"/>
          <p14:tracePt t="18550" x="5610225" y="4310063"/>
          <p14:tracePt t="18566" x="5605463" y="4310063"/>
          <p14:tracePt t="18566" x="5605463" y="4300538"/>
          <p14:tracePt t="18582" x="5605463" y="4286250"/>
          <p14:tracePt t="18593" x="5605463" y="4281488"/>
          <p14:tracePt t="18609" x="5605463" y="4276725"/>
          <p14:tracePt t="18646" x="5605463" y="4271963"/>
          <p14:tracePt t="18650" x="5605463" y="4262438"/>
          <p14:tracePt t="18660" x="5605463" y="4248150"/>
          <p14:tracePt t="18676" x="5619750" y="4229100"/>
          <p14:tracePt t="18693" x="5629275" y="4224338"/>
          <p14:tracePt t="18709" x="5643563" y="4214813"/>
          <p14:tracePt t="18733" x="5667375" y="4195763"/>
          <p14:tracePt t="18743" x="5676900" y="4191000"/>
          <p14:tracePt t="18760" x="5681663" y="4191000"/>
          <p14:tracePt t="18776" x="5686425" y="4186238"/>
          <p14:tracePt t="18793" x="5691188" y="4186238"/>
          <p14:tracePt t="18809" x="5700713" y="4176713"/>
          <p14:tracePt t="18846" x="5705475" y="4176713"/>
          <p14:tracePt t="18852" x="5715000" y="4171950"/>
          <p14:tracePt t="18859" x="5724525" y="4167188"/>
          <p14:tracePt t="18894" x="5738813" y="4167188"/>
          <p14:tracePt t="18895" x="5743575" y="4162425"/>
          <p14:tracePt t="18935" x="5748338" y="4162425"/>
          <p14:tracePt t="18943" x="5753100" y="4152900"/>
          <p14:tracePt t="18943" x="5757863" y="4148138"/>
          <p14:tracePt t="18960" x="5767388" y="4148138"/>
          <p14:tracePt t="18976" x="5772150" y="4143375"/>
          <p14:tracePt t="18993" x="5786438" y="4143375"/>
          <p14:tracePt t="19009" x="5800725" y="4133850"/>
          <p14:tracePt t="19033" x="5805488" y="4129088"/>
          <p14:tracePt t="19043" x="5824538" y="4114800"/>
          <p14:tracePt t="19060" x="5838825" y="4110038"/>
          <p14:tracePt t="19076" x="5853113" y="4095750"/>
          <p14:tracePt t="19093" x="5881688" y="4086225"/>
          <p14:tracePt t="19109" x="5919788" y="4081463"/>
          <p14:tracePt t="19132" x="5938838" y="4071938"/>
          <p14:tracePt t="19143" x="5953125" y="4067175"/>
          <p14:tracePt t="19160" x="5972175" y="4062413"/>
          <p14:tracePt t="19176" x="5981700" y="4062413"/>
          <p14:tracePt t="19193" x="6000750" y="4062413"/>
          <p14:tracePt t="19210" x="6053138" y="4052888"/>
          <p14:tracePt t="19234" x="6076950" y="4052888"/>
          <p14:tracePt t="19243" x="6096000" y="4048125"/>
          <p14:tracePt t="19260" x="6119813" y="4038600"/>
          <p14:tracePt t="19275" x="6129338" y="4038600"/>
          <p14:tracePt t="19292" x="6138863" y="4038600"/>
          <p14:tracePt t="19308" x="6143625" y="4033838"/>
          <p14:tracePt t="19358" x="6153150" y="4033838"/>
          <p14:tracePt t="19366" x="6162675" y="4029075"/>
          <p14:tracePt t="19398" x="6172200" y="4024313"/>
          <p14:tracePt t="19406" x="6186488" y="4014788"/>
          <p14:tracePt t="19439" x="6191250" y="4014788"/>
          <p14:tracePt t="19458" x="6196013" y="4010025"/>
          <p14:tracePt t="19459" x="6205538" y="4010025"/>
          <p14:tracePt t="19476" x="6219825" y="4000500"/>
          <p14:tracePt t="19492" x="6229350" y="3990975"/>
          <p14:tracePt t="19508" x="6243638" y="3986213"/>
          <p14:tracePt t="19531" x="6262688" y="3981450"/>
          <p14:tracePt t="19542" x="6272213" y="3976688"/>
          <p14:tracePt t="19606" x="6281738" y="3967163"/>
          <p14:tracePt t="19622" x="6291263" y="3962400"/>
          <p14:tracePt t="19647" x="6296025" y="3952875"/>
          <p14:tracePt t="19695" x="6300788" y="3948113"/>
          <p14:tracePt t="19807" x="6291263" y="3957638"/>
          <p14:tracePt t="19865" x="6286500" y="3962400"/>
          <p14:tracePt t="19876" x="6267450" y="3971925"/>
          <p14:tracePt t="19893" x="6238875" y="3986213"/>
          <p14:tracePt t="19893" x="6234113" y="3986213"/>
          <p14:tracePt t="19911" x="6181725" y="3995738"/>
          <p14:tracePt t="19958" x="6162675" y="4005263"/>
          <p14:tracePt t="19959" x="6138863" y="4014788"/>
          <p14:tracePt t="19976" x="6110288" y="4019550"/>
          <p14:tracePt t="19993" x="6081713" y="4024313"/>
          <p14:tracePt t="20010" x="6010275" y="4038600"/>
          <p14:tracePt t="20033" x="5995988" y="4038600"/>
          <p14:tracePt t="20043" x="5953125" y="4048125"/>
          <p14:tracePt t="20059" x="5905500" y="4057650"/>
          <p14:tracePt t="20076" x="5872163" y="4071938"/>
          <p14:tracePt t="20092" x="5824538" y="4081463"/>
          <p14:tracePt t="20109" x="5772150" y="4095750"/>
          <p14:tracePt t="20133" x="5719763" y="4119563"/>
          <p14:tracePt t="20143" x="5672138" y="4133850"/>
          <p14:tracePt t="20161" x="5629275" y="4157663"/>
          <p14:tracePt t="20178" x="5591175" y="4176713"/>
          <p14:tracePt t="20193" x="5557838" y="4181475"/>
          <p14:tracePt t="20211" x="5524500" y="4195763"/>
          <p14:tracePt t="20503" x="5548313" y="4191000"/>
          <p14:tracePt t="20564" x="5576888" y="4191000"/>
          <p14:tracePt t="20565" x="5619750" y="4171950"/>
          <p14:tracePt t="20577" x="5657850" y="4162425"/>
          <p14:tracePt t="20592" x="5705475" y="4148138"/>
          <p14:tracePt t="20613" x="5800725" y="4114800"/>
          <p14:tracePt t="20675" x="5819775" y="4110038"/>
          <p14:tracePt t="20676" x="5838825" y="4095750"/>
          <p14:tracePt t="20693" x="5853113" y="4090988"/>
          <p14:tracePt t="20710" x="5895975" y="4081463"/>
          <p14:tracePt t="20732" x="5905500" y="4076700"/>
          <p14:tracePt t="20743" x="5919788" y="4071938"/>
          <p14:tracePt t="20759" x="5924550" y="4071938"/>
          <p14:tracePt t="20776" x="5938838" y="4067175"/>
          <p14:tracePt t="20792" x="5948363" y="4062413"/>
          <p14:tracePt t="20809" x="5976938" y="4052888"/>
          <p14:tracePt t="20832" x="5986463" y="4048125"/>
          <p14:tracePt t="20842" x="5995988" y="4043363"/>
          <p14:tracePt t="20859" x="6015038" y="4038600"/>
          <p14:tracePt t="20876" x="6034088" y="4033838"/>
          <p14:tracePt t="20893" x="6038850" y="4033838"/>
          <p14:tracePt t="20909" x="6057900" y="4029075"/>
          <p14:tracePt t="20943" x="6076950" y="4019550"/>
          <p14:tracePt t="20943" x="6086475" y="4019550"/>
          <p14:tracePt t="20959" x="6100763" y="4010025"/>
          <p14:tracePt t="20976" x="6119813" y="4000500"/>
          <p14:tracePt t="20992" x="6129338" y="4000500"/>
          <p14:tracePt t="21009" x="6143625" y="3990975"/>
          <p14:tracePt t="21046" x="6153150" y="3990975"/>
          <p14:tracePt t="21054" x="6162675" y="3990975"/>
          <p14:tracePt t="21062" x="6172200" y="3986213"/>
          <p14:tracePt t="21076" x="6181725" y="3986213"/>
          <p14:tracePt t="21093" x="6191250" y="3981450"/>
          <p14:tracePt t="21110" x="6224588" y="3981450"/>
          <p14:tracePt t="21148" x="6238875" y="3976688"/>
          <p14:tracePt t="21159" x="6243638" y="3976688"/>
          <p14:tracePt t="21176" x="6248400" y="3976688"/>
          <p14:tracePt t="21307" x="6272213" y="3967163"/>
          <p14:tracePt t="21350" x="6276975" y="3967163"/>
          <p14:tracePt t="21359" x="6286500" y="3967163"/>
          <p14:tracePt t="21360" x="6296025" y="3967163"/>
          <p14:tracePt t="21375" x="6300788" y="3967163"/>
          <p14:tracePt t="21393" x="6319838" y="3967163"/>
          <p14:tracePt t="21409" x="6338888" y="3962400"/>
          <p14:tracePt t="21434" x="6348413" y="3962400"/>
          <p14:tracePt t="21443" x="6372225" y="3962400"/>
          <p14:tracePt t="21460" x="6396038" y="3962400"/>
          <p14:tracePt t="21475" x="6419850" y="3962400"/>
          <p14:tracePt t="21492" x="6448425" y="3962400"/>
          <p14:tracePt t="21509" x="6472238" y="3962400"/>
          <p14:tracePt t="21532" x="6481763" y="3962400"/>
          <p14:tracePt t="21543" x="6496050" y="3952875"/>
          <p14:tracePt t="21560" x="6505575" y="3952875"/>
          <p14:tracePt t="21576" x="6534150" y="3952875"/>
          <p14:tracePt t="21592" x="6567488" y="3952875"/>
          <p14:tracePt t="21609" x="6605588" y="3952875"/>
          <p14:tracePt t="21633" x="6619875" y="3952875"/>
          <p14:tracePt t="21642" x="6638925" y="3948113"/>
          <p14:tracePt t="21659" x="6653213" y="3948113"/>
          <p14:tracePt t="21676" x="6667500" y="3948113"/>
          <p14:tracePt t="21692" x="6691313" y="3938588"/>
          <p14:tracePt t="21709" x="6738938" y="3938588"/>
          <p14:tracePt t="21732" x="6772275" y="3933825"/>
          <p14:tracePt t="21743" x="6791325" y="3929063"/>
          <p14:tracePt t="21760" x="6815138" y="3929063"/>
          <p14:tracePt t="21776" x="6819900" y="3924300"/>
          <p14:tracePt t="21794" x="6843713" y="3919538"/>
          <p14:tracePt t="21811" x="6886575" y="3910013"/>
          <p14:tracePt t="21851" x="6896100" y="3910013"/>
          <p14:tracePt t="21861" x="6900863" y="3900488"/>
          <p14:tracePt t="22006" x="6905625" y="3876675"/>
          <p14:tracePt t="22048" x="6915150" y="3871913"/>
          <p14:tracePt t="22060" x="6919913" y="3862388"/>
          <p14:tracePt t="22076" x="6924675" y="3852863"/>
          <p14:tracePt t="22109" x="6929438" y="3848100"/>
          <p14:tracePt t="22158" x="6934200" y="3838575"/>
          <p14:tracePt t="22174" x="6938963" y="3833813"/>
          <p14:tracePt t="22182" x="6948488" y="3824288"/>
          <p14:tracePt t="22214" x="6953250" y="3819525"/>
          <p14:tracePt t="22250" x="6967538" y="3805238"/>
          <p14:tracePt t="22260" x="6972300" y="3805238"/>
          <p14:tracePt t="22277" x="6977063" y="3805238"/>
          <p14:tracePt t="22293" x="6996113" y="3805238"/>
          <p14:tracePt t="22310" x="7034213" y="3800475"/>
          <p14:tracePt t="22338" x="7048500" y="3800475"/>
          <p14:tracePt t="22347" x="7081838" y="3800475"/>
          <p14:tracePt t="22359" x="7105650" y="3800475"/>
          <p14:tracePt t="22376" x="7129463" y="3800475"/>
          <p14:tracePt t="22393" x="7134225" y="3800475"/>
          <p14:tracePt t="22409" x="7138988" y="3800475"/>
          <p14:tracePt t="22446" x="7143750" y="3800475"/>
          <p14:tracePt t="22463" x="7153275" y="3800475"/>
          <p14:tracePt t="22476" x="7162800" y="3805238"/>
          <p14:tracePt t="22494" x="7172325" y="3810000"/>
          <p14:tracePt t="22508" x="7181850" y="3814763"/>
          <p14:tracePt t="22550" x="7186613" y="3819525"/>
          <p14:tracePt t="22574" x="7191375" y="3824288"/>
          <p14:tracePt t="22655" x="7196138" y="3829050"/>
          <p14:tracePt t="22670" x="7196138" y="3833813"/>
          <p14:tracePt t="22686" x="7196138" y="3838575"/>
          <p14:tracePt t="22694" x="7196138" y="3848100"/>
          <p14:tracePt t="22702" x="7196138" y="3876675"/>
          <p14:tracePt t="22749" x="7196138" y="3881438"/>
          <p14:tracePt t="22758" x="7196138" y="3886200"/>
          <p14:tracePt t="22776" x="7196138" y="3890963"/>
          <p14:tracePt t="22792" x="7191375" y="3914775"/>
          <p14:tracePt t="22809" x="7186613" y="3919538"/>
          <p14:tracePt t="22846" x="7181850" y="3924300"/>
          <p14:tracePt t="22870" x="7167563" y="3929063"/>
          <p14:tracePt t="22870" x="7158038" y="3933825"/>
          <p14:tracePt t="22894" x="7153275" y="3938588"/>
          <p14:tracePt t="22900" x="7119938" y="3962400"/>
          <p14:tracePt t="22939" x="7105650" y="3967163"/>
          <p14:tracePt t="22959" x="7091363" y="3971925"/>
          <p14:tracePt t="22959" x="7081838" y="3971925"/>
          <p14:tracePt t="22976" x="7053263" y="3971925"/>
          <p14:tracePt t="22994" x="7034213" y="3976688"/>
          <p14:tracePt t="23010" x="7005638" y="3976688"/>
          <p14:tracePt t="23062" x="7000875" y="3976688"/>
          <p14:tracePt t="23071" x="6996113" y="3976688"/>
          <p14:tracePt t="23093" x="6986588" y="3976688"/>
          <p14:tracePt t="23095" x="6977063" y="3976688"/>
          <p14:tracePt t="23113" x="6929438" y="3976688"/>
          <p14:tracePt t="23188" x="6924675" y="3976688"/>
          <p14:tracePt t="23200" x="6900863" y="3962400"/>
          <p14:tracePt t="23307" x="6891338" y="3952875"/>
          <p14:tracePt t="23358" x="6881813" y="3948113"/>
          <p14:tracePt t="23374" x="6872288" y="3938588"/>
          <p14:tracePt t="23400" x="6867525" y="3929063"/>
          <p14:tracePt t="23430" x="6858000" y="3924300"/>
          <p14:tracePt t="23438" x="6858000" y="3914775"/>
          <p14:tracePt t="23462" x="6853238" y="3900488"/>
          <p14:tracePt t="23476" x="6848475" y="3895725"/>
          <p14:tracePt t="23476" x="6848475" y="3890963"/>
          <p14:tracePt t="23492" x="6843713" y="3886200"/>
          <p14:tracePt t="23509" x="6843713" y="3876675"/>
          <p14:tracePt t="23550" x="6838950" y="3867150"/>
          <p14:tracePt t="23566" x="6838950" y="3862388"/>
          <p14:tracePt t="23582" x="6838950" y="3852863"/>
          <p14:tracePt t="23583" x="6838950" y="3848100"/>
          <p14:tracePt t="23593" x="6838950" y="3838575"/>
          <p14:tracePt t="23610" x="6843713" y="3814763"/>
          <p14:tracePt t="23663" x="6848475" y="3805238"/>
          <p14:tracePt t="23678" x="6853238" y="3800475"/>
          <p14:tracePt t="23679" x="6862763" y="3795713"/>
          <p14:tracePt t="23693" x="6872288" y="3790950"/>
          <p14:tracePt t="23709" x="6900863" y="3776663"/>
          <p14:tracePt t="23743" x="6924675" y="3771900"/>
          <p14:tracePt t="23744" x="6943725" y="3771900"/>
          <p14:tracePt t="23760" x="6948488" y="3767138"/>
          <p14:tracePt t="23802" x="6972300" y="3767138"/>
          <p14:tracePt t="23833" x="6981825" y="3767138"/>
          <p14:tracePt t="23842" x="6996113" y="3767138"/>
          <p14:tracePt t="23859" x="7015163" y="3767138"/>
          <p14:tracePt t="23876" x="7034213" y="3767138"/>
          <p14:tracePt t="23892" x="7062788" y="3767138"/>
          <p14:tracePt t="23909" x="7086600" y="3767138"/>
          <p14:tracePt t="23932" x="7115175" y="3781425"/>
          <p14:tracePt t="23942" x="7129463" y="3786188"/>
          <p14:tracePt t="23959" x="7143750" y="3795713"/>
          <p14:tracePt t="23976" x="7153275" y="3810000"/>
          <p14:tracePt t="23992" x="7172325" y="3819525"/>
          <p14:tracePt t="24009" x="7191375" y="3833813"/>
          <p14:tracePt t="24030" x="7196138" y="3838575"/>
          <p14:tracePt t="24042" x="7229475" y="3857625"/>
          <p14:tracePt t="24059" x="7248525" y="3867150"/>
          <p14:tracePt t="24076" x="7277100" y="3871913"/>
          <p14:tracePt t="24093" x="7296150" y="3886200"/>
          <p14:tracePt t="24110" x="7339013" y="3895725"/>
          <p14:tracePt t="24131" x="7353300" y="3914775"/>
          <p14:tracePt t="24143" x="7377113" y="3914775"/>
          <p14:tracePt t="24160" x="7405688" y="3924300"/>
          <p14:tracePt t="24176" x="7443788" y="3933825"/>
          <p14:tracePt t="24192" x="7486650" y="3943350"/>
          <p14:tracePt t="24210" x="7581900" y="3971925"/>
          <p14:tracePt t="24262" x="7596188" y="3976688"/>
          <p14:tracePt t="24263" x="7600950" y="3976688"/>
          <p14:tracePt t="24276" x="7620000" y="3976688"/>
          <p14:tracePt t="24292" x="7639050" y="3986213"/>
          <p14:tracePt t="24309" x="7691438" y="4005263"/>
          <p14:tracePt t="24334" x="7710488" y="4005263"/>
          <p14:tracePt t="24342" x="7734300" y="4019550"/>
          <p14:tracePt t="24361" x="7777163" y="4038600"/>
          <p14:tracePt t="24377" x="7815263" y="4048125"/>
          <p14:tracePt t="24393" x="7867650" y="4071938"/>
          <p14:tracePt t="24410" x="7981950" y="4110038"/>
          <p14:tracePt t="24458" x="7996238" y="4119563"/>
          <p14:tracePt t="24459" x="8024813" y="4119563"/>
          <p14:tracePt t="24476" x="8039100" y="4119563"/>
          <p14:tracePt t="24476" x="8053388" y="4119563"/>
          <p14:tracePt t="24497" x="8062913" y="4119563"/>
          <p14:tracePt t="24510" x="8139113" y="4114800"/>
          <p14:tracePt t="24510" x="8167688" y="4110038"/>
          <p14:tracePt t="24551" x="8172450" y="4110038"/>
          <p14:tracePt t="24560" x="8210550" y="4090988"/>
          <p14:tracePt t="24576" x="8229600" y="4081463"/>
          <p14:tracePt t="24594" x="8253413" y="4071938"/>
          <p14:tracePt t="24610" x="8281988" y="4052888"/>
          <p14:tracePt t="24633" x="8301038" y="4043363"/>
          <p14:tracePt t="24643" x="8329613" y="4029075"/>
          <p14:tracePt t="24660" x="8353425" y="4014788"/>
          <p14:tracePt t="24676" x="8382000" y="3995738"/>
          <p14:tracePt t="24693" x="8415338" y="3976688"/>
          <p14:tracePt t="24709" x="8472488" y="3938588"/>
          <p14:tracePt t="24735" x="8482013" y="3933825"/>
          <p14:tracePt t="24742" x="8510588" y="3924300"/>
          <p14:tracePt t="24760" x="8534400" y="3914775"/>
          <p14:tracePt t="24776" x="8548688" y="3910013"/>
          <p14:tracePt t="24958" x="8534400" y="3919538"/>
          <p14:tracePt t="24966" x="8524875" y="3924300"/>
          <p14:tracePt t="24975" x="8496300" y="3938588"/>
          <p14:tracePt t="24982" x="8472488" y="3948113"/>
          <p14:tracePt t="24992" x="8439150" y="3971925"/>
          <p14:tracePt t="25008" x="8391525" y="3995738"/>
          <p14:tracePt t="25037" x="8339138" y="4019550"/>
          <p14:tracePt t="25048" x="8320088" y="4024313"/>
          <p14:tracePt t="25061" x="8258175" y="4038600"/>
          <p14:tracePt t="25077" x="8205788" y="4048125"/>
          <p14:tracePt t="25077" x="8172450" y="4067175"/>
          <p14:tracePt t="25095" x="8129588" y="4076700"/>
          <p14:tracePt t="25110" x="8053388" y="4081463"/>
          <p14:tracePt t="25152" x="8039100" y="4081463"/>
          <p14:tracePt t="25160" x="8020050" y="4086225"/>
          <p14:tracePt t="25176" x="8001000" y="4090988"/>
          <p14:tracePt t="25194" x="7981950" y="4090988"/>
          <p14:tracePt t="25210" x="7920038" y="4090988"/>
          <p14:tracePt t="25250" x="7896225" y="4090988"/>
          <p14:tracePt t="25259" x="7843838" y="4081463"/>
          <p14:tracePt t="25276" x="7796213" y="4062413"/>
          <p14:tracePt t="25276" x="7777163" y="4052888"/>
          <p14:tracePt t="25295" x="7729538" y="4038600"/>
          <p14:tracePt t="25311" x="7658100" y="4019550"/>
          <p14:tracePt t="25349" x="7643813" y="4014788"/>
          <p14:tracePt t="25360" x="7615238" y="4000500"/>
          <p14:tracePt t="25376" x="7577138" y="3990975"/>
          <p14:tracePt t="25394" x="7553325" y="3986213"/>
          <p14:tracePt t="25410" x="7505700" y="3971925"/>
          <p14:tracePt t="25449" x="7500938" y="3967163"/>
          <p14:tracePt t="25460" x="7481888" y="3952875"/>
          <p14:tracePt t="25476" x="7443788" y="3938588"/>
          <p14:tracePt t="25496" x="7405688" y="3929063"/>
          <p14:tracePt t="25511" x="7343775" y="3900488"/>
          <p14:tracePt t="25555" x="7339013" y="3900488"/>
          <p14:tracePt t="25564" x="7324725" y="3895725"/>
          <p14:tracePt t="25575" x="7300913" y="3886200"/>
          <p14:tracePt t="25593" x="7286625" y="3876675"/>
          <p14:tracePt t="25609" x="7258050" y="3862388"/>
          <p14:tracePt t="25632" x="7248525" y="3852863"/>
          <p14:tracePt t="25642" x="7234238" y="3848100"/>
          <p14:tracePt t="25642" x="7224713" y="3848100"/>
          <p14:tracePt t="25662" x="7200900" y="3838575"/>
          <p14:tracePt t="25676" x="7167563" y="3829050"/>
          <p14:tracePt t="25676" x="7138988" y="3819525"/>
          <p14:tracePt t="25695" x="7110413" y="3800475"/>
          <p14:tracePt t="25710" x="6972300" y="3752850"/>
          <p14:tracePt t="25710" x="6953250" y="3748088"/>
          <p14:tracePt t="25751" x="6938963" y="3748088"/>
          <p14:tracePt t="25760" x="6919913" y="3743325"/>
          <p14:tracePt t="25776" x="6896100" y="3743325"/>
          <p14:tracePt t="25792" x="6877050" y="3743325"/>
          <p14:tracePt t="25809" x="6843713" y="3743325"/>
          <p14:tracePt t="25832" x="6834188" y="3743325"/>
          <p14:tracePt t="25843" x="6810375" y="3757613"/>
          <p14:tracePt t="25859" x="6796088" y="3767138"/>
          <p14:tracePt t="25875" x="6791325" y="3776663"/>
          <p14:tracePt t="25892" x="6786563" y="3786188"/>
          <p14:tracePt t="25909" x="6786563" y="3814763"/>
          <p14:tracePt t="25933" x="6786563" y="3833813"/>
          <p14:tracePt t="25943" x="6786563" y="3857625"/>
          <p14:tracePt t="25960" x="6791325" y="3876675"/>
          <p14:tracePt t="25975" x="6805613" y="3890963"/>
          <p14:tracePt t="25993" x="6829425" y="3914775"/>
          <p14:tracePt t="26009" x="6877050" y="3938588"/>
          <p14:tracePt t="26033" x="6896100" y="3943350"/>
          <p14:tracePt t="26042" x="6924675" y="3948113"/>
          <p14:tracePt t="26059" x="6962775" y="3962400"/>
          <p14:tracePt t="26076" x="7000875" y="3967163"/>
          <p14:tracePt t="26093" x="7048500" y="3971925"/>
          <p14:tracePt t="26108" x="7105650" y="3976688"/>
          <p14:tracePt t="26131" x="7138988" y="3976688"/>
          <p14:tracePt t="26143" x="7167563" y="3976688"/>
          <p14:tracePt t="26159" x="7181850" y="3976688"/>
          <p14:tracePt t="26176" x="7191375" y="3976688"/>
          <p14:tracePt t="26193" x="7200900" y="3967163"/>
          <p14:tracePt t="26209" x="7229475" y="3938588"/>
          <p14:tracePt t="26262" x="7234238" y="3933825"/>
          <p14:tracePt t="26275" x="7239000" y="3929063"/>
          <p14:tracePt t="26294" x="7243763" y="3924300"/>
          <p14:tracePt t="26295" x="7243763" y="3919538"/>
          <p14:tracePt t="26313" x="7243763" y="3900488"/>
          <p14:tracePt t="26502" x="7234238" y="3881438"/>
          <p14:tracePt t="26532" x="7210425" y="3871913"/>
          <p14:tracePt t="26543" x="7186613" y="3852863"/>
          <p14:tracePt t="26560" x="7148513" y="3833813"/>
          <p14:tracePt t="26576" x="7105650" y="3819525"/>
          <p14:tracePt t="26592" x="7058025" y="3795713"/>
          <p14:tracePt t="26609" x="7005638" y="3781425"/>
          <p14:tracePt t="26632" x="6996113" y="3776663"/>
          <p14:tracePt t="26642" x="6981825" y="3776663"/>
          <p14:tracePt t="26660" x="6977063" y="3776663"/>
          <p14:tracePt t="26676" x="6972300" y="3776663"/>
          <p14:tracePt t="26709" x="6953250" y="3776663"/>
          <p14:tracePt t="26742" x="6948488" y="3776663"/>
          <p14:tracePt t="26742" x="6929438" y="3781425"/>
          <p14:tracePt t="26759" x="6924675" y="3781425"/>
          <p14:tracePt t="26775" x="6919913" y="3786188"/>
          <p14:tracePt t="26886" x="6910388" y="3790950"/>
          <p14:tracePt t="26927" x="6929438" y="3790950"/>
          <p14:tracePt t="26934" x="6962775" y="3790950"/>
          <p14:tracePt t="26937" x="6996113" y="3790950"/>
          <p14:tracePt t="26943" x="7062788" y="3790950"/>
          <p14:tracePt t="26959" x="7115175" y="3810000"/>
          <p14:tracePt t="26977" x="7162800" y="3814763"/>
          <p14:tracePt t="26992" x="7200900" y="3833813"/>
          <p14:tracePt t="27009" x="7243763" y="3848100"/>
          <p14:tracePt t="27033" x="7253288" y="3862388"/>
          <p14:tracePt t="27042" x="7277100" y="3871913"/>
          <p14:tracePt t="27060" x="7296150" y="3886200"/>
          <p14:tracePt t="27076" x="7315200" y="3890963"/>
          <p14:tracePt t="27092" x="7329488" y="3905250"/>
          <p14:tracePt t="27109" x="7348538" y="3919538"/>
          <p14:tracePt t="27132" x="7353300" y="3919538"/>
          <p14:tracePt t="27143" x="7372350" y="3924300"/>
          <p14:tracePt t="27159" x="7381875" y="3933825"/>
          <p14:tracePt t="27176" x="7386638" y="3943350"/>
          <p14:tracePt t="27192" x="7400925" y="3962400"/>
          <p14:tracePt t="27278" x="7405688" y="3967163"/>
          <p14:tracePt t="27286" x="7415213" y="3971925"/>
          <p14:tracePt t="27294" x="7429500" y="3981450"/>
          <p14:tracePt t="27300" x="7453313" y="3990975"/>
          <p14:tracePt t="27316" x="7472363" y="3990975"/>
          <p14:tracePt t="27326" x="7515225" y="4005263"/>
          <p14:tracePt t="27343" x="7548563" y="4005263"/>
          <p14:tracePt t="27359" x="7572375" y="4014788"/>
          <p14:tracePt t="27376" x="7586663" y="4014788"/>
          <p14:tracePt t="27392" x="7600950" y="4014788"/>
          <p14:tracePt t="27409" x="7634288" y="4014788"/>
          <p14:tracePt t="27442" x="7648575" y="4014788"/>
          <p14:tracePt t="27442" x="7686675" y="4014788"/>
          <p14:tracePt t="27459" x="7724775" y="4014788"/>
          <p14:tracePt t="27476" x="7762875" y="4014788"/>
          <p14:tracePt t="27493" x="7796213" y="4014788"/>
          <p14:tracePt t="27510" x="7848600" y="4014788"/>
          <p14:tracePt t="27532" x="7881938" y="4014788"/>
          <p14:tracePt t="27542" x="7920038" y="4014788"/>
          <p14:tracePt t="27559" x="7934325" y="4014788"/>
          <p14:tracePt t="27576" x="7967663" y="4014788"/>
          <p14:tracePt t="27593" x="7986713" y="4014788"/>
          <p14:tracePt t="27609" x="8015288" y="4014788"/>
          <p14:tracePt t="27633" x="8029575" y="4014788"/>
          <p14:tracePt t="27642" x="8053388" y="4014788"/>
          <p14:tracePt t="27662" x="8086725" y="4014788"/>
          <p14:tracePt t="27683" x="8115300" y="4014788"/>
          <p14:tracePt t="27696" x="8139113" y="4000500"/>
          <p14:tracePt t="27713" x="8186738" y="3971925"/>
          <p14:tracePt t="27713" x="8191500" y="3962400"/>
          <p14:tracePt t="27901" x="8181975" y="3971925"/>
          <p14:tracePt t="27919" x="8153400" y="3971925"/>
          <p14:tracePt t="27927" x="8024813" y="3971925"/>
          <p14:tracePt t="27943" x="7924800" y="3971925"/>
          <p14:tracePt t="27959" x="7843838" y="3971925"/>
          <p14:tracePt t="27976" x="7791450" y="3971925"/>
          <p14:tracePt t="27994" x="7767638" y="3967163"/>
          <p14:tracePt t="28009" x="7743825" y="3967163"/>
          <p14:tracePt t="28032" x="7739063" y="3962400"/>
          <p14:tracePt t="28062" x="7734300" y="3962400"/>
          <p14:tracePt t="28082" x="7724775" y="3962400"/>
          <p14:tracePt t="28086" x="7720013" y="3962400"/>
          <p14:tracePt t="28092" x="7705725" y="3962400"/>
          <p14:tracePt t="28108" x="7653338" y="3962400"/>
          <p14:tracePt t="28133" x="7600950" y="3962400"/>
          <p14:tracePt t="28143" x="7534275" y="3962400"/>
          <p14:tracePt t="28160" x="7443788" y="3962400"/>
          <p14:tracePt t="28176" x="7339013" y="3962400"/>
          <p14:tracePt t="28193" x="7224713" y="3962400"/>
          <p14:tracePt t="28209" x="7058025" y="3962400"/>
          <p14:tracePt t="28233" x="7000875" y="3962400"/>
          <p14:tracePt t="28242" x="6896100" y="3962400"/>
          <p14:tracePt t="28259" x="6810375" y="3962400"/>
          <p14:tracePt t="28275" x="6738938" y="3962400"/>
          <p14:tracePt t="28292" x="6691313" y="3962400"/>
          <p14:tracePt t="28309" x="6643688" y="3962400"/>
          <p14:tracePt t="28338" x="6638925" y="3962400"/>
          <p14:tracePt t="28348" x="6619875" y="3962400"/>
          <p14:tracePt t="28361" x="6600825" y="3962400"/>
          <p14:tracePt t="28377" x="6577013" y="3962400"/>
          <p14:tracePt t="28395" x="6538913" y="3967163"/>
          <p14:tracePt t="28410" x="6477000" y="3976688"/>
          <p14:tracePt t="28450" x="6467475" y="3976688"/>
          <p14:tracePt t="28460" x="6434138" y="3976688"/>
          <p14:tracePt t="28477" x="6410325" y="3990975"/>
          <p14:tracePt t="28477" x="6396038" y="3990975"/>
          <p14:tracePt t="28509" x="6386513" y="3995738"/>
          <p14:tracePt t="28777" x="0" y="0"/>
        </p14:tracePtLst>
        <p14:tracePtLst>
          <p14:tracePt t="38902" x="3343275" y="2205038"/>
          <p14:tracePt t="38983" x="3348038" y="2200275"/>
          <p14:tracePt t="39000" x="3424238" y="2200275"/>
          <p14:tracePt t="39039" x="3481388" y="2209800"/>
          <p14:tracePt t="39055" x="3519488" y="2209800"/>
          <p14:tracePt t="39064" x="3590925" y="2224088"/>
          <p14:tracePt t="39064" x="3629025" y="2228850"/>
          <p14:tracePt t="39080" x="3671888" y="2233613"/>
          <p14:tracePt t="39080" x="3705225" y="2233613"/>
          <p14:tracePt t="39096" x="3767138" y="2238375"/>
          <p14:tracePt t="39119" x="3848100" y="2238375"/>
          <p14:tracePt t="39177" x="3852863" y="2238375"/>
          <p14:tracePt t="39194" x="3881438" y="2238375"/>
          <p14:tracePt t="39210" x="3943350" y="2190750"/>
          <p14:tracePt t="39250" x="3952875" y="2181225"/>
          <p14:tracePt t="39256" x="3967163" y="2171700"/>
          <p14:tracePt t="39263" x="3986213" y="2147888"/>
          <p14:tracePt t="39279" x="3995738" y="2133600"/>
          <p14:tracePt t="39295" x="4010025" y="2119313"/>
          <p14:tracePt t="39311" x="4029075" y="2076450"/>
          <p14:tracePt t="39340" x="4033838" y="2066925"/>
          <p14:tracePt t="39349" x="4033838" y="2038350"/>
          <p14:tracePt t="39360" x="4033838" y="2005013"/>
          <p14:tracePt t="39378" x="4029075" y="1981200"/>
          <p14:tracePt t="39394" x="4005263" y="1943100"/>
          <p14:tracePt t="39411" x="3948113" y="1876425"/>
          <p14:tracePt t="39441" x="3924300" y="1857375"/>
          <p14:tracePt t="39460" x="3900488" y="1843088"/>
          <p14:tracePt t="39460" x="3848100" y="1819275"/>
          <p14:tracePt t="39493" x="3781425" y="1781175"/>
          <p14:tracePt t="39494" x="3695700" y="1747838"/>
          <p14:tracePt t="39494" x="3657600" y="1738313"/>
          <p14:tracePt t="39512" x="3529013" y="1719263"/>
          <p14:tracePt t="39549" x="3495675" y="1719263"/>
          <p14:tracePt t="39560" x="3467100" y="1719263"/>
          <p14:tracePt t="39578" x="3452813" y="1719263"/>
          <p14:tracePt t="39594" x="3448050" y="1719263"/>
          <p14:tracePt t="39611" x="3429000" y="1728788"/>
          <p14:tracePt t="39661" x="3424238" y="1733550"/>
          <p14:tracePt t="39661" x="3409950" y="1762125"/>
          <p14:tracePt t="39679" x="3395663" y="1781175"/>
          <p14:tracePt t="39694" x="3386138" y="1800225"/>
          <p14:tracePt t="39694" x="3381375" y="1819275"/>
          <p14:tracePt t="39711" x="3362325" y="1866900"/>
          <p14:tracePt t="39740" x="3362325" y="1876425"/>
          <p14:tracePt t="39749" x="3362325" y="1909763"/>
          <p14:tracePt t="39760" x="3362325" y="1938338"/>
          <p14:tracePt t="39777" x="3362325" y="1971675"/>
          <p14:tracePt t="39793" x="3376613" y="1995488"/>
          <p14:tracePt t="39811" x="3424238" y="2062163"/>
          <p14:tracePt t="39849" x="3438525" y="2081213"/>
          <p14:tracePt t="39850" x="3452813" y="2095500"/>
          <p14:tracePt t="39860" x="3495675" y="2128838"/>
          <p14:tracePt t="39877" x="3543300" y="2152650"/>
          <p14:tracePt t="39893" x="3581400" y="2176463"/>
          <p14:tracePt t="39910" x="3638550" y="2200275"/>
          <p14:tracePt t="39932" x="3657600" y="2209800"/>
          <p14:tracePt t="39943" x="3681413" y="2214563"/>
          <p14:tracePt t="39960" x="3705225" y="2224088"/>
          <p14:tracePt t="39977" x="3724275" y="2224088"/>
          <p14:tracePt t="39993" x="3743325" y="2224088"/>
          <p14:tracePt t="40010" x="3757613" y="2224088"/>
          <p14:tracePt t="40047" x="3767138" y="2224088"/>
          <p14:tracePt t="40239" x="3762375" y="2224088"/>
          <p14:tracePt t="40248" x="3748088" y="2224088"/>
          <p14:tracePt t="40255" x="3738563" y="2224088"/>
          <p14:tracePt t="40263" x="3695700" y="2224088"/>
          <p14:tracePt t="40276" x="3638550" y="2228850"/>
          <p14:tracePt t="40293" x="3576638" y="2233613"/>
          <p14:tracePt t="40311" x="3429000" y="2233613"/>
          <p14:tracePt t="40311" x="3405188" y="2233613"/>
          <p14:tracePt t="40352" x="3395663" y="2233613"/>
          <p14:tracePt t="40361" x="3390900" y="2233613"/>
          <p14:tracePt t="40377" x="3381375" y="2233613"/>
          <p14:tracePt t="40839" x="0" y="0"/>
        </p14:tracePtLst>
        <p14:tracePtLst>
          <p14:tracePt t="62349" x="7119938" y="3014663"/>
          <p14:tracePt t="62401" x="7110413" y="3014663"/>
          <p14:tracePt t="62455" x="7091363" y="3014663"/>
          <p14:tracePt t="62476" x="7086600" y="3014663"/>
          <p14:tracePt t="62479" x="7081838" y="3014663"/>
          <p14:tracePt t="62495" x="7058025" y="3014663"/>
          <p14:tracePt t="62526" x="7053263" y="3014663"/>
          <p14:tracePt t="62559" x="7048500" y="3005138"/>
          <p14:tracePt t="62695" x="7038975" y="3005138"/>
          <p14:tracePt t="62718" x="7034213" y="3005138"/>
          <p14:tracePt t="62808" x="7000875" y="2947988"/>
          <p14:tracePt t="62857" x="7000875" y="2938463"/>
          <p14:tracePt t="62867" x="7000875" y="2928938"/>
          <p14:tracePt t="62878" x="7000875" y="2886075"/>
          <p14:tracePt t="62894" x="7000875" y="2852738"/>
          <p14:tracePt t="62894" x="7000875" y="2838450"/>
          <p14:tracePt t="62912" x="7019925" y="2781300"/>
          <p14:tracePt t="62959" x="7029450" y="2747963"/>
          <p14:tracePt t="62960" x="7034213" y="2724150"/>
          <p14:tracePt t="62976" x="7034213" y="2690813"/>
          <p14:tracePt t="62993" x="7038975" y="2667000"/>
          <p14:tracePt t="63011" x="7053263" y="2586038"/>
          <p14:tracePt t="63063" x="7053263" y="2566988"/>
          <p14:tracePt t="63071" x="7053263" y="2562225"/>
          <p14:tracePt t="63077" x="7053263" y="2528888"/>
          <p14:tracePt t="63094" x="7053263" y="2500313"/>
          <p14:tracePt t="63094" x="7053263" y="2490788"/>
          <p14:tracePt t="63111" x="7053263" y="2419350"/>
          <p14:tracePt t="63156" x="7043738" y="2390775"/>
          <p14:tracePt t="63168" x="7034213" y="2376488"/>
          <p14:tracePt t="63178" x="7024688" y="2352675"/>
          <p14:tracePt t="63194" x="7005638" y="2328863"/>
          <p14:tracePt t="63211" x="6991350" y="2300288"/>
          <p14:tracePt t="63243" x="6986588" y="2290763"/>
          <p14:tracePt t="63244" x="6981825" y="2271713"/>
          <p14:tracePt t="63260" x="6981825" y="2243138"/>
          <p14:tracePt t="63277" x="6981825" y="2219325"/>
          <p14:tracePt t="63293" x="6981825" y="2190750"/>
          <p14:tracePt t="63310" x="6986588" y="2143125"/>
          <p14:tracePt t="63333" x="7005638" y="2124075"/>
          <p14:tracePt t="63343" x="7019925" y="2114550"/>
          <p14:tracePt t="63360" x="7038975" y="2090738"/>
          <p14:tracePt t="63377" x="7067550" y="2076450"/>
          <p14:tracePt t="63393" x="7086600" y="2066925"/>
          <p14:tracePt t="63410" x="7134225" y="2052638"/>
          <p14:tracePt t="63432" x="7153275" y="2043113"/>
          <p14:tracePt t="63443" x="7186613" y="2038350"/>
          <p14:tracePt t="63460" x="7224713" y="2038350"/>
          <p14:tracePt t="63477" x="7267575" y="2038350"/>
          <p14:tracePt t="63493" x="7315200" y="2038350"/>
          <p14:tracePt t="63510" x="7372350" y="2038350"/>
          <p14:tracePt t="63534" x="7419975" y="2047875"/>
          <p14:tracePt t="63544" x="7453313" y="2071688"/>
          <p14:tracePt t="63560" x="7510463" y="2090738"/>
          <p14:tracePt t="63580" x="7529513" y="2100263"/>
          <p14:tracePt t="63595" x="7567613" y="2119313"/>
          <p14:tracePt t="63613" x="7743825" y="2171700"/>
          <p14:tracePt t="63613" x="7748588" y="2171700"/>
          <p14:tracePt t="63689" x="7762875" y="2176463"/>
          <p14:tracePt t="63700" x="7843838" y="2243138"/>
          <p14:tracePt t="63755" x="7848600" y="2262188"/>
          <p14:tracePt t="63760" x="7862888" y="2300288"/>
          <p14:tracePt t="63777" x="7877175" y="2347913"/>
          <p14:tracePt t="63793" x="7881938" y="2386013"/>
          <p14:tracePt t="63811" x="7896225" y="2462213"/>
          <p14:tracePt t="63836" x="7896225" y="2481263"/>
          <p14:tracePt t="63843" x="7900988" y="2514600"/>
          <p14:tracePt t="63860" x="7910513" y="2566988"/>
          <p14:tracePt t="63881" x="7910513" y="2595563"/>
          <p14:tracePt t="63896" x="7910513" y="2638425"/>
          <p14:tracePt t="63912" x="7877175" y="2743200"/>
          <p14:tracePt t="63956" x="7867650" y="2762250"/>
          <p14:tracePt t="63956" x="7853363" y="2781300"/>
          <p14:tracePt t="63976" x="7843838" y="2795588"/>
          <p14:tracePt t="63977" x="7824788" y="2833688"/>
          <p14:tracePt t="63995" x="7805738" y="2857500"/>
          <p14:tracePt t="64011" x="7748588" y="2924175"/>
          <p14:tracePt t="64051" x="7734300" y="2938463"/>
          <p14:tracePt t="64060" x="7705725" y="2967038"/>
          <p14:tracePt t="64078" x="7677150" y="2990850"/>
          <p14:tracePt t="64094" x="7629525" y="3024188"/>
          <p14:tracePt t="64114" x="7524750" y="3071813"/>
          <p14:tracePt t="64176" x="7496175" y="3071813"/>
          <p14:tracePt t="64177" x="7443788" y="3076575"/>
          <p14:tracePt t="64193" x="7377113" y="3076575"/>
          <p14:tracePt t="64210" x="7272338" y="3076575"/>
          <p14:tracePt t="64243" x="7239000" y="3076575"/>
          <p14:tracePt t="64243" x="7186613" y="3076575"/>
          <p14:tracePt t="64259" x="7148513" y="3076575"/>
          <p14:tracePt t="64277" x="7110413" y="3076575"/>
          <p14:tracePt t="64293" x="7077075" y="3076575"/>
          <p14:tracePt t="64310" x="7005638" y="3052763"/>
          <p14:tracePt t="64333" x="6953250" y="3038475"/>
          <p14:tracePt t="64344" x="6905625" y="3019425"/>
          <p14:tracePt t="64360" x="6881813" y="3014663"/>
          <p14:tracePt t="64376" x="6867525" y="3000375"/>
          <p14:tracePt t="64395" x="6858000" y="2995613"/>
          <p14:tracePt t="64411" x="6824663" y="2943225"/>
          <p14:tracePt t="64460" x="6819900" y="2933700"/>
          <p14:tracePt t="64461" x="6805613" y="2905125"/>
          <p14:tracePt t="64477" x="6791325" y="2852738"/>
          <p14:tracePt t="64496" x="6791325" y="2838450"/>
          <p14:tracePt t="64511" x="6786563" y="2752725"/>
          <p14:tracePt t="64539" x="6781800" y="2733675"/>
          <p14:tracePt t="64549" x="6781800" y="2700338"/>
          <p14:tracePt t="64561" x="6781800" y="2667000"/>
          <p14:tracePt t="64577" x="6781800" y="2638425"/>
          <p14:tracePt t="64594" x="6781800" y="2595563"/>
          <p14:tracePt t="64610" x="6800850" y="2547938"/>
          <p14:tracePt t="64638" x="6819900" y="2528888"/>
          <p14:tracePt t="64643" x="6834188" y="2500313"/>
          <p14:tracePt t="64661" x="6853238" y="2471738"/>
          <p14:tracePt t="64677" x="6877050" y="2447925"/>
          <p14:tracePt t="64694" x="6896100" y="2419350"/>
          <p14:tracePt t="64710" x="6953250" y="2376488"/>
          <p14:tracePt t="64738" x="6977063" y="2366963"/>
          <p14:tracePt t="64743" x="7000875" y="2347913"/>
          <p14:tracePt t="64760" x="7024688" y="2343150"/>
          <p14:tracePt t="64776" x="7048500" y="2333625"/>
          <p14:tracePt t="64794" x="7062788" y="2328863"/>
          <p14:tracePt t="64810" x="7091363" y="2319338"/>
          <p14:tracePt t="64833" x="7100888" y="2319338"/>
          <p14:tracePt t="64843" x="7129463" y="2319338"/>
          <p14:tracePt t="64860" x="7143750" y="2319338"/>
          <p14:tracePt t="64876" x="7162800" y="2319338"/>
          <p14:tracePt t="64893" x="7191375" y="2319338"/>
          <p14:tracePt t="64909" x="7296150" y="2386013"/>
          <p14:tracePt t="64938" x="7334250" y="2400300"/>
          <p14:tracePt t="64961" x="7396163" y="2433638"/>
          <p14:tracePt t="64963" x="7467600" y="2471738"/>
          <p14:tracePt t="64978" x="7553325" y="2519363"/>
          <p14:tracePt t="64999" x="7634288" y="2547938"/>
          <p14:tracePt t="65012" x="7820025" y="2657475"/>
          <p14:tracePt t="65067" x="7829550" y="2667000"/>
          <p14:tracePt t="65077" x="7834313" y="2681288"/>
          <p14:tracePt t="65094" x="7848600" y="2719388"/>
          <p14:tracePt t="65111" x="7848600" y="2776538"/>
          <p14:tracePt t="65111" x="7848600" y="2790825"/>
          <p14:tracePt t="65152" x="7848600" y="2814638"/>
          <p14:tracePt t="65161" x="7848600" y="2847975"/>
          <p14:tracePt t="65178" x="7848600" y="2886075"/>
          <p14:tracePt t="65195" x="7848600" y="2914650"/>
          <p14:tracePt t="65210" x="7839075" y="2971800"/>
          <p14:tracePt t="65250" x="7834313" y="2986088"/>
          <p14:tracePt t="65261" x="7815263" y="3019425"/>
          <p14:tracePt t="65277" x="7786688" y="3043238"/>
          <p14:tracePt t="65294" x="7758113" y="3071813"/>
          <p14:tracePt t="65310" x="7700963" y="3095625"/>
          <p14:tracePt t="65333" x="7667625" y="3109913"/>
          <p14:tracePt t="65344" x="7653338" y="3109913"/>
          <p14:tracePt t="65360" x="7624763" y="3109913"/>
          <p14:tracePt t="65377" x="7581900" y="3109913"/>
          <p14:tracePt t="65394" x="7505700" y="3109913"/>
          <p14:tracePt t="65410" x="7396163" y="3109913"/>
          <p14:tracePt t="65433" x="7372350" y="3109913"/>
          <p14:tracePt t="65443" x="7319963" y="3109913"/>
          <p14:tracePt t="65460" x="7291388" y="3109913"/>
          <p14:tracePt t="65477" x="7277100" y="3109913"/>
          <p14:tracePt t="65901" x="0" y="0"/>
        </p14:tracePtLst>
      </p14:laserTraceLst>
    </p:ext>
  </p:extLst>
</p:sld>
</file>

<file path=ppt/theme/theme1.xml><?xml version="1.0" encoding="utf-8"?>
<a:theme xmlns:a="http://schemas.openxmlformats.org/drawingml/2006/main" name="3_Titelfolie mit Text">
  <a:themeElements>
    <a:clrScheme name="1_Titelfolie mit Tex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Titelfolie mit Text">
      <a:majorFont>
        <a:latin typeface="Arial"/>
        <a:ea typeface=""/>
        <a:cs typeface=""/>
      </a:majorFont>
      <a:minorFont>
        <a:latin typeface="Verdana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>
            <a:lumMod val="40000"/>
            <a:lumOff val="60000"/>
          </a:schemeClr>
        </a:solidFill>
        <a:ln w="12700">
          <a:solidFill>
            <a:srgbClr val="000000"/>
          </a:solidFill>
          <a:miter lim="800000"/>
          <a:headEnd/>
          <a:tailEnd/>
        </a:ln>
        <a:effectLst>
          <a:outerShdw dist="107763" dir="2700000" algn="ctr" rotWithShape="0">
            <a:srgbClr val="808080"/>
          </a:outerShdw>
        </a:effectLst>
      </a:spPr>
      <a:bodyPr wrap="none" lIns="91417" tIns="45709" rIns="91417" bIns="45709" anchor="ctr"/>
      <a:lstStyle>
        <a:defPPr>
          <a:defRPr sz="1800">
            <a:solidFill>
              <a:schemeClr val="tx1"/>
            </a:solidFill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Titelfolie mit Text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HD:Applications (Mac OS 9):Microsoft Office 98:Vorlagen:Leere Präsentation</Template>
  <TotalTime>0</TotalTime>
  <Words>2227</Words>
  <Application>Microsoft Office PowerPoint</Application>
  <PresentationFormat>Bildschirmpräsentation (16:9)</PresentationFormat>
  <Paragraphs>431</Paragraphs>
  <Slides>35</Slides>
  <Notes>29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3" baseType="lpstr">
      <vt:lpstr>Arial</vt:lpstr>
      <vt:lpstr>Cambria Math</vt:lpstr>
      <vt:lpstr>Times</vt:lpstr>
      <vt:lpstr>Times New Roman</vt:lpstr>
      <vt:lpstr>Verdana</vt:lpstr>
      <vt:lpstr>Wingdings</vt:lpstr>
      <vt:lpstr>3_Titelfolie mit Text</vt:lpstr>
      <vt:lpstr>Formel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Kein Folientitel</dc:title>
  <dc:creator>andrea lang</dc:creator>
  <cp:lastModifiedBy>Christoph Baer</cp:lastModifiedBy>
  <cp:revision>1304</cp:revision>
  <cp:lastPrinted>2012-05-22T09:15:33Z</cp:lastPrinted>
  <dcterms:created xsi:type="dcterms:W3CDTF">2001-09-17T11:14:48Z</dcterms:created>
  <dcterms:modified xsi:type="dcterms:W3CDTF">2024-08-08T14:27:34Z</dcterms:modified>
</cp:coreProperties>
</file>